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1.xml" ContentType="application/inkml+xml"/>
  <Override PartName="/ppt/notesSlides/notesSlide9.xml" ContentType="application/vnd.openxmlformats-officedocument.presentationml.notesSlide+xml"/>
  <Override PartName="/ppt/ink/ink12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ink/ink13.xml" ContentType="application/inkml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6.xml" ContentType="application/inkml+xml"/>
  <Override PartName="/ppt/notesSlides/notesSlide1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9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25.xml" ContentType="application/vnd.openxmlformats-officedocument.presentationml.notesSlide+xml"/>
  <Override PartName="/ppt/ink/ink22.xml" ContentType="application/inkml+xml"/>
  <Override PartName="/ppt/notesSlides/notesSlide26.xml" ContentType="application/vnd.openxmlformats-officedocument.presentationml.notesSlide+xml"/>
  <Override PartName="/ppt/ink/ink23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4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25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4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notesSlides/notesSlide41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42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43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44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46.xml" ContentType="application/inkml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47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48.xml" ContentType="application/inkml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49.xml" ContentType="application/inkml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5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6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4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ink/ink70.xml" ContentType="application/inkml+xml"/>
  <Override PartName="/ppt/ink/ink71.xml" ContentType="application/inkml+xml"/>
  <Override PartName="/ppt/notesSlides/notesSlide48.xml" ContentType="application/vnd.openxmlformats-officedocument.presentationml.notesSlide+xml"/>
  <Override PartName="/ppt/ink/ink72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73.xml" ContentType="application/inkml+xml"/>
  <Override PartName="/ppt/ink/ink74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ink/ink75.xml" ContentType="application/inkml+xml"/>
  <Override PartName="/ppt/notesSlides/notesSlide68.xml" ContentType="application/vnd.openxmlformats-officedocument.presentationml.notesSlide+xml"/>
  <Override PartName="/ppt/ink/ink76.xml" ContentType="application/inkml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notesSlides/notesSlide73.xml" ContentType="application/vnd.openxmlformats-officedocument.presentationml.notesSlide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74.xml" ContentType="application/vnd.openxmlformats-officedocument.presentationml.notesSlide+xml"/>
  <Override PartName="/ppt/ink/ink86.xml" ContentType="application/inkml+xml"/>
  <Override PartName="/ppt/notesSlides/notesSlide75.xml" ContentType="application/vnd.openxmlformats-officedocument.presentationml.notesSlide+xml"/>
  <Override PartName="/ppt/ink/ink87.xml" ContentType="application/inkml+xml"/>
  <Override PartName="/ppt/notesSlides/notesSlide76.xml" ContentType="application/vnd.openxmlformats-officedocument.presentationml.notesSlide+xml"/>
  <Override PartName="/ppt/ink/ink88.xml" ContentType="application/inkml+xml"/>
  <Override PartName="/ppt/notesSlides/notesSlide77.xml" ContentType="application/vnd.openxmlformats-officedocument.presentationml.notesSlide+xml"/>
  <Override PartName="/ppt/ink/ink89.xml" ContentType="application/inkml+xml"/>
  <Override PartName="/ppt/notesSlides/notesSlide78.xml" ContentType="application/vnd.openxmlformats-officedocument.presentationml.notesSlide+xml"/>
  <Override PartName="/ppt/ink/ink90.xml" ContentType="application/inkml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notesSlides/notesSlide82.xml" ContentType="application/vnd.openxmlformats-officedocument.presentationml.notesSlide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83.xml" ContentType="application/vnd.openxmlformats-officedocument.presentationml.notesSlide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5"/>
  </p:notesMasterIdLst>
  <p:sldIdLst>
    <p:sldId id="256" r:id="rId2"/>
    <p:sldId id="257" r:id="rId3"/>
    <p:sldId id="258" r:id="rId4"/>
    <p:sldId id="391" r:id="rId5"/>
    <p:sldId id="392" r:id="rId6"/>
    <p:sldId id="393" r:id="rId7"/>
    <p:sldId id="262" r:id="rId8"/>
    <p:sldId id="263" r:id="rId9"/>
    <p:sldId id="264" r:id="rId10"/>
    <p:sldId id="394" r:id="rId11"/>
    <p:sldId id="395" r:id="rId12"/>
    <p:sldId id="396" r:id="rId13"/>
    <p:sldId id="39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5" r:id="rId39"/>
    <p:sldId id="296" r:id="rId40"/>
    <p:sldId id="297" r:id="rId41"/>
    <p:sldId id="298" r:id="rId42"/>
    <p:sldId id="299" r:id="rId43"/>
    <p:sldId id="300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99" r:id="rId53"/>
    <p:sldId id="313" r:id="rId54"/>
    <p:sldId id="314" r:id="rId55"/>
    <p:sldId id="315" r:id="rId56"/>
    <p:sldId id="316" r:id="rId57"/>
    <p:sldId id="317" r:id="rId58"/>
    <p:sldId id="318" r:id="rId59"/>
    <p:sldId id="402" r:id="rId60"/>
    <p:sldId id="319" r:id="rId61"/>
    <p:sldId id="320" r:id="rId62"/>
    <p:sldId id="343" r:id="rId63"/>
    <p:sldId id="344" r:id="rId64"/>
    <p:sldId id="401" r:id="rId65"/>
    <p:sldId id="403" r:id="rId66"/>
    <p:sldId id="406" r:id="rId67"/>
    <p:sldId id="40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63" r:id="rId83"/>
    <p:sldId id="364" r:id="rId84"/>
    <p:sldId id="365" r:id="rId85"/>
    <p:sldId id="368" r:id="rId86"/>
    <p:sldId id="369" r:id="rId87"/>
    <p:sldId id="370" r:id="rId88"/>
    <p:sldId id="371" r:id="rId89"/>
    <p:sldId id="372" r:id="rId90"/>
    <p:sldId id="373" r:id="rId91"/>
    <p:sldId id="423" r:id="rId92"/>
    <p:sldId id="424" r:id="rId93"/>
    <p:sldId id="425" r:id="rId94"/>
    <p:sldId id="426" r:id="rId95"/>
    <p:sldId id="429" r:id="rId96"/>
    <p:sldId id="427" r:id="rId97"/>
    <p:sldId id="428" r:id="rId98"/>
    <p:sldId id="374" r:id="rId99"/>
    <p:sldId id="375" r:id="rId100"/>
    <p:sldId id="376" r:id="rId101"/>
    <p:sldId id="377" r:id="rId102"/>
    <p:sldId id="378" r:id="rId103"/>
    <p:sldId id="379" r:id="rId104"/>
    <p:sldId id="380" r:id="rId105"/>
    <p:sldId id="381" r:id="rId106"/>
    <p:sldId id="382" r:id="rId107"/>
    <p:sldId id="383" r:id="rId108"/>
    <p:sldId id="384" r:id="rId109"/>
    <p:sldId id="385" r:id="rId110"/>
    <p:sldId id="386" r:id="rId111"/>
    <p:sldId id="387" r:id="rId112"/>
    <p:sldId id="388" r:id="rId113"/>
    <p:sldId id="389" r:id="rId114"/>
    <p:sldId id="390" r:id="rId115"/>
    <p:sldId id="407" r:id="rId116"/>
    <p:sldId id="430" r:id="rId117"/>
    <p:sldId id="431" r:id="rId118"/>
    <p:sldId id="485" r:id="rId119"/>
    <p:sldId id="486" r:id="rId120"/>
    <p:sldId id="487" r:id="rId121"/>
    <p:sldId id="488" r:id="rId122"/>
    <p:sldId id="489" r:id="rId123"/>
    <p:sldId id="490" r:id="rId124"/>
    <p:sldId id="491" r:id="rId125"/>
    <p:sldId id="492" r:id="rId126"/>
    <p:sldId id="493" r:id="rId127"/>
    <p:sldId id="494" r:id="rId128"/>
    <p:sldId id="495" r:id="rId129"/>
    <p:sldId id="496" r:id="rId130"/>
    <p:sldId id="497" r:id="rId131"/>
    <p:sldId id="498" r:id="rId132"/>
    <p:sldId id="499" r:id="rId133"/>
    <p:sldId id="500" r:id="rId134"/>
    <p:sldId id="501" r:id="rId135"/>
    <p:sldId id="502" r:id="rId136"/>
    <p:sldId id="503" r:id="rId137"/>
    <p:sldId id="433" r:id="rId138"/>
    <p:sldId id="434" r:id="rId139"/>
    <p:sldId id="435" r:id="rId140"/>
    <p:sldId id="436" r:id="rId141"/>
    <p:sldId id="437" r:id="rId142"/>
    <p:sldId id="438" r:id="rId143"/>
    <p:sldId id="439" r:id="rId144"/>
    <p:sldId id="440" r:id="rId145"/>
    <p:sldId id="441" r:id="rId146"/>
    <p:sldId id="442" r:id="rId147"/>
    <p:sldId id="443" r:id="rId148"/>
    <p:sldId id="444" r:id="rId149"/>
    <p:sldId id="445" r:id="rId150"/>
    <p:sldId id="446" r:id="rId151"/>
    <p:sldId id="447" r:id="rId152"/>
    <p:sldId id="448" r:id="rId153"/>
    <p:sldId id="449" r:id="rId154"/>
    <p:sldId id="450" r:id="rId155"/>
    <p:sldId id="451" r:id="rId156"/>
    <p:sldId id="452" r:id="rId157"/>
    <p:sldId id="453" r:id="rId158"/>
    <p:sldId id="454" r:id="rId159"/>
    <p:sldId id="455" r:id="rId160"/>
    <p:sldId id="456" r:id="rId161"/>
    <p:sldId id="457" r:id="rId162"/>
    <p:sldId id="458" r:id="rId163"/>
    <p:sldId id="459" r:id="rId164"/>
    <p:sldId id="460" r:id="rId165"/>
    <p:sldId id="461" r:id="rId166"/>
    <p:sldId id="462" r:id="rId167"/>
    <p:sldId id="463" r:id="rId168"/>
    <p:sldId id="464" r:id="rId169"/>
    <p:sldId id="465" r:id="rId170"/>
    <p:sldId id="466" r:id="rId171"/>
    <p:sldId id="467" r:id="rId172"/>
    <p:sldId id="468" r:id="rId173"/>
    <p:sldId id="469" r:id="rId174"/>
    <p:sldId id="470" r:id="rId175"/>
    <p:sldId id="471" r:id="rId176"/>
    <p:sldId id="472" r:id="rId177"/>
    <p:sldId id="473" r:id="rId178"/>
    <p:sldId id="474" r:id="rId179"/>
    <p:sldId id="475" r:id="rId180"/>
    <p:sldId id="476" r:id="rId181"/>
    <p:sldId id="477" r:id="rId182"/>
    <p:sldId id="481" r:id="rId183"/>
    <p:sldId id="482" r:id="rId1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27:43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20049 9959 47 0,'-11'2'80'0,"0"0"-2"0,1-2-12 16,-5 0-2-16,-2-2-4 0,-2 2-6 0,-2-2-3 15,0-1 0-15,-7-2-1 0,3 0-5 16,-3-1 0-16,0-3-7 0,-3-3 0 15,1 0 1-15,0-2 7 0,2-4-2 0,0-3-4 16,0 0-4-16,1-7-3 0,-3-3-4 16,4 0 0-16,1-5-7 0,1-2 7 15,4-3-3-15,0-1-2 0,6-2 2 16,-1-4-10-16,5-2 5 0,1-1-6 0,4-2-2 16,5 0 3-16,2-5-6 0,3 3 2 15,4 0-6-15,7-17 4 0,3 7-6 0,7 1 1 16,-5 14-1-16,0 6-2 0,4 3 8 15,-1 4-12-15,4 1 6 0,1 2 0 16,3 2-5-16,2 2 3 0,0 4 2 0,3 1-3 16,3 4 4-16,3 1-3 0,-1 4 2 15,5 3-8-15,-1 1 1 0,-3 5-2 16,-1 2 5-16,2 4-3 0,-1 2 2 0,1 5-2 16,-3 1 0-16,5 8 0 0,-4 0 7 15,-1 5-5-15,-3 7 3 0,-2 2 2 16,-2 3-3-16,4 17 2 0,-6-5-3 0,-11-2-2 15,-2 2 0-15,-5 3 8 0,-2 3-2 16,-6 1-1-16,-2 3 0 0,-6-4 3 16,-2 5 1-16,-2-4-4 0,-6 0 2 0,2-2 8 15,-7-2-9-15,-2-1 6 0,-2-4-4 16,-3-3 5-16,-1-2 5 0,0-5-3 16,2-6 2-16,1-1 3 0,-1 0-3 15,0-4-3-15,4-4-7 0,2 0 9 0,-2-4-5 16,1 0 2-16,6-1-1 0,0-2-3 15,1-1-3-15,0-1-5 0,3 0-7 0,-1-2-11 16,3-1-14-16,0 1-9 0,0-1-21 16,1 0-14-16,-2-2-22 0,3 1-15 15,4-4-266-15,-6 2 130 0,6-2 85 16</inkml:trace>
  <inkml:trace contextRef="#ctx0" brushRef="#br0" timeOffset="2209.1817">21348 9653 16 0,'0'0'38'0,"0"0"-3"15,0 0 0-15,0 0-7 0,0 0-1 16,0 0-3-16,0 0-4 0,0 0 1 16,0 0-4-16,0 0-4 0,0 0-2 15,0 0 1-15,0 0-4 0,17-9-5 0,-17 9-6 16,0 0-5-16,0 0-5 0,0 0-3 15,0 0-1-15,0 0-69 0,0 0 29 0,0 0 20 16</inkml:trace>
  <inkml:trace contextRef="#ctx0" brushRef="#br0" timeOffset="3518.148">20440 12293 44 0,'-9'-8'62'0,"-3"-1"-7"0,-2 1-3 15,-2 0-3-15,-3 1-3 0,-2-1-4 16,-2 2-2-16,-3-1 2 0,-1-1-1 16,-3 5-2-16,-2-3 0 0,-4 0-2 0,-1 0-1 15,-3 2 2-15,-1 2 1 0,-3 1-3 16,1 1 1-16,-1 1 2 0,2 4 0 15,-3-2 0-15,1 3 0 0,1 1-1 0,-5 5 3 16,3 1-5-16,1 2 3 0,2 5 0 16,-1 2-2-16,3 3 2 0,4 2-4 15,2 4 5-15,3 2-1 0,1 2-1 0,2 3-7 16,5 0 4-16,1 1-2 0,6 4-2 16,1-3-2-16,4-2 0 0,1 0 5 0,5 2-7 15,1 0 5-15,4 0-6 0,4 0-3 16,1 0 1-16,5 6-1 0,1-1-3 15,4 0 0-15,1-2-2 0,6-1-4 16,1 1 0-16,11 9-1 0,-2-10-1 0,8 4-1 16,-7-9 1-16,1-6-1 0,0-1-1 15,3-2-1-15,15 8-2 0,-5-8-3 16,-7-7 3-16,0 0-3 0,1-4-10 0,-5-4-1 16,1 1 1-16,1-4-6 0,1-1-4 15,1 0-5-15,-4-5 2 16,-2 0-4-16,-1-2 4 0,1-2 2 0,-2-2 0 15,0 1 0-15,-1-5 5 0,-1-1-1 0,2-5-1 16,-3-3 5-16,-1-1-2 0,-2-3 3 16,-1-3-1-16,-3-3 4 0,-2-4-6 15,-2-3 4-15,1-4 5 0,-5-5-4 0,-1 0 0 16,-2 2 2-16,-5 1-2 0,-2-2 4 16,-2 1-6-16,0 0 5 0,-4-1-1 15,-2-2-1-15,-2 1 3 0,0 3-3 0,-3-1 0 16,-2 1 3-16,1 2-4 0,-3 2 3 15,1 0 0-15,-6 3 4 0,2 0-4 0,-2 3-2 16,0 1 1-16,-1 2-10 0,1 2-5 16,4 4-8-16,-2 3-9 0,4 0-15 15,2 2-7-15,-1 1-19 0,5 1-14 16,-1 4-14-16,5-3-261 0,2 1 125 0,4 2 82 16</inkml:trace>
  <inkml:trace contextRef="#ctx0" brushRef="#br0" timeOffset="4055.1389">23708 12144 2 0,'0'0'45'0,"0"0"-4"16,0 6-4-16,0-6-2 0,0 0-4 15,0 0-5-15,-2 6 0 0,2-6-8 16,0 0 3-16,0 0-4 0,2 6-4 16,-2-6-2-16,0 0-8 0,0 0-3 0,0 0-9 15,0 4-12-15,0-4-80 0,0 0 34 16,0 0 23-16</inkml:trace>
  <inkml:trace contextRef="#ctx0" brushRef="#br0" timeOffset="5707.2916">19122 11072 17 0,'10'1'93'0,"1"1"-13"0,-3 2 2 15,0-4-4-15,-1 2-3 0,2-1-7 0,-3 2-2 16,0-1 0-16,0 0-7 0,0-1-4 16,-6-1 2-16,10 3-5 0,-4-2-3 15,-6-1 2-15,8 2-2 0,-8-2-7 0,11 2-6 16,-11-2-1-16,0 0-7 0,10 2-1 16,-6-1-2-16,-4-1 1 0,0 0-4 15,13 2-1-15,-13-2-2 0,9 3-5 0,-9-3 1 16,0 0-7-16,8 1 0 0,-8-1 1 15,0 0 2-15,8 0-6 0,-8 0 2 16,0 0 2-16,0 0-8 0,6 2 6 0,-6-2-1 16,0 0-2-16,0 0-5 0,0 0 5 15,0 0-4-15,0 0-5 0,8 3 3 16,-8-3-4-16,0 0 0 0,0 0-5 16,0 0-6-16,0 0-1 0,0 0-12 0,0 0-1 15,6 2-3-15,-6-2-7 0,0 0-8 16,0 0-3-16,0 0-11 0,0 0-12 0,0 0-15 15,0 0-201-15,0 0 99 0,0 0 65 16</inkml:trace>
  <inkml:trace contextRef="#ctx0" brushRef="#br0" timeOffset="6810.4862">19911 12923 50 0,'7'-2'63'0,"-7"2"-10"0,0 0-3 16,0 0-4-16,0 0-5 0,0 0-7 15,0 0-3-15,0 0 2 0,0 0-5 0,8 6-9 16,-8-6-1-16,0 0-9 0,0 0-9 16,0 0-2-16,6 4-8 0,-6-4-8 0,0 0-3 15,0 0-5-15,0 0-13 0,4 3-84 16,-4-3 42-16,0 0 28 0</inkml:trace>
  <inkml:trace contextRef="#ctx0" brushRef="#br0" timeOffset="13182.3894">18423 10932 10 0,'-6'-1'47'0,"6"1"-3"0,-4-5 0 0,4 5-3 16,-7-2-5-16,7 2-2 0,-7-5-1 15,7 5-2-15,-4-4-7 0,4 4-1 0,-8-3 1 16,8 3-1-16,-4-5-3 0,4 5-2 16,-2-4-1-16,2 4-2 0,0 0-3 15,-6-4-2-15,6 4 3 0,-5-5-5 16,5 5 1-16,-7-4 1 0,7 4-1 0,-4-3-2 15,4 3 2-15,-4-5-1 0,4 5-3 16,0 0 1-16,0 0-1 0,-6-3 1 0,6 3-3 16,0 0 4-16,-6-3-2 0,6 3-3 15,0 0 2-15,0 0 0 0,0 0-2 16,-5-2 0-16,5 2-2 0,0 0 1 16,0 0 0-16,-4-5 4 0,4 5-3 0,0 0-2 15,0 0 0-15,0 0 2 0,0 0-2 16,-4-3 2-16,4 3 0 0,0 0 2 15,0 0-3-15,0 0-2 0,0 0 5 0,0 0-5 16,0 0 4-16,0 0 1 0,0 0-2 16,0 0 0-16,0 0-2 0,0 0 5 15,0 0-2-15,-7-2-3 0,7 2 1 0,0 0 7 16,0 0-7-16,0 0 3 0,0 0-3 16,0 0 2-16,0 0 0 0,0 0 0 15,0 0 3-15,0 0-2 0,0 0-1 0,0 0 1 16,0 0 2-16,0 0 3 0,0 0-3 15,0 0 2-15,0 0-1 0,-6-2 3 16,6 2 1-16,0 0 1 0,0 0 1 0,0 0-5 16,0 0 3-16,0 0 0 0,0 0-4 15,0 0 2-15,0 0 0 0,0 0-3 16,-6-4 0-16,6 4 1 0,0 0-4 0,0 0 3 16,0 0-2-16,0 0 1 0,0 0-1 15,0 0-1-15,-13 2 5 0,13-2-5 16,0 0 10-16,0 0-6 0,-10 2 2 0,10-2 1 15,0 0 4-15,-9 4 0 0,9-4-5 16,-7 3 2-16,7-3 5 0,-6 5-3 16,6-5 1-16,-6 2-1 0,6-2-7 0,-6 5 9 15,4-1-2-15,2-4-3 0,-4 5 0 16,1-1-3-16,3-4 3 0,-2 6-3 16,0 0 1-16,2-6-2 0,-2 9-6 15,2-3 8-15,0-6-1 0,0 11-3 0,0-4-2 16,2-2 4-16,-2 1-3 0,2 1-1 15,-2 0 0-15,2 0-5 0,1-2 6 16,-3 1-3-16,2 2 6 0,0-2-5 0,0 1 1 16,0-1-1-16,0-1-1 0,0 3-2 15,2-2 3-15,-2-1 1 0,2-1 0 0,-2 2 3 16,2-1-2-16,2 1-1 0,-2-2-2 16,2 2-1-16,-2-1 2 0,2-1 3 15,0 1-1-15,1-4 5 0,1 2-5 0,-1 2 1 16,4-3 4-16,-3-1-8 0,2 2 3 15,1-2-5-15,2-1-1 0,-3 0 4 16,3 2-2-16,0-4 5 0,-3 2-7 0,3-1 3 16,-3-2 4-16,4 2-5 15,-4-1 7-15,0-3 0 0,1 2-5 0,-2-1 2 16,-1-2 2-16,0 1 3 0,-1-1 2 0,-3-1 2 16,2-3 6-16,-2 2-3 0,-1-3-1 15,-1 1 5-15,0-1 2 0,-2 0-2 16,0-1 1-16,-2 1-1 0,0 1 2 0,-1-1 2 15,1-1-6-15,-2 2 3 0,0-2-2 16,0 0 1-16,-3 1-2 0,1 1-5 16,-2-1-1-16,-1 1 9 0,-2 1-3 15,1 1-2-15,0 0-2 0,-4 3-5 0,4-1 5 16,-5 1-1-16,3-1-1 0,-3 2-1 16,0 2 3-16,1 0-3 0,0 0 1 0,0 2 2 15,1 0-6-15,-2 2 3 0,2 0-1 16,1 0-2-16,-1 2 1 0,0-3-3 15,3 5 2-15,-3 0-2 0,2 0 1 16,1 1-5-16,1-1 2 0,3 2-3 0,0-1 0 16,0 1-6-16,1 1 4 0,0-2-7 15,3 1-3-15,-2-2-4 0,2 1-6 0,2-1-11 16,-2 0-1-16,2 0-4 0,-2-1-18 16,2-5-9-16,0 8-6 0,0-2-14 15,-2-2-8-15,2-4-12 0,0 6-293 16,0-6 135-16,0 6 90 0</inkml:trace>
  <inkml:trace contextRef="#ctx0" brushRef="#br0" timeOffset="14410.0414">22873 9968 12 0,'0'0'21'16,"0"0"0"-16,0 0-5 0,0 0 1 16,0 0 3-16,0 0-7 0,0 0 2 15,0 0-1-15,0 0-2 0,0 0 1 16,0 0 1-16,0 0 0 0,0 0-4 0,0 0 2 16,0 0 0-16,0 0-1 0,0 0 2 15,0 0-1-15,0 0 0 0,0 0 0 0,0 0-2 16,0 0 2-16,0 0-2 15,0 0-1-15,0 0 1 0,0 0-2 0,0 0 1 16,0 0-1-16,0 0-1 0,0 0-2 16,0 0 2-16,0 0-2 0,0 0-1 0,0 0 2 15,0 0-3-15,0 0 0 0,0 0-3 16,0 0-2-16,0 0-4 0,0 0-8 16,0 0-13-16,0 0-97 0,0 0 42 15,0 0 28-15</inkml:trace>
  <inkml:trace contextRef="#ctx0" brushRef="#br0" timeOffset="17117.9051">18793 11157 46 0,'0'0'66'15,"0"0"-5"-15,4-4-5 0,-4 4-3 0,0 0 0 16,0 0-2-16,0 0 0 0,0 0-7 16,0 0 1-16,0 0-6 0,0 0-3 15,0 0-7-15,0 0 0 0,0 0-7 16,0 0-2-16,0 0 1 0,0 0-2 0,0 0-2 16,0 0-1-16,0 0 0 0,0 0-4 15,0 0 3-15,0 0-2 0,0 0-5 0,0 0 8 16,0 0-1-16,0 0 0 0,0 0 2 15,0 0 0-15,0 0 1 0,-8 15-1 16,8-15 6-16,0 0-1 0,0 0-4 0,-4 4 6 16,4-4 2-16,-6 3-2 0,6-3 0 15,-6 3 1-15,6-3-2 0,-12 2-2 16,8 0-1-16,-2 0 2 0,6-2 2 0,-8 5 3 16,1-4-8-16,1 1 2 0,6-2 5 15,-11 4-4-15,7-3 2 0,-3 3 0 16,3 0-1-16,-2-2-2 0,2 2 0 0,-2 2-1 15,0-3-4-15,1 1 1 0,0 2-4 16,-1-3 0-16,2 3-1 0,-2-2-2 16,2 1 1-16,-3 4-4 0,1-6 4 0,2 5 3 15,-3-4-8-15,1 3-6 0,2-1 5 16,-3 2 3-16,3-3-1 0,0 0-6 16,0 6 4-16,0-6-4 0,0 1 3 0,4 1-1 15,-3 1-2-15,3-2 2 16,0 1 1-16,3-1-5 0,1 3 7 0,-2-2-1 15,2 0-5-15,2 0-5 0,-2 0 7 16,3 0-5-16,1-1 3 0,1 2-6 0,-1-1-4 16,3-1 6-16,-1 0-4 0,0-1 9 15,2 1-11-15,-2-2 2 0,0-1-1 16,6 1-1-16,-4 0 3 0,1-2-3 0,-1 0-1 16,2 0-1-16,-2-2 3 0,0 0 0 15,-1 0 2-15,2-2 7 0,-3-2-7 16,1 2-1-16,-3-4 4 0,3 3-3 0,0-5 3 15,-3 2 10-15,0-3-9 0,-1-2 4 16,2-1 4-16,-3 0-4 0,-2 0 2 16,0-1 3-16,0 2 1 0,-4 0 2 0,2 2-3 15,-2-3 4-15,0 1 0 0,-2 0-2 0,2 2 4 16,-4 2-7-16,0-2 4 0,0 0 0 16,-2 2-2-16,-3 2 2 0,-2-1-3 15,3 0 0-15,-4 4 0 0,0-4 3 16,0 4 1-16,-1-1-7 0,-1 3 0 15,0-2-4-15,4 0-5 0,-2 2-4 0,-2-2-17 16,4 0-10-16,2 4-13 0,-3-4-16 16,1 2-17-16,10 0-21 0,-18 0-336 0,10 2 149 15,8-2 99-15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3:32.70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10676 7447 58 0,'0'0'63'0,"0"0"4"16,0 0-4-16,0 0 0 0,0 0 2 0,8 14 1 15,-1-8 0-15,6 2-4 0,-1-1 2 16,8 1-2-16,2 2-1 0,8-4-5 15,11 3 1-15,1-2-1 0,13 1 5 16,6-2 0-16,23 1-7 0,3-3 0 0,2 2-4 16,2-2-2-16,0 0-3 0,0-2-4 15,-4-1-2-15,-13 3-7 0,-13-4 4 16,-1 4-1-16,-7-4-4 0,-4 2-3 0,-5 0-1 16,-2 0-2-16,-8-2-4 0,-2 1 1 15,-5 2-4-15,-3-3 8 0,-3 0 2 16,1 1 2-16,-6-1 0 0,-1 0 0 0,0 2 1 15,-5-2-2-15,3 0-1 0,-3 0 2 16,-1 0-5-16,0 0-2 0,-3 3-5 0,-6-3-10 16,10 0-19-16,-10 0-20 0,0 0-32 15,8 1-29-15,-8-1-32 0,0 0-38 16,0 0-352-16,0 0 175 0,0 0 115 16</inkml:trace>
  <inkml:trace contextRef="#ctx0" brushRef="#br0" timeOffset="1191.2431">7478 8403 8 0,'0'0'108'0,"0"0"-4"16,30 4-7-16,-14-1-2 0,5 1-7 15,5 0 0-15,4 0-1 0,3 2 1 16,7-3-7-16,5 3-4 0,13-2-5 0,5-1-3 15,3 2-4-15,29 0-6 0,8-3 1 16,8 2-4-16,2-2-1 0,4-1-3 16,21 4-5-16,-25-1-1 0,0-1-9 15,-2 1-1-15,-6-2-3 0,-6 2 1 0,-6-2-2 16,-4-1-1-16,-16 2 4 0,-10-3-1 16,-1 0 4-16,-4 0-4 0,-9 0 0 0,0-3 0 15,-3 3 3-15,-3-1-2 0,-7 1 1 16,-2-2 2-16,-4-1 3 0,-1 3-3 15,-5-1 4-15,-4 1 3 0,0-2 0 16,-4-1 4-16,-1 3-2 0,-2 0-2 0,0-1-2 16,-3 1-3-16,0-1-2 0,2 1 0 15,-12 0-5-15,14 0-1 0,-14 0-5 16,8 0-2-16,-8 0-6 0,0 0 2 16,7 1-8-16,-7-1-8 0,0 0-13 0,0 0-16 15,0 0-23-15,0 0-17 0,-17 10-21 16,13-7-26-16,4-3-29 0,-8 5-30 0,1-4-24 15,0 2-454-15,7-3 221 0,-10 2 145 16</inkml:trace>
  <inkml:trace contextRef="#ctx0" brushRef="#br0" timeOffset="2104.1987">11538 8357 23 0,'-7'4'115'0,"1"2"0"0,-1-1-8 15,3 1-9-15,-2-1 4 0,2 1-7 0,-1-2 2 16,3 2-5-16,-2 2-3 0,4-3-2 16,0 3-3-16,4 0-4 0,5-4-7 15,5 5 2-15,8 0-3 0,16-2-1 0,13 4-8 16,10-4-7-16,30 3-3 0,11-2-6 15,3-2-5-15,8-4-6 0,27 7-21 16,-5-6-5-16,-19 2 1 0,-2-4-1 0,-1 1-1 16,-5-1-1-16,-5 2 0 0,-3-2-2 15,-9-1 1-15,-18 2 0 0,-8 1-3 16,-7-3 2-16,-9 1-2 0,-2-1 2 0,-3 0-1 16,-6 0-1-16,-6 0 2 0,-2 0 0 15,-5 0 3-15,-1 0 4 0,-6 2 5 16,2-4 0-16,-5 2-1 0,-1 0-2 0,-1 0 0 15,0 2-7-15,-3-2-13 0,-2 0-11 16,-8 0-19-16,16 0-30 0,-10 0-29 16,-6 0-37-16,11 2-35 0,-11-2-346 0,10 0 174 15,-10 0 115-15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2:50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3547 3905 51 0,'-26'8'101'15,"4"0"-11"-15,2 0-3 0,3-2-4 16,3 1-3-16,-2-1-6 0,6 0-3 0,2-1-13 15,0 0-2-15,0-2-3 0,2 1 2 16,2 1-8-16,4-5 0 0,4 9 5 16,2-6-3-16,6-3 2 0,2 0-1 0,8 0 4 15,3-4-8-15,7-4-2 0,6-2-5 16,6-3-1-16,5-5-4 0,16-6-5 16,1-1 1-16,-13 4-4 0,-4 2-3 0,15-6-1 15,-10 5-8-15,-9 3 1 0,1-1 4 16,-1 3 0-16,-9-1-9 0,-1 2 2 15,-1 4-3-15,-6 0-2 0,-3 1 2 16,-1 1-6-16,-6 1-3 0,0 1-7 0,-6 0-5 16,1 0-11-16,-2 2-11 0,-3 2-25 15,-4 2-9-15,-4 0-16 0,0 0-10 16,0 0-20-16,-21 20-282 0,4-5 135 0,-9 4 89 16</inkml:trace>
  <inkml:trace contextRef="#ctx0" brushRef="#br0" timeOffset="296.1001">3335 4578 44 0,'-18'14'124'15,"4"1"-8"-15,6-8-15 0,4 1-8 16,6-5-2-16,-2-3-5 0,12 4 0 16,6-8-8-16,1 1 0 0,10-5-2 0,6-3-6 15,9-7-1-15,19-7-4 0,1-3-6 16,1-1-1-16,3 0-4 0,0-3-7 15,0 4-6-15,-1-2 0 0,1 3-9 16,-5-1-1-16,1 4-1 0,-11 5-2 0,-8 4-3 16,-9 1-5-16,-3 3 2 0,-3 3 1 15,-4 1-6-15,-6-1 3 0,-1 2-4 16,1 0 1-16,-6 4-5 0,2-1-2 0,-6 0 3 16,0 3 0-16,1-2-8 0,-2 4-9 15,-1-1-24-15,-4 4-22 0,0-3-35 16,0 4-30-16,-1-2-405 0,-1 2 176 0,0-1 117 15</inkml:trace>
  <inkml:trace contextRef="#ctx0" brushRef="#br0" timeOffset="14640.4362">13077 10054 31 0,'0'0'39'16,"0"0"-3"-16,-10 3 0 0,10-3 3 0,-8 5 0 15,4-4-2-15,4-1 2 0,-10 6 2 16,3-1 1-16,3-3-2 0,-2 3-2 15,-1-2 1-15,7-3 3 0,-11 4-5 0,7-2 2 16,4-2 3-16,-12 6 0 0,6-3 3 16,2-2-7-16,-4 0 2 0,8-1 4 15,-10 5-9-15,10-5-3 0,-12 1 2 0,7 1-3 16,-1 1 4-16,6-3-3 0,-13 1 10 16,5-1-15-16,8 0-1 0,-13 0 3 15,5 2 6-15,8-2 5 0,-11 0-4 0,11 0 0 16,-11 0 7-16,11 0-5 0,-10 3-6 15,10-3 8-15,0 0 1 0,-13-3-6 0,13 3 3 16,0 0 2-16,0 0 1 0,-13 0-3 16,13 0 5-16,0 0 5 0,-8 3-2 15,8-3 4-15,0 0-1 0,0 0-1 16,0 0 4-16,-11-3-3 0,11 3-1 0,0 0 2 16,0 0-2-16,-8-2-1 0,8 2-1 15,0 0-2-15,0 0-1 0,0 0-3 0,-10 0-3 16,10 0 0-16,0 0 1 0,0 0 3 15,0 0 1-15,0 0 0 0,0 0 2 16,29-7-1-16,-14 8-1 0,8-1-4 16,5 2-1-16,5 1 1 0,11-2-7 0,12 4 4 15,3-2-2-15,28 5-3 0,2-3 1 16,2 4-3-16,4-5 1 0,2 2-4 0,5 2 0 16,4-4-3-16,0 2-1 0,2-1-1 15,6 1-3-15,-2-1-1 16,3 3-5-16,-6-2 4 0,2 0-7 0,-6 1 4 0,-1 1-3 15,-2-1-1-15,-5 1 0 0,-2 2-1 16,-4-1-1-16,-4 3 0 0,-4 1 1 16,-3-1-5-16,-15-4 2 0,-7 4 0 15,-1-1-3-15,-4-4 3 0,0 5-3 0,-1-4 0 16,-2 2-1-16,-6-2 0 0,7-1-4 16,-9 1 1-16,-1 0-2 0,-1-1-1 15,-1-1 0-15,0-3-4 0,-7 3-3 0,0-4 1 16,-3 2 0-16,1-2-1 0,-3 0 4 15,-4 0-3-15,1 0 4 0,-3-1-3 0,0 2 1 16,-2-3-6-16,1 1 6 0,-4-1 3 16,-1 2 0-16,-2-2 2 0,1 0-1 15,-3 2 2-15,1-2-4 0,-2 2 5 16,0 0 1-16,-2-2 0 0,2 4-4 0,0 0 0 16,0 0 3-16,-2-3-2 0,1 5 4 15,-1-4-3-15,-2 4 2 0,1-5 0 0,2 4-1 16,-3 0 2-16,0-2-10 0,2 2 7 15,-1-2 2-15,0 1-1 0,-1 1-1 16,0-3 1-16,0 3-3 0,-2-2-3 0,3 1-4 16,-3 1 0-16,-4-5-10 0,9 6-4 15,-5-5-13-15,-2 2-14 0,-2-3-24 16,0 0-28-16,0 9-27 0,0-9-38 0,-11 3-37 16,-1-3-569-16,1 3 264 0,-8-3 175 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3:48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7027 16114 44 0,'0'0'60'0,"0"0"-6"16,0 0-5-16,0 0-3 16,0 0-9-16,0 0 0 0,-2-6-4 0,2 6-6 15,0 0-3-15,0 0 0 0,0 0-3 16,0 0-4-16,0 0-1 0,0 0-2 0,0 0 0 16,0 0-2-16,0 0-1 0,0 0 0 15,0 0-1-15,0 0-4 0,0 0 1 16,0 0-1-16,0 0 2 0,0 0-3 15,0 0 1-15,0 0 1 0,0 0-2 0,0 0-4 16,0 0 0-16,0 0 2 0,0 0-1 16,0 0 0-16,0 0-1 0,0 0-2 15,0 0 1-15,0 0-9 0,0 0-3 0,0 0-6 16,0 0-13-16,0 0-9 0,0 0-134 16,0 0 59-16,0 0 39 0</inkml:trace>
  <inkml:trace contextRef="#ctx0" brushRef="#br0" timeOffset="551.9777">11178 17779 26 0,'0'0'82'0,"0"0"-2"0,0 8-9 16,0-8-4-16,0 0-5 0,0 0 0 0,0 0-13 16,2 1 0-16,-2-1 0 0,0 0-8 15,0 0-1-15,0 0-7 0,0 0 2 16,0 0-2-16,0 0-7 0,2 6-2 0,-2-6-5 16,0 0-2-16,0 0 1 0,0 0-2 15,0 0 2-15,0 0-16 0,0 0-6 16,0 0-8-16,0 6-14 0,0-6-11 0,0 0-15 15,0 0-14-15,0 0-180 0,0 0 84 16,0 0 55-16</inkml:trace>
  <inkml:trace contextRef="#ctx0" brushRef="#br0" timeOffset="2095.1511">17765 16301 88 0,'0'0'102'0,"-13"1"3"16,8 3-5-16,-1-4-4 0,6 0-4 16,-8 2-5-16,8-2-13 0,-6 3 5 15,6-3-6-15,0 0-6 0,-7 3-4 0,7-3-6 16,0 0-6-16,-6 2-4 0,6-2-4 16,0 0 7-16,0 0-13 0,-6 4-1 15,6-4-5-15,0 0 7 0,0 0-9 16,0 0-3-16,0 0 6 0,0 0-6 0,0 0-3 15,0 0 0-15,0 0 0 0,-5 2-4 16,5-2-4-16,0 0-3 0,0 0 3 16,0 0 3-16,0 0-1 0,7 7-2 0,-5-1 1 15,-2-6-3-15,6 0-1 0,-2 6-2 16,-4-6 2-16,9 2-3 0,-9-2-2 0,4 5 1 16,-4-5 0-16,8 0 0 0,-8 0-2 15,4 2-4-15,-4-2 3 0,5 6 1 16,-5-6-2-16,0 0 1 0,7 0-4 15,-7 0-1-15,0 0 2 0,0 0 1 0,0 0 2 16,0 0-2-16,0 0 3 0,0 0-2 16,8 2 4-16,-8-2-2 0,0 0 2 15,0 0 2-15,0 0-2 0,0 0-2 0,0 0-1 16,0 0 1-16,0 0 0 0,0 0 0 16,0 0 0-16,0 0-1 0,0 0-3 15,0 0 2-15,0 0 2 0,0 0-5 0,0 0-1 16,10 0-3-16,8-2 2 0,9 2-3 15,7-6-3-15,10 4-5 0,13-5-2 16,7 3-4-16,25 2-2 0,2-6-3 16,10 5-9-16,-1 1 14 0,2 2-1 0,-3 0 3 15,-4 0-2-15,-4 0-3 0,-19 2 5 16,-13 1 4-16,0 1 3 0,-10 0-2 0,-7-2-2 16,1 2 7-16,-9 0-1 0,-2-1-2 15,-5-1 5-15,1 4 7 0,-7-4-4 16,-2 2-3-16,-1-4 6 0,-2 4-1 15,0-1 1-15,-3-3 2 0,-2 2-2 0,0-2-3 16,-3 4-5-16,0-4-6 0,-2 0-17 16,-6 0-11-16,14 2-31 0,-14-2-24 15,8 0-39-15,-8 0-297 0,4-6 147 0,-4 1 97 16</inkml:trace>
  <inkml:trace contextRef="#ctx0" brushRef="#br0" timeOffset="3590.2741">6193 18177 60 0,'-15'2'62'0,"0"4"-8"0,1 0-6 0,-2-3-3 16,2 5-4-16,-3 2-4 0,2-3-7 15,-2 1-1-15,3-1-2 0,0 5-4 16,2-4-2-16,-1-1 1 0,3 0-4 16,-1-1 1-16,2 0-9 0,1-3-2 0,0 3-2 15,2-2-4-15,1-2-7 0,-2 4 3 16,3-3 1-16,0 1-1 0,4-4 0 15,-4 3 2-15,4-3 2 0,0 6 5 16,0-6-1-16,6 6 9 0,0-5 9 0,-6-1 2 16,18 0 5-16,-6-1 4 0,3-4 12 15,6 4 2-15,6-2 8 0,3-3 9 0,9-1-4 16,3 1 3-16,4 0 4 0,9-3-1 16,3-3 3-16,18 3 3 0,2-2-4 15,7-3-2-15,-5 5 0 0,7-3 2 0,6 1-9 16,4 1 0-16,3 3-4 0,4-5-3 15,-5 5 1-15,1-1-3 0,-3 2 0 16,-4-1-1-16,-4 7-3 0,-17-2 0 16,-10 2-1-16,1 2 4 0,-4 0-4 0,-1 3-2 15,-6 1-1-15,-5 0-2 0,-5 0-5 16,1-3-1-16,-7 3 1 0,-7 0 0 16,1 0 1-16,-2-5-2 0,-6 5-5 15,-2-4 1-15,-1 0-1 0,-3 2 0 0,2-2-3 16,-6 2-2-16,1-3-1 0,-2-1-3 15,-3 2-4-15,3 2-15 0,-7-2-25 0,-4-2-22 16,6 0-28-16,-6 0-32 0,0 0-25 16,0 0-17-16,6 4-27 0,-6-4-33 15,0 0-470-15,0 0 230 0,28-6 151 16</inkml:trace>
  <inkml:trace contextRef="#ctx0" brushRef="#br0" timeOffset="4464.2202">14835 18317 138 0,'-23'-3'161'16,"6"0"-4"-16,0 0 2 0,7 0-8 0,-1 2-4 15,5 1-9-15,-3 0-10 0,9 0-9 16,-11-3-9-16,11 3-6 0,0 0-3 0,0 0-5 15,-2-6 1-15,2 6-3 0,17-2-6 16,-4-2-2-16,4-2-4 0,9-1-5 16,0-1-3-16,13 1-5 0,9-6-6 15,27-6-9-15,-1 2-4 0,9-4-3 0,1 2-4 16,0-1-7-16,3 5-4 0,-4 1-1 16,-3 0-6-16,-13 3-4 0,-13 0-4 0,-7 5-1 15,-5 1-2-15,-1-1 0 16,-8 4-4-16,-3 2-1 0,-5 0-7 0,0 0-8 15,-3 0-10-15,-3-1-12 0,0 1-20 16,-6 0-16-16,-3 0-24 0,-2 0-35 0,-8 0-25 16,2-5-23-16,-2 5-27 0,-18-13-472 15,1 4 228-15,-15-8 150 0</inkml:trace>
  <inkml:trace contextRef="#ctx0" brushRef="#br0" timeOffset="5420.8576">9550 16358 26 0,'0'0'118'0,"6"11"0"15,0-11 1-15,3 6-2 0,8-2-10 16,6 4 13-16,13 1-2 0,7-1 0 16,13 5-4-16,29 0-5 0,6 3-2 0,8-7-10 15,31 10-8-15,-3-3-8 0,2 0-7 16,-2-2-7-16,-24-1-9 0,2-1-1 16,-6 5-7-16,-4-2-4 0,-8 4-3 0,-4-2-5 15,-5 1 5-15,-9 5-4 16,-11-4 4-16,-9-5-4 0,-1 3-5 0,-3-1 5 15,-1-3-3-15,-5 2-2 0,-3-3-4 0,-1-3 0 16,-1 5 0-16,-2-7 2 16,-5 1-1-16,1-2 2 0,-2-1-2 0,-6 3-1 15,0-7-2-15,-4 5-2 0,-1 0-2 0,0-6-1 16,-2 6-2-16,-1-5-2 0,-1-1-5 16,-2 6 1-16,-1-6-11 0,-8 0-22 15,11 0-18-15,-11 0-19 0,0 0-19 16,10 0-20-16,-10 0-25 0,6-3-34 0,-6 3-47 15,0 0-470-15,0 0 228 0,13 3 150 16</inkml:trace>
  <inkml:trace contextRef="#ctx0" brushRef="#br0" timeOffset="6867.1936">17476 18227 118 0,'-6'2'143'0,"-2"2"-1"0,2-3-4 15,2 1-2-15,-3 2-10 0,3-2 0 0,-1 4-2 16,1 1 4-16,2 5 4 0,-2-3-4 15,4 2 0-15,2 0-6 0,0 2-8 16,4 0-7-16,8 6-7 0,4-4-3 0,8 6-6 16,14 0-5-16,9-2-11 0,22 4-3 15,14-3-7-15,10-1-7 0,7-5-5 16,28 5-4-16,9-4-4 0,9-2-5 0,1-3-2 16,-1 4-1-16,-5-3-5 0,1-1-7 15,-6 1-1-15,-7 3-2 0,-27-7-3 16,-7 7-1-16,-4-5-2 0,-6 4-2 0,-8-1 1 15,-21 1-3-15,-7-6 0 0,-9 5-2 16,-3-3-2-16,-3 0-1 0,0 2-2 16,-2-2-9-16,-5 5-10 0,-3-7-12 0,-1 5-26 15,-4-5-30-15,0 1-31 0,-1-2-40 16,-4 0-34-16,-3-5-41 0,0 5-520 16,-5-6 255-16,-1-6 167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4:22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5460 9274 31 0,'-18'-23'69'0,"0"5"-4"16,0-1-6-16,1 4-8 0,-1 2 0 15,0-1-3-15,-2 1-1 0,-1 1-8 0,0 3 1 16,-2-1-6-16,-1 3-5 0,2 2 3 16,0 1-8-16,-1-1 2 0,1 4-5 15,0-1-2-15,-2 4 0 0,1-1-5 16,-1 4 0-16,0 2-1 0,0 0 2 0,1 5-3 16,-1-1-5-16,1 8 3 0,0 1-4 15,1 2 1-15,3 5-2 0,1 1 0 16,2 3-2-16,2 4 1 0,4 2 1 0,-2 3-2 15,6-1-2-15,2 2 1 0,0 0 2 16,4 1 0-16,0-3 0 0,4 0-1 0,2-1-3 16,1-1 1-16,4-2 1 0,1-2 2 15,0-3-4-15,6-2 0 0,-1-2 4 16,2 2-2-16,0-3 5 0,1-3-6 16,4-1 0-16,-3-7 2 0,1-1-1 0,0-1 2 15,2-1-2-15,0-4 0 0,-3 1 0 16,-1-2 2-16,0-2-8 0,-2-2 1 15,2-1-5-15,-3 2-9 0,-3-3-6 0,2 0-10 16,-4 0-9-16,-2-3-12 0,2 3-16 16,-2-1-145-16,0-3 73 0,-1 2 48 15</inkml:trace>
  <inkml:trace contextRef="#ctx0" brushRef="#br0" timeOffset="2827.2482">5169 10796 47 0,'14'-3'52'0,"-1"2"-6"0,6-4 2 0,0 0-5 15,3-5-4-15,2-3 0 0,4-2-3 16,1-4-3-16,5-6-5 0,-2-6-1 15,0 1 2-15,-3-4-6 0,-1-4 2 0,-3-1 1 16,-3-1-1-16,-4-3-5 0,-2-5 7 16,-4 1 1-16,-5-3-3 0,-5 6 8 15,0 0-3-15,-4 1 0 0,-5-1-4 16,3 3-2-16,-6-2 5 0,-3 7-2 16,0-1-3-16,-3 6 2 0,-4 0-1 0,-1 4 1 15,-9 1-7-15,1 5-2 0,-3 5 2 16,-2 5 4-16,-6 3-11 0,0 6-4 0,-3 4 3 15,-3 6-2-15,-5 5 3 0,-14 13-3 16,-1 5 1-16,3 6-6 0,1 8 0 16,1 3 0-16,2 1 1 0,7 4-1 0,4 3-3 15,1-3 2-15,9 0-5 0,13-9-10 16,1-4 0-16,6-1-7 0,5-7 1 16,2 0-6-16,5-4-1 0,2 1-8 0,4-2-9 15,2-2-8-15,4-3-13 16,2 2-14-16,6-3-183 0,-2 0 88 0,2-5 59 15</inkml:trace>
  <inkml:trace contextRef="#ctx0" brushRef="#br0" timeOffset="5187.689">8428 11811 6 0,'0'0'56'15,"0"0"1"-15,7 4-3 0,-7-4-5 16,0 0-5-16,6 1 3 0,-6-1-2 0,0 0-3 15,6 4-1-15,-6-4-1 0,6 2-5 16,-6-2 0-16,0 0-2 0,9 4-5 16,-7-2 0-16,-2-2-4 0,0 0 0 15,8 4-2-15,-4-3-3 0,-4-1 2 0,7 4-2 16,-7-4-3-16,11 4 1 0,-5-2-7 16,2 2 0-16,1 0 3 0,0-2-6 15,1 2 3-15,1-3-2 0,-1 3 1 0,3-2 6 16,4 2-9-16,-1 0 1 0,2-3-8 15,1 4 6-15,2-2-3 0,0 1-5 16,3 0 9-16,-2-2-4 0,6 1-3 0,-1 1 5 16,3-1-1-16,0 0 4 0,4 1-3 15,3 2 19-15,6-2-1 0,-1 0-8 0,5 2 1 16,6 3 3-16,2-5-6 0,2 2-5 16,5 0 6-16,1 0-5 0,24 1 0 15,0 2 1-15,2-3-2 0,2-1 1 16,-2 0-1-16,-1 0 0 0,3-2-5 0,-12-3 3 15,14 0 3-15,0 0 5 0,2-3-6 16,-2-2 3-16,0 3-2 0,-2-6-2 16,-2-1-1-16,1 2 3 0,-6-2-4 0,0 0 0 15,-11 3 6-15,11-1-1 0,-11 1-7 16,-10 3 3-16,0-1-1 0,1 1-2 16,-1 0 0-16,-1 0 1 0,-1 3 2 0,-2 0-1 15,-7 2-2-15,-6-2 8 0,-1 1-8 16,-3 2-1-16,-3-2 3 0,-5 1 2 15,-2 2-5-15,0-3-1 0,-7 1 2 0,1 3 1 16,-5-4-2-16,-2 2 4 0,0-1-8 16,-4-2 5-16,-2 1 0 0,-1 0-5 15,1-1 2-15,-2 3 5 0,-1-1-2 0,-1-2-2 16,-1 1 0-16,-2 2 9 0,3-2-8 16,-2 1-1-16,-1 3-1 0,0-4 4 15,0 2-2-15,-6-3-3 0,11 4 3 0,-7 1 0 16,1-4-1-16,1 3 2 0,-6-4-2 15,6 7-3-15,-2-6 5 0,0 1-3 16,-4-2-1-16,7 5 0 0,-7-5 1 0,6 3-2 16,-6-3-2-16,2 3 3 0,-2-3-8 15,0 0 1-15,4 4-1 0,-4-4-9 16,0 0-4-16,5 4-4 0,-5-4-9 0,0 0-10 16,0 0-11-16,-9 6-10 0,3-5-14 15,0 2-219-15,6-3 102 0,-17 1 67 16</inkml:trace>
  <inkml:trace contextRef="#ctx0" brushRef="#br0" timeOffset="22028.056">6648 10676 9 0,'0'0'14'0,"-2"-4"0"16,2 4-3-16,-2-6-1 0,2 6-3 15,0 0-3-15,0 0-2 0,2-8-27 16,-2 8 9-16,0 0 5 0</inkml:trace>
  <inkml:trace contextRef="#ctx0" brushRef="#br0" timeOffset="23919.0785">4800 14629 91 0,'0'0'91'0,"0"0"-9"16,0 0-1-16,6-14-1 0,-6 7-7 15,2-4 1-15,0-2-3 0,3-2-3 0,-3-2-4 16,3-6 2-16,-1-2-7 0,2-5 4 16,0-5-6-16,0-2-8 0,3-13 6 0,0 0-5 15,-1 1-6-15,-2-2-1 0,-2-1 4 16,-1 6-3-16,-1 1 0 0,-4-6-10 15,-5-1 6-15,-1 2 2 0,-2 5 1 16,-6-2 0-16,0-1 0 0,-4 5-4 0,-9-12-9 16,-3 11 3-16,4 9 0 0,-1-1 3 15,-5 6-2-15,-4 2-2 0,2 3 1 0,-5 4-4 16,8 5-2-16,-3 2 1 16,2 3-3-16,0 3 1 0,2 4 0 0,1 2 0 15,-3 5 6-15,-2 8 0 0,-1 0-3 16,0 7-5-16,1 7-6 0,0 2 3 0,-9 17-3 15,13-5 0-15,-4 17-4 0,5 1 3 16,5 5-3-16,4 7 1 0,4 2-4 16,4 0 1-16,3 4-4 0,6-10 0 15,3-5 0-15,2-3-2 0,5 2 2 0,1-2-6 16,5-2 1-16,-1-1 0 0,5-3 2 16,2-5-3-16,0 0-2 0,2-7 2 0,4 1 0 15,-3-11-1-15,0-2-1 0,2-2-1 16,3-4-18-16,1-2 5 0,-2-3 2 15,0-4-1-15,1-2 1 0,1-2-2 16,-2-4 6-16,-2-1 2 0,0-3-1 0,1 0 1 16,-1-2-1-16,0 1-1 0,-3-3 3 15,3-3-1-15,-2 1 3 0,-2-1 1 0,0 0 0 16,-2 1-3-16,0 0 4 0,-1-1-1 16,-4 1 0-16,0 1 0 0,-1-1 1 15,-2 2-3-15,1 0 0 0,-2-2 0 16,1 2 1-16,-2 0 5 0,-2 1-4 0,3 1 1 15,-3-2 2-15,0 0-1 0,-4 4-2 16,9-2 3-16,-5-2-3 0,-4 4 1 16,6-2-1-16,-6 2 0 0,7-3 0 0,-7 3 4 15,0 0-3-15,0 0 0 0,8-2-4 16,-8 2-1-16,0 0-4 0,0 0 4 16,6-4-1-16,-6 4 1 0,0 0-4 0,0 0 1 15,0 0 3-15,6-2-1 0,-6 2-1 16,0 0-1-16,0 0 2 0,0 0-1 15,0 0 0-15,0 0 2 0,0 0 0 16,0 0 0-16,0 0-2 0,0 0-1 0,0 0 3 16,0 0-2-16,0 0 1 0,0 0-3 15,0 0 3-15,0 0-5 0,0 0 1 0,0 0-7 16,0 0-4-16,0 0 0 0,10-2-5 16,-10 2-2-16,0 0-2 0,0 0-2 15,0 0-2-15,0 0 7 16,0 0-5-16,0 0 8 0,0 0 5 0,0 0-15 0,0 0 8 15,0 0 3-15,0 0-3 0,0 0-3 16,0 0 8-16,0 0-5 0,0 0-8 0,0 0-2 16,0 0 1-16,0 0-4 0,0 0-4 15,0 0-2-15,0 0-7 0,-10 15-4 16,10-15-5-16,-4 6-13 0,2-2-12 0,-2 0-238 16,-2-2 111-16,2 3 73 0</inkml:trace>
  <inkml:trace contextRef="#ctx0" brushRef="#br0" timeOffset="28016.6003">4434 14646 31 0,'0'0'68'0,"-8"-3"-2"0,8 3-1 0,-6-3-3 15,6 3-2-15,0 0 0 0,-8-1-5 0,8 1 1 16,0 0-6-16,0 0 1 0,0 0-2 15,-6-5 3-15,6 5-4 0,-4-1-2 16,4 1 5-16,0 0-6 0,0 0-2 16,0 0-2-16,0 0-3 0,0 0 4 0,0 0-4 15,0 0-2-15,0 0 5 0,0 0 2 16,0 0 1-16,28 1 3 0,-20 4-3 16,5-4 0-16,4 2 3 0,4 3 2 0,3 2-2 15,2-3 3-15,2 5-6 0,8-2 0 16,1 1 1-16,2 3 2 0,5-1-5 15,8 0 0-15,3 1 4 0,2-1-6 16,19 2-4-16,5 0-1 0,1 1 3 0,7-7 6 16,4 8 6-16,11-8 6 0,8 0 9 15,30 0-6-15,8-7-4 0,3-5 2 16,5-3 2-16,5 0 1 0,7-4-2 0,14-5 1 16,44-8-4-16,-2-4 0 0,-1-3 1 15,-7-4-4-15,8-3-4 0,4-4 0 16,-2-1-4-16,-2-1-4 0,-1-1 2 0,-5-1-7 15,4 6-3-15,-4 1-1 0,-8-2-1 16,-38 11-5-16,44-6 1 0,-40 7-7 0,-3 4 3 16,-1 2 3-16,-6 0 4 0,-2 3-1 15,-3 5 5-15,-4-4-10 0,-1 3-1 16,-7 2 1-16,-5 0-7 0,-6-1 5 0,-5 2 3 16,-6-3-4-16,-4 1 1 0,-21 1-17 15,-1 0 0-15,18-4 3 0,-2-5 7 16,-20 7-5-16,-2-3-1 0,22-4 1 0,-22 5-1 15,-2-1-1-15,1 1 3 0,-5-1-6 16,-2 3 11-16,0 2-12 0,-6 2 0 0,-4 3-1 16,-13 3 0-16,-7 3 2 0,-2 0 0 15,-5 2 0-15,-1 2-6 0,-3 2 3 16,-1-2-1-16,-1 4-1 0,-1-2 6 16,-5 1-6-16,-2 1-4 0,-7 0-1 15,-1 0-8-15,-4-2-11 0,-5 0-10 0,-4 1-12 16,-2 2-18-16,-9-2-16 0,-4 1-17 15,-2-4-17-15,-12 8-20 0,-3-3-17 0,-7-1-6 16,-3 2-1-16,-6 0 8 0,-8 1-6 16,-3-3-6-16,-3-2-1 0,-1-2-7 0,-3 0-2 15,1-4-400-15,-8-1 195 0,-1-3 128 16</inkml:trace>
  <inkml:trace contextRef="#ctx0" brushRef="#br0" timeOffset="28264.2629">13374 13543 12 0,'36'-9'87'0,"5"6"-3"0,-3-1 5 16,0 2-3-16,-2 2 2 0,9 0 2 15,1 4-6-15,5 4 3 0,0 1-9 16,-5 4 6-16,-1 5 8 0,-5 5-5 0,-6 1-4 16,-2 7 4-16,-9 1-2 0,-5 4 5 15,-8 0-4-15,-6 2-4 0,-6 2-5 0,-6 8-11 16,-8 0-4-16,-9 15-8 0,-7-4-5 15,-2-4-6-15,-4-4-10 0,-3-3-11 16,6-11-14-16,1-11-18 0,0-1-28 16,4-4-27-16,1-6-30 0,-3-2-28 0,4-7-35 15,3-2-348-15,2-4 172 0,-2-3 114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5:12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15935 5364 28 0,'0'0'27'0,"0"0"-15"0,-10-3-7 15,10 3-30-15,0 0 9 0,-12 3 5 16</inkml:trace>
  <inkml:trace contextRef="#ctx0" brushRef="#br0" timeOffset="482.7992">15184 5656 31 0,'-2'4'90'0,"2"-4"-3"0,0 0-8 0,0 5-4 16,0-5-9-16,0 6 3 0,4-2 10 15,3-1 2-15,4 3 10 0,5-2-3 16,8 4 0-16,3-5 4 0,13 3-3 0,11-2 3 16,13 0-6-16,31-2 0 0,12-2-8 15,10 0-4-15,23-2-7 0,7-2-5 16,-2 0 2-16,5-2-3 0,3 1-6 0,-1-3-6 16,-1 3-3-16,-9-3-4 0,-5 2 0 15,-27 2-2-15,-4-2-5 0,-3 5-2 16,-8-3-7-16,-18 4-2 0,-14 0 2 0,-11 0-13 15,-2 2 7-15,-3-2-5 0,-5 2-2 16,-6-1-2-16,-5 2 1 0,-1-2 0 16,-2 1-5-16,-5-2 3 0,-1 2-1 0,-4-2-2 15,1 2-3-15,-2-2 3 0,-4 0-2 16,-1 0-3-16,2 0 1 0,-4 0-4 16,0 0-12-16,-1 0-16 0,-9 0-23 15,13-2-17-15,-13 2-30 0,8-2-33 0,-8 2-31 16,0-6-444-16,0 6 206 0,-8-7 136 15</inkml:trace>
  <inkml:trace contextRef="#ctx0" brushRef="#br0" timeOffset="927.5539">15838 5828 1647 0,'-18'3'-44'0,"2"1"2"15,4 0-11-15,1-2-22 0,5-1 8 16,-2 1 8-16,8-2 16 0,-9 3 23 0,9-3 11 16,-9 1 7-16,9-1 5 0,0 0 13 15,0 0 12-15,0 0 2 0,16 6 6 16,-2-6 5-16,11 2 2 0,7-2-1 0,15 1 1 15,13-2-2-15,7 1 4 0,28-3 6 16,5-3-2-16,6 1 2 0,5 2-1 16,28-2-3-16,-4-4 0 0,-2 1-5 0,-23 2-5 15,-1 4 0-15,-6-3-4 0,-2 1 6 16,-4 2 2-16,-1 1-5 0,-18-1-1 0,-14 2-3 16,1 0-3-16,-5 2-5 0,-9-2-3 15,-3 0-1-15,-3 1-4 0,-9 1-1 16,-3-2 2-16,-1 3-4 0,-2-2 0 15,-7-1-6-15,-2 2 2 0,0 1-1 0,-1-3 0 16,-4 0-5-16,0 1-9 0,-2-1-13 16,-3 0-11-16,1 0-35 0,-1 1-30 0,-2-1-33 15,1 0-30-15,-10 0-499 0,14 0 224 16,-9 0 147-16</inkml:trace>
  <inkml:trace contextRef="#ctx0" brushRef="#br0" timeOffset="7839.1462">30116 7853 26 0,'2'4'110'0,"0"2"-4"16,2-1-8-16,-2 1-1 0,0-2-8 16,2-1 0-16,-2 1-5 0,-2-4-1 0,5 6 3 15,-3-3-3-15,-2-3 1 0,4 5-1 16,-4-5-1-16,0 0-10 0,0 0-10 16,10-8-7-16,-5-1-1 0,-1 1-10 15,1-3 0-15,-1-3-10 0,-2-3-2 16,0-1-1-16,-2 1-4 0,-2-4-4 0,-2 0-2 15,0 4-1-15,-5-6-5 0,-2 2 2 16,-2 2-2-16,-3 0 1 0,-4 4-4 16,0 2-3-16,-4 1 0 0,1 4-1 0,-5 4 2 15,4 3-3-15,0 2 3 0,-2 3-3 16,3 1-1-16,-1 4 2 0,6 0-3 0,3 4-1 16,2 3 3-16,7 2 1 0,4-2 3 15,6 1 3-15,4 8-4 0,7 0 5 16,4 2-2-16,5-4 1 0,5 9-2 0,3-1 0 15,0-3 4-15,-1 2 1 0,3 1-4 16,-2-3 1-16,-2 3-1 0,-3-3-3 16,-5-3 5-16,-2 1-1 0,-2 1 0 15,-2-2 1-15,-5-2 0 0,-5-2-1 0,-2 0 2 16,-6-2-1-16,-2 0-5 0,-7 4 2 16,-3-3 0-16,-6-1 4 0,-4-3 7 15,-4-1 2-15,-4-1-2 0,-1-5 4 0,-4-3 9 16,-1-1 7-16,6-2 2 0,0-6 7 15,5 2 3-15,1-5-3 0,4-3-6 16,2-3-3-16,5-3-8 0,5-3-1 16,4 0-5-16,4-4-4 0,6 0-5 0,2-6-3 15,5 0-10-15,5-2-13 0,2 2-19 16,4-5-24-16,4 1-21 0,-3 7-28 16,3-2-27-16,-2 2-43 0,-2 1-52 0,0 1-501 15,-3-4 245-15,-1 4 162 0</inkml:trace>
  <inkml:trace contextRef="#ctx0" brushRef="#br0" timeOffset="10300.9278">29008 9192 41 0,'3'-9'127'15,"-3"2"-4"-15,2-1 3 0,0 3-10 0,0-3 1 16,0 0-7-16,0 3-1 0,0-3-8 16,0-1-7-16,1 2-4 15,1-4-6-15,0 3-3 0,0-3-4 0,-2 2 0 16,4 1-4-16,-2-1-5 0,4-2 1 0,-4 3-6 16,2 0-3-16,0-1-3 0,-2 1-4 15,0 3-3-15,1-4-5 0,-3 4-3 16,2-1 0-16,-2 2-3 0,3-2-5 0,-3 3 0 15,-2 3-7-15,4-6 1 0,-4 6 3 16,0 0 0-16,0 0-1 0,8 19 1 16,-6-4-2-16,1 5-2 0,-1 6-3 0,-2 7-8 15,2 5 5-15,-4 5-2 0,2 2-4 16,-5 7 0-16,1 2-1 0,0-1-3 16,0-1-3-16,0-2 4 0,-3 0-3 15,3-7 0-15,-1-3-6 0,-1 2 1 0,0-6-4 16,2 0-6-16,0 0-2 0,-2-7 0 15,1-3-3-15,0-1-6 0,1 0-5 16,0-6-6-16,2-1-12 0,-2-4-9 16,2-1-12-16,0-1-18 0,0-3-18 0,0 1-32 15,-1-4-32-15,-1-1-485 0,2-1 219 16,2-4 145-16</inkml:trace>
  <inkml:trace contextRef="#ctx0" brushRef="#br0" timeOffset="42212.8088">13927 10518 46 0,'-10'-3'65'0,"6"1"-7"16,4 2-1-16,-14 0-5 0,14 0 3 0,-10-1-3 16,10 1-4-16,0 0 0 0,-14 1-4 15,14-1-4-15,-9 0 0 0,9 0-2 16,0 0 2-16,-13 0-1 0,13 0 1 16,0 0 0-16,0 0-1 0,-8 0 0 0,8 0-1 15,0 0 3-15,0 0 0 0,0 0 3 16,14-12-5-16,-1 5 7 0,2 0 3 0,9-6 2 15,9-5-1-15,7-3-2 0,22-11-2 16,5 0-3-16,6-7-5 0,5 1 2 16,23-3 3-16,3-5 0 0,2-2-6 15,-2 4 1-15,3 0-1 0,-2 2-6 0,-8 3-3 16,-15 6 0-16,-1 2-4 0,-4 4-2 16,-2-1-5-16,-5 6-3 0,-13 2 7 0,-10 5-6 15,-9 4 1-15,0 0-7 0,-4 1 1 16,-7 0 0-16,-1 3-5 0,-3 1 3 15,-2 0-1-15,-4 3 0 0,-1-3-2 16,2 5-1-16,-6-5-5 0,-1 3-4 16,-2 1-3-16,-1 1-7 0,0-1-2 0,-8 2-23 15,0 0-9-15,0 0-3 0,0 0-16 0,0 0-3 16,-18 9-13-16,2-3-4 0,0 0-12 16,-6-1-6-16,-3 1-4 0,0 1-285 15,-4 3 135-15,-6-1 88 0</inkml:trace>
  <inkml:trace contextRef="#ctx0" brushRef="#br0" timeOffset="42533.9769">14177 10482 65 0,'49'-10'107'0,"2"-8"1"0,20-3-7 15,7-7 5-15,9-1-1 0,22-10-7 16,9-4-5-16,7-1 4 0,0 2-6 0,2-1-4 16,2 2-2-16,0-1-10 0,0 3-3 15,-5 1-5-15,-3 4-4 0,-8 1-6 0,-22 8-3 16,-6 2-5-16,-10 4-6 0,-13 4-4 16,-13 3-4-16,-9 5-2 0,-4-2-8 15,-7 3 1-15,-1 0-3 16,-2 1-5-16,-7-1-8 0,-1 2-7 0,0 0-7 0,-2 0-9 15,-3 0-18-15,0 1-5 0,-3 1-19 16,-1 0-21-16,-1-2-23 0,-1 2-18 0,-3-2-22 16,-2 0-292-16,-2 4 147 0,0-9 97 15</inkml:trace>
  <inkml:trace contextRef="#ctx0" brushRef="#br0" timeOffset="50305.0268">18892 13552 23 0,'0'0'24'0,"0"0"-2"16,0 0-1-16,0 0-3 0,0 0-2 16,0 0-2-16,0 0-1 0,0 0 0 0,0 0-3 15,0 0 1-15,8 1 0 0,-8-1-1 16,0 0-3-16,0 0 0 0,0 0 3 15,0 0-2-15,0 0 4 0,0 0-1 16,0 0 0-16,0 0-4 0,0 0 1 0,0 0 2 16,0 0-1-16,0 0-1 0,0 0 0 15,0 0 0-15,0 0-2 0,0 0 0 0,0 0 0 16,0 0 0-16,0 0-2 0,0 0 0 16,0 0 0-16,0 0-2 0,0 0 2 15,0 0 1-15,0 0-3 0,0 0 0 16,0 0-2-16,0 0 0 0,0 0 3 0,0 0-3 15,0 0 1-15,0 0-1 0,0 0-2 16,0 0 0-16,0 0-3 0,-16 5-2 16,16-5-4-16,0 0-2 0,0 0-4 0,0 0-3 15,0 0-6-15,0 0-70 0,0 0 32 16,0 0 22-16</inkml:trace>
  <inkml:trace contextRef="#ctx0" brushRef="#br0" timeOffset="52712.1162">15226 15102 21 0,'0'0'13'0,"-6"2"-25"15,6-2 4-15,-6 3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6:51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13241 5772 39 0,'-10'1'93'16,"10"-1"-5"-16,-9 0-15 0,9 0-6 16,-8 2-8-16,8-2-9 0,-8 3-2 15,8-3-12-15,0 0-9 0,-10 1-12 0,10-1-13 16,0 0-17-16,-4 5-22 0,4-5-149 15,-2 2 63-15,2-2 42 0</inkml:trace>
  <inkml:trace contextRef="#ctx0" brushRef="#br0" timeOffset="867.3568">17123 3613 17 0,'-4'-3'120'0,"4"-3"-7"15,0 6-3-15,10-12-3 0,2 4-5 16,8-3 4-16,8-2-7 0,8-1-3 0,13-3-3 15,22-5-9-15,8-3-1 0,10 0-6 16,21-5-2-16,2-1-9 0,7 1-2 16,-4 2-2-16,0 0-9 0,0 4-6 15,-20 5-5-15,-2 0-3 0,-6 2-5 0,-7-1-4 16,-4 5-3-16,-16 2-8 0,-12 4-8 16,-9-2-12-16,-3 2-10 0,-7 4-16 0,-1-3-16 15,-3 1-22-15,-4 1-13 0,-2 1-20 16,-2-1-31-16,-4-2-322 0,1 0 154 15,-8-2 101-15</inkml:trace>
  <inkml:trace contextRef="#ctx0" brushRef="#br0" timeOffset="1141.099">18686 2798 2026 0,'0'0'-26'15,"0"0"-30"-15,0 0 18 0,0 0 15 16,20 6 1-16,-4-3 15 0,5 2 1 0,4 0-1 15,8 5 12-15,6 1-1 0,5 4 7 16,3 5 3-16,13 9 1 0,-4 7 5 16,-11-4 0-16,1 8 5 0,-9-2 9 15,-11-4 1-15,-2 3 6 0,-5 1 2 0,-4-4 7 16,-6 0 3-16,-3 0-4 0,-6-4 5 16,-2 2-5-16,-2 4-2 0,-5-4-6 15,-4 2-5-15,-4-4-8 0,-1 1-12 0,-2-2-9 16,-1-4-13-16,2 0-22 0,0-4-19 15,4-5-33-15,2 1-36 0,3-5-49 16,0-4-548-16,3-7 242 0,7-1 160 0</inkml:trace>
  <inkml:trace contextRef="#ctx0" brushRef="#br0" timeOffset="1503.066">20409 2913 92 0,'6'-5'149'0,"-2"4"20"16,0-4 15-16,-4 5-1 0,6-6-9 15,-6 6-15-15,4-2-12 0,-4 2-19 16,0 0-13-16,0 0-10 0,0 0-12 0,14 7-2 16,-12 2-6-16,0 2 0 0,2 7-3 15,-4 1-8-15,2 5-6 0,-2 1-8 0,0 2-3 16,-2 2-6-16,0 2-8 0,0 1-7 16,0 5-15-16,-2-4-23 0,-3 2-19 15,2-1-31-15,-3-3-30 0,2-1-19 16,0-4-28-16,0-1-7 0,-4-2-13 15,0-2-18-15,-2-5-382 0,-1-5 187 0,-2-4 123 16</inkml:trace>
  <inkml:trace contextRef="#ctx0" brushRef="#br0" timeOffset="1847.5023">20074 3013 136 0,'-4'-26'151'0,"4"5"-7"0,0 1-8 15,0 3-4-15,2 2-8 0,2 2 0 0,4-2-5 16,4-1-3-16,4-1-2 0,10 1-2 15,1-2-11-15,7 5-5 0,2 1-10 0,4 5-11 16,3 3-3-16,-1 6-5 0,9 7-5 16,-1 4-12-16,11 17 3 0,-3 6-7 15,-11 5-4-15,-9 9-2 0,-11-2-1 16,-13-5 1-16,-2 4-2 0,-10 5 10 0,-2-8 5 16,-6 6 6-16,-8-2 2 0,-2 0 2 15,-12 10-2-15,-7-7 3 0,-8-3-3 16,-4-7-2-16,2-7-4 0,6-12 1 0,-6-3-5 15,3-4-3-15,2-5 1 0,6-6-10 16,0-2-5-16,2-6-3 0,3 0-8 16,3-2-8-16,1-1-9 0,5-3-10 0,2 2-14 15,4-5-17-15,2 6-12 0,4-3-23 16,1 2-24-16,3 1-22 0,2 2-9 0,2-2-19 16,0 7-19-16,13-4-17 0,-3 2-24 15,0 4-494-15,8 1 237 0,-2-2 157 16</inkml:trace>
  <inkml:trace contextRef="#ctx0" brushRef="#br0" timeOffset="2163.9911">20910 2951 7 0,'-2'-10'180'0,"2"1"-4"0,0-2-6 0,0 3-14 16,2-3-9-16,4 1-11 0,4 0-11 15,4 1-15-15,7-3-12 0,4 0-2 16,10 3-12-16,4-3-11 0,10 1-4 0,4 1-10 16,2 1-3-16,4 3-8 0,1 1-4 15,-1 1-5-15,0 0-6 0,-2 2-1 16,-8 1-2-16,-2 1-15 0,-5-3-14 0,-8 3-11 15,-3-2-16-15,-1 2-17 0,-4 0-16 16,-5 0-16-16,-1 0-12 0,-2 0-13 16,-6 0-24-16,-1 2-373 0,-4 1 169 0,-3-2 112 15</inkml:trace>
  <inkml:trace contextRef="#ctx0" brushRef="#br0" timeOffset="2418.4559">21579 2754 39 0,'-11'3'170'0,"11"-3"-17"16,-8 1-9-16,6 5 3 0,-2 0 3 15,0 5 2-15,-1 2-9 0,0 5-4 16,1 4-4-16,0 5-9 0,-2 7-13 0,0 4-7 16,-3 2-10-16,0 8-13 0,1 0-3 15,2 2-7-15,0 0-10 0,-3-6-7 16,3-2-3-16,0-2-5 0,-3 0-8 0,2-2-7 15,-1-1-14-15,2-5-17 0,0-3-40 16,-1-2-28-16,2-4-30 0,1-2-24 16,0-3-27-16,-2-1-32 0,0-3-405 15,-1 1 198-15,-1-5 132 0</inkml:trace>
  <inkml:trace contextRef="#ctx0" brushRef="#br0" timeOffset="2723.9005">20312 4027 108 0,'-20'8'187'0,"5"-5"-17"15,9 1-7-15,8-2 6 0,-2-2 0 0,0 0-6 16,31 0-4-16,-3-4-7 0,4-1-4 16,21-3-7-16,30-3-10 0,16-4-5 15,24-1-4-15,8-2-11 0,5 2-9 16,7-1-8-16,-1 1-9 0,-5 1-8 0,-6 0-6 15,-26 4-9-15,-8-1-7 0,-8 3-5 16,-19 1-2-16,-13 4-8 0,-13 0-4 0,-3 1-5 16,-10 0-12-16,-1 1-7 0,-6 1-6 15,-4 1-9-15,0-2-16 0,-8-2-20 16,-1 4-20-16,-7-4-25 0,-4 4-23 16,0 0-23-16,0 0-32 0,0 0-19 0,-43 4-24 15,12 0-482-15,-3-2 234 0,-12 4 154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4:06.16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15507 8069 56 0,'6'0'100'0,"2"3"-14"15,-8-3-8-15,12 2-6 0,-12-2-6 16,12 0-3-16,-12 0-6 0,6 0-6 15,-6 0-4-15,4-6-20 0,-4 6-23 0,0-11-21 16,-2 5-27-16,0-1-176 0,0-5 75 16,0 4 49-16</inkml:trace>
  <inkml:trace contextRef="#ctx0" brushRef="#br0" timeOffset="1064.1117">12147 9282 37 0,'-2'-3'91'0,"2"3"-15"0,-2-5-2 16,2 5-9-16,0 0-2 0,-3-6-9 0,3 6-1 15,0 0-1-15,0-6-7 0,0 6 4 16,0 0-7-16,0 0-2 0,0 0-1 16,0 0-11-16,0-8 1 0,0 8-3 0,0 0 0 15,0 0-4-15,0 0-3 0,0 0 2 16,0-5-4-16,0 5-5 0,0 0 3 15,0 0-4-15,0 0-1 0,3-8 3 0,-3 8-1 16,2-10-4-16,-2 1 3 0,5 0-5 16,-1-3-1-16,2-3 3 0,0 0-1 15,2-9 1-15,3 2-7 0,6-9-1 0,2-6 3 16,3-2-9-16,14-16 5 0,-1-2-9 16,5-6 2-16,9-2-1 0,11-17-2 15,1-2 4-15,7-3 2 0,3 0-6 0,2 4 4 16,3 7-7-16,-5 5 6 0,-13 18 1 15,-3 5 8-15,-6 9-5 0,-11 6-3 16,-6 8 6-16,-7 6-2 0,-6 2 0 16,0 4 4-16,-5-1 1 0,2 3 9 0,-4 2 1 15,-1-1 0-15,-1 2-2 0,-3 3-2 16,1 0 0-16,-3-1 4 0,-1 4-2 16,0-3 2-16,-4 5 0 0,0 0-3 0,6-4-3 15,-6 4 6-15,0 0-5 0,0 0 0 16,0 0 0-16,0 0-3 0,0 0 1 0,0 0 1 15,0 0 2-15,0 0-9 0,2 14 6 16,-2-14-2-16,-4 8-6 0,4-8 8 16,-4 9-2-16,2-5 3 0,-2 1-1 15,0 1-3-15,-1 0 5 0,1 0-9 0,-3 0-10 16,3-3-9-16,-4 3-14 0,1-2-17 16,1 0-18-16,-4 0-21 0,1-1-218 15,-2-3 105-15,-1 2 70 0</inkml:trace>
  <inkml:trace contextRef="#ctx0" brushRef="#br0" timeOffset="2143.1465">10780 6692 133 0,'4'-4'128'15,"-4"4"-11"-15,0 0-6 0,0 0-17 16,0 0-5-16,0 0-9 0,-26 12-7 15,8-1-6-15,-8 8-6 0,-8 6-2 0,-15 11-1 16,-4 4-1-16,-1 1 2 0,-3 0 0 16,-5-1-2-16,-3 2 2 0,3-2-8 15,-1-1 1-15,-1-4-2 0,5 1-4 0,2-3-5 16,8-5-3-16,9-5-5 0,2 2-1 16,2-4-1-16,6-2-4 0,1 0-3 15,1-4-2-15,3 2-3 0,3-5-2 0,4-1-8 16,-2 0-2-16,5-1-12 0,1-2-7 15,1 1-13-15,2-2-22 0,1 2-15 16,2-3-11-16,-2-3-5 0,4 2-12 0,2-3-9 16,4-2-18-16,0 0-309 0,0 0 145 15,0 0 95-15</inkml:trace>
  <inkml:trace contextRef="#ctx0" brushRef="#br0" timeOffset="3031.1327">12487 6435 44 0,'0'0'58'0,"0"0"4"0,0 0 1 0,30 9-4 16,-13 0 1-16,13 1 3 15,14 8-5-15,25 3 4 0,6 3-11 0,8 3-10 0,25 4 4 16,2 1-3-16,2-1-4 0,0 1-6 15,-3-2 0-15,-18-3-4 0,0-2-1 16,18 5-4-16,-22-5 2 0,0-3-2 16,-5 1-4-16,-5-2-2 0,-16-6-4 0,-13 1 0 15,-3-2-3-15,-11-5-1 0,-4 0 1 16,-5-3 12-16,-1 2 4 0,-6-3 11 16,0 1-5-16,-2 0-1 0,-3-3 2 0,-2 2-5 15,-3-3 2-15,-4 3 1 0,1-1-2 16,-1-2-2-16,-4-2 0 0,2 7-6 15,-2-7-3-15,-2 6-1 0,2-6-9 0,0 0-10 16,-4 7-7-16,4-7-6 0,-2 5-18 16,2-5-15-16,0 0-12 0,0 0-13 15,-3 7-15-15,3-7-18 0,-6 2-238 0,2 2 117 16,4-4 77-16</inkml:trace>
  <inkml:trace contextRef="#ctx0" brushRef="#br0" timeOffset="17169.1937">6072 10472 17 0,'-4'-9'86'0,"4"9"1"15,-4-3-6-15,4 3-9 0,0 0-7 16,0 0-7-16,-13 8-3 0,8-4-6 16,1 0-6-16,0 4-3 0,0 1-10 0,2-2 5 15,0 2-7-15,0 0-2 0,0-2-4 16,0 2 1-16,2 0-4 0,2-1-2 15,-2-2-2-15,0 0-1 0,2 2 0 0,0-5-2 16,-2 3-1-16,2-2-3 0,-2-4 5 16,0 6-3-16,2-3-3 0,-2-3-1 15,0 0-12-15,0 0-17 0,0 0-11 16,0 0-26-16,0 0-226 0,-19-9 97 0,15 5 64 16</inkml:trace>
  <inkml:trace contextRef="#ctx0" brushRef="#br0" timeOffset="26131.781">14844 11121 19 0,'0'0'84'0,"0"0"-6"0,8 1-11 15,-8-1-16-15,0 0-12 0,9 3-13 16,-5-2-13-16,-4-1-14 0,12 0-17 0,-12 0-104 16,18 2 41-16,-8-2 28 0</inkml:trace>
  <inkml:trace contextRef="#ctx0" brushRef="#br0" timeOffset="26493.4386">16874 10875 54 0,'-9'1'111'15,"2"4"-6"-15,-1-1 0 0,-2 1-9 0,2-1-6 16,-1-2-3-16,2 2-6 0,-1-1-6 16,-1 1-8-16,3-2-7 0,0 3-4 0,0-4-7 15,-1 2-8-15,7-3-6 16,-9 3-11-16,5 0-16 0,4-3-15 0,-6 2-13 15,6-2-23-15,-4 5-23 0,4-5-24 16,0 0-223-16,0 0 107 0,0 0 70 16</inkml:trace>
  <inkml:trace contextRef="#ctx0" brushRef="#br0" timeOffset="27443.8916">13614 10269 8 0,'-12'5'13'16,"-4"0"-2"-16,4-2-4 0,-1 3 2 16,-2 0 1-16,0 0-6 0,1 1 3 0,-4-1-1 15,2 2 0-15,-6 0-2 0,3 1 3 16,-2 2-3-16,0-3 5 0,3 0 1 0,-4 1 1 15,3 1 3-15,-3-2 0 16,6-3 5-16,-2 1 2 0,0-1 5 0,1 1 4 16,-2 0 4-16,2 0 5 0,-3 0 5 15,4-3 4-15,-3 3 2 0,0-2 0 0,0 1 2 16,-1 1 1-16,0 0 5 0,-2 1 2 16,-1 0-6-16,0 1 2 0,0 4 0 15,-3-1 1-15,5 3 0 0,-2 5-4 16,0-2-6-16,-1 2 4 0,7 1-9 0,2-2-2 15,3 3-3-15,1-2-5 0,7 1-1 16,2-1-6-16,4 0 0 0,4-3-2 0,7 2-4 16,1 0 0-16,6-4-6 0,3 0 2 15,7-3-2-15,-3-2-9 0,8-1 0 16,-4-2 2-16,1-6-3 0,0 0 2 16,-3-4-3-16,-2-1-1 0,1-5 0 0,-7-4 1 15,1-1 3-15,-6-4-5 0,-5-2-1 16,-3-2 5-16,-4 1-2 0,-6-2 2 0,-4 2 6 15,-7 1 0-15,-3-2 2 0,-8 4-4 16,-2 2-1-16,-5 3-3 0,-5 4 0 16,-2 1 3-16,-5 6-5 0,3 0-4 0,4 1-5 15,1 2-9-15,5 2-13 0,0 1-15 16,9-2-11-16,4 4-14 0,6-2-15 16,5 0-17-16,6 3-16 0,0-6-252 0,15 4 125 15,4 2 83-15</inkml:trace>
  <inkml:trace contextRef="#ctx0" brushRef="#br0" timeOffset="27825.0591">14539 10574 28 0,'-10'8'129'0,"-2"2"-6"16,2 1-12-16,0 3-2 0,-1-2-13 0,2 4-9 15,3 1-10-15,2 0-6 0,4 0-7 16,2-1-5-16,4 0-6 0,5 2-9 16,2 0-2-16,7-6-1 0,2-1-1 15,5 1-3-15,5-3-12 0,0-3 4 0,0-2-2 16,-1 0-6-16,1-2 0 0,-2-4 1 15,-1-2-5-15,-5-2 9 0,-1-1-1 0,-4-5-1 16,-6 3 4-16,-1-4 1 0,-5-1-5 16,-3 1 4-16,-6-3-1 0,-7 1-4 15,-3-2-4-15,-7 3-3 0,-5 1 3 16,-5-2-10-16,-5 4-7 0,-2 1-13 16,0 1-17-16,0 2-17 0,5 1-24 0,1 0-21 15,4 2-33-15,5 0-322 0,9 3 152 0,0-3 99 16</inkml:trace>
  <inkml:trace contextRef="#ctx0" brushRef="#br0" timeOffset="28274.916">16363 10363 8 0,'-10'4'104'0,"-2"1"-1"15,-2 3 2-15,-2 5 2 0,-4 5-10 0,-1 4-4 16,-2 5-6-16,0 6-10 0,1 0-7 15,6-2-3-15,3 4-9 0,3-5-7 16,8-1-4-16,2-1-1 0,4-1-6 0,4-2-6 16,5 0 2-16,6-3-7 0,2 1 0 15,0-10-2-15,4-1-2 0,3-3 2 16,1-5 1-16,-3-4 4 0,-1-4 2 0,3-1 8 16,-2-5-5-16,-4-3-2 0,0-2 5 15,-5-5-6-15,-5-1 1 0,-3-2-4 16,-7 1 0-16,-4-3-2 0,-7 2-2 0,-8-3-6 15,-6 1-3-15,-12-2-1 0,-8 3-13 16,-21-7-18-16,-5 5-30 0,-4-1-25 16,-1 2-4-16,-1 2-18 0,-2 2-16 0,1 4-18 15,-1 0-331-15,2-1 155 0,9 7 103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5:06.04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893 12310 16 0,'0'0'25'0,"0"0"-2"0,0 0 0 16,0 0-2-16,0 0-1 0,0 0 1 0,0 0-5 15,0 0 0-15,0 0-4 0,0 0-1 16,0 0 3-16,0 0-4 0,0 0-2 16,0 0-1-16,0 0 1 0,0 0-2 15,0 0 0-15,0 0-1 0,0 0-1 0,0 0 0 16,0 0-2-16,0 0 2 16,0 0-2-16,0 0 3 0,0 0-3 0,0 0-1 0,0 0-2 15,0 0 1-15,8 4-3 0,-8-4-1 16,0 0 0-16,0 0-4 0,0 0 0 15,0 0-7-15,0 0 2 0,0 5-4 16,0-5-1-16,0 0-3 0,0 0-41 0,0 0 21 16,2 6 14-16</inkml:trace>
  <inkml:trace contextRef="#ctx0" brushRef="#br0" timeOffset="4987.1536">22534 8113 120 0,'0'-7'152'15,"2"0"-5"-15,-2-4-10 0,2 4-9 0,-2 0-7 16,2-1-13-16,-2 2-7 0,0 0-8 15,0 6-6-15,0-10-6 0,2 7-7 16,-2 3-7-16,0-9-12 0,0 9-3 0,-2-4-8 16,2 4-7-16,0-6-2 0,0 6 0 15,0-6-4-15,0 6-4 0,0 0 0 16,0-6-6-16,0 6-3 0,0 0-2 0,0 0 1 16,0 0-2-16,0-7-3 0,0 7 3 15,0 0-3-15,0 0-5 0,0 0 4 16,4-4-2-16,-4 4 0 0,0 0-3 0,0 0 0 15,0 0 0-15,0 0-1 0,0 0-1 16,0 0-1-16,0 0-2 0,0 0-1 16,0 0 2-16,0 0-1 0,0 0-1 0,0 0 2 15,0 0 0-15,0 0 1 0,-2-8 0 16,2 8-1-16,0 0-5 0,0 0 0 16,0 0-6-16,0 0-5 0,0 0-5 0,0 0-1 15,0 0-11-15,-4-3-6 0,4 3 3 16,0 0-16-16,0 0-4 0,0 0-30 15,0 0-27-15,0 0-28 0,0 0-324 16,0 0 158-16,-4-6 104 0</inkml:trace>
  <inkml:trace contextRef="#ctx0" brushRef="#br0" timeOffset="6109.0644">25982 7789 35 0,'4'-7'84'0,"0"-1"-10"16,2 1-5-16,-4-5-3 0,4 0 1 15,0-1-2-15,0-2-7 0,-2 0-4 0,0-3 4 16,0 2-3-16,-2-3-2 0,-2 0 3 16,0-3-4-16,-4-1-1 0,-2-2 6 15,-2 3-6-15,-8-5-5 0,0 0 3 0,-4 2-3 16,-5 0-4-16,-1 3 2 0,1 0 2 15,-4 2 4-15,-6 1-8 0,4 4-2 16,-5 2 4-16,-2 3-4 0,-2 2 2 16,-3 7 3-16,-3 2 4 0,-11 9 3 0,-17 9-4 15,-1 6-1-15,4 7-1 0,3 4-4 16,5 8-1-16,5 8-3 0,5 3 1 0,11 5-3 16,3 7-1-16,15 4-5 0,6 5 0 15,12-11-1-15,10-4-3 0,11 19-2 16,10-4-4-16,9-1 0 0,21 9-7 15,7-8 6-15,5-11-6 0,10-3 3 0,-5-20-6 16,19 4 4-16,10-10-2 0,-8-11-4 16,7-11-1-16,2-3 2 0,5-8-2 0,2-11-1 15,19-6 0-15,-3-13 1 0,2-7-4 16,-6-11 2-16,-2-4 0 0,-5-10-1 16,-6-4 0-16,-9-3-1 0,-10-2 5 15,-12 2 2-15,-22 7 6 0,-11-3 0 0,-8 4 2 16,-11-5 2-16,-12 8 0 0,-10 5-3 15,-11-1-1-15,-16-16 0 0,-13 1-2 16,-9-1 0-16,-24-5 1 0,-10 5 0 16,-9 2-1-16,-7 10-1 0,-9 6 0 0,-10 5-3 15,-5 7-3-15,-5 11 2 0,2 5 1 16,22 7-1-16,-2 7-1 0,6 5-1 0,6 6 1 16,0 4-2-16,6 5-1 0,1 4-2 15,3 4 1-15,8 1-7 0,-2 6-19 16,8 4-19-16,3 0-34 0,5 3-29 15,6 1-41-15,11-4-29 0,6-2-568 0,0 1 252 16,-11 12 167-16</inkml:trace>
  <inkml:trace contextRef="#ctx0" brushRef="#br0" timeOffset="7028.278">20999 9066 10 0,'0'0'53'0,"0"0"-5"16,2 5 3-16,-2-5-10 0,0 0-4 16,0 0-6-16,0 0-1 0,0 0-6 0,0 0-8 15,0 0-22-15,-4 8-108 0,4-8 38 16,0 0 26-16</inkml:trace>
  <inkml:trace contextRef="#ctx0" brushRef="#br0" timeOffset="9693.517">5042 11047 47 0,'0'0'56'15,"0"0"-7"-15,0 0-3 0,0 0-7 0,0 0-3 16,0 0-4-16,-18 6-4 0,18-6-2 16,0 0-2-16,0 0-3 0,-4 3-3 15,4-3 0-15,0 0-2 0,0 0-1 0,-4 2-3 16,4-2-1-16,0 0 0 0,0 0-3 15,0 0-1-15,0 0 0 0,0 0 1 0,0 0-3 16,0 0 1-16,0 0 1 0,0 0-2 16,0 0 1-16,-8 4-1 0,8-4-3 15,0 0 1-15,0 0 0 0,0 0-1 16,0 0 2-16,0 0-3 0,0 0 1 0,0 0 2 16,0 0-4-16,0 0 0 0,0 0 3 15,0 0-3-15,0 0-1 0,-2 4 4 16,2-4-2-16,0 0 4 0,0 0-3 15,0 0 0-15,0 0 1 0,0 0 0 0,0 0-1 16,0 0 0-16,0 0 1 0,0 0-4 16,0 0 3-16,0 0-2 0,0 0 2 15,0 0-1-15,0 0 0 0,0 0 0 0,0 0 1 16,0 0-1-16,0 0 0 0,0 0-1 16,0 0-6-16,0 0-14 0,-9 2-21 15,9-2-150-15,0 0 65 0,-6 4 43 0</inkml:trace>
  <inkml:trace contextRef="#ctx0" brushRef="#br0" timeOffset="12090.4226">2673 9915 4 0,'0'0'6'0,"0"0"4"0,0 0-2 15,0 0-3-15,0 0 0 0,0 0-4 0,0 0 5 16,-4 16-7-16,4-16-14 0,0 0 5 15,2 9 3-15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6:00.05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3693 11618 4 0,'0'10'92'0,"-2"1"0"15,2 3-9-15,0-3 1 0,0 3-5 16,0 1-2-16,0 0-10 0,0 2 2 0,0 1 1 16,2-2-11-16,-2 3 5 0,0-1-10 15,2-2-2-15,-2 2 0 0,0-1 6 16,2 0-8-16,0-3-3 0,-2-1 2 0,0-3 1 15,2 3 1-15,0-2 8 0,-2-3 3 16,2 0 3-16,-2-2 2 0,2-2 1 16,-2-4-2-16,0 0-3 0,0 0-6 15,0 0-5-15,-4-30-2 0,2 3-8 0,0-3-3 16,-2-22-6-16,-2-4-5 0,2-30 1 16,-3-3-5-16,3-9-7 0,-4-4-2 15,1-25-2-15,-4-6-4 0,3-8-2 0,-2-4-7 16,-2-2 7-16,0 2-10 0,-2 1-1 15,-1-5-5-15,-2 0-3 0,4 4 2 0,-1 1-6 16,-2 6 2-16,4 6-1 0,-3 8-4 16,4 24 7-16,3 4-1 0,-3 6-1 15,5 7 2-15,2 4-3 0,-3 13 2 0,5 11 1 16,-2 1 1-16,4 8 2 0,-2 1-1 16,2-2 0-16,-3 6 2 0,3-1-2 15,3 2 3-15,-1 3 4 0,0-3-5 0,0 8 2 16,5-2-1-16,-1 2 2 0,2-1-5 15,3 4 4-15,6-2 1 0,2 2-2 16,9-1 4-16,1 1-5 0,9 2 2 0,17-9 3 16,5 6-2-16,7 1 1 0,7 5 0 15,11 3 0-15,12 3-2 0,24-3 4 16,8 4-4-16,9 0 4 0,1 4-1 0,7-3 2 16,1 1-3-16,-1 0 0 0,-1 2 2 15,4-3 1-15,7 2-3 0,16 0 3 16,8-2 3-16,6 5-4 0,5-4 0 0,46 2 6 15,13-1-7-15,3 1 0 0,3 1-2 16,-2 3 6-16,-1 1-3 0,-4 3 1 16,-44 1-3-16,5 4 0 0,-5-2 2 0,-1 4 0 15,-10-2 0-15,-1 1-1 0,-11 3 5 16,-6 2-5-16,-9-2-1 0,-7 0 1 16,-3 2-1-16,-11-3 2 0,-8 1 4 15,-28 0-4-15,-11 0 0 0,-6 1-2 0,-6-1 3 16,-16 0 0-16,-15-1 1 0,-7 2-2 15,-7-1 4-15,-8-3-4 0,1 1 2 0,-6 0-4 16,-6 0 3-16,0-2 0 0,-1 4-2 16,-4-2 3-16,0 1-4 0,-4 2 2 15,1 0-4-15,-2 1 8 0,-2-1-1 0,-5 2 0 16,0 4-1-16,-2-2-4 0,0 1 4 16,-2 5 2-16,0 1 0 0,1 3-1 15,-1 1 1-15,0 7-1 0,-2 5 1 0,0 2 0 16,0 9 2-16,-2 3 0 0,2 8-1 15,-2 27 5-15,-3-2-2 0,1 9-2 16,2 5 7-16,0 8-2 0,2 6 1 0,4 30 1 16,5 4 2-16,0-2 7 0,1 2 6 15,7 2 3-15,0 6 5 0,10 4 0 16,1-2 0-16,1 0-1 0,1-2 7 0,2 0 2 16,-2-5 4-16,-3-1 1 0,-1-3 1 15,-8 0 3-15,0-7 2 0,-4-1-1 16,-5-6 3-16,-7-19 0 0,0-5 2 0,-4 1-1 15,-2-2 0-15,-5-4 0 0,1-4-5 16,-5-2-1-16,0-1-5 0,-1-3-3 0,-2-3-4 16,0-2-4-16,3-5-2 0,0-3-2 15,-4-4-3-15,1-2-2 0,-4-2-3 16,6-12-3-16,-1-7-1 0,-2 0-2 16,2-1 0-16,-2 0-3 0,-2-4 2 0,2-1-4 15,-2 1 2-15,0-5-4 0,-3-1 0 16,2 0-1-16,-6-1 0 0,-1-2-1 15,-3 3 0-15,-4-6-2 0,-2 0 2 0,-17 6-4 16,-6-1 1-16,0-3-5 0,-7-1-7 16,-4-7-1-16,-8-1-3 0,-6-4-2 15,-12-4-5-15,-29 1 0 0,-12-9 2 0,-12-5 0 16,-11-4 5-16,-18-4-8 0,-19-1-2 16,-55-7 1-16,-17-1 2 0,-16 0-1 0,-16-6 5 15,-4 4 0-15,-6-2 3 0,-13 4 2 16,-2 3 0-16,2 3 3 0,-3-1 6 15,0 4-2-15,3 5 3 0,5-2 1 0,10 3 2 16,17 3-2-16,10-3 1 0,14 3-2 16,9-3 1-16,56 3-1 0,8-2 2 15,4 3 3-15,15-2 1 0,14-1-1 16,11 2 1-16,36-1-1 0,6-2-1 16,14 1 0-16,21-1-1 0,17 0 1 15,12 0-3-15,7 0-9 0,7-1-6 0,1 1-10 16,6-2-7-16,6-2-8 0,5 2-8 0,4-2-5 15,3-2-9-15,4 0-13 0,4-1-16 16,2 0-18-16,5-3-21 0,4-1-17 16,1-3-7-16,6-3-28 0,2-4-469 0,6-2 221 15,1-9 146-15</inkml:trace>
  <inkml:trace contextRef="#ctx0" brushRef="#br0" timeOffset="2120.8918">5345 11064 42 0,'0'0'66'0,"-4"8"-10"16,4-5 0-16,0-3-4 0,-2 6-6 0,2-6 2 15,-2 8-2-15,2-8-3 0,0 5-7 16,0-5 1-16,0 6-4 0,0-6 0 0,-2 6-2 16,2-6-3-16,-2 6-3 0,2-6-3 15,0 6-2-15,0-6 0 0,0 0-3 16,-2 7-2-16,2-7 2 0,-2 3-4 0,2-3-2 16,0 0 0-16,0 6 0 0,0-6 0 15,0 0-8-15,-2 6 5 0,2-6-2 16,0 0 2-16,-2 6-2 0,2-6 3 0,0 0-3 15,2 5-1-15,-2-5 0 0,-2 6-4 16,2-6 3-16,2 7 8 0,-2-7-7 16,2 5 0-16,-2-5-2 0,0 6 7 0,0-6-8 15,-2 5 3-15,2-5 1 0,0 6-6 16,0-6 0-16,0 0 5 0,2 6-4 16,-2-6 6-16,0 0 1 0,2 4-3 0,-2-4 1 15,0 0 2-15,0 0 2 0,0 0-1 16,0 0-1-16,0 0 0 0,2 5 1 15,-2-5 5-15,0 0-4 0,0 0 8 16,0 0-7-16,0 0-1 0,0 0 4 16,0 0-4-16,0 0-2 0,0 0 2 0,0 0-5 15,0 0 4-15,0 0 0 0,0 0-3 0,0 0-2 16,2 4 5-16,-2-4-4 0,0 0-5 16,0 0 4-16,0 0-3 0,0 0-3 15,0 0 8-15,0 0-4 0,0 0 0 16,0 0-2-16,0 0 2 0,0 0 3 0,2 6-10 15,-2-6-7-15,0 0-7 0,0 0-10 16,0 6-14-16,0-6-9 0,0 0-16 0,10 1-17 16,-10-1-221-16,12 2 104 0,-12-2 69 15</inkml:trace>
  <inkml:trace contextRef="#ctx0" brushRef="#br0" timeOffset="2914.3837">10166 10578 9 0,'0'0'47'16,"0"0"1"-16,0 0-7 0,0 0-4 0,0 0-2 15,0 0-5-15,0 0 0 0,0-6-4 16,0 6-2-16,0 0-3 0,0 0-1 16,0 0 1-16,0 0-2 0,0 0-2 0,0 0 1 15,0 0-1-15,0 0-2 0,0 0 1 16,0 0 0-16,0 0-2 0,0 0-4 15,17 2 3-15,-17-2-1 0,0 0-1 0,10 2 0 16,-10-2-2-16,0 0-1 0,0 0 0 16,11 0-2-16,-11 0 1 0,0 0-1 0,0 0-2 15,9 2 0-15,-9-2-4 0,0 0-4 16,0 0-9-16,0 0-12 0,0 0-14 16,8 0-148-16,-8 0 63 0,0 0 43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6:50.19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10924 15347 54 0,'0'0'119'0,"-15"0"2"0,15 0 1 15,-13 3-6-15,7-6-3 0,6 3-4 16,-11 0 1-16,11 0 1 0,-6 3 5 16,6-3 5-16,0 0 1 0,0 0-1 0,0 0-5 15,27 8-5-15,-7-8-4 0,4 0-10 16,6 0-6-16,7 0-7 0,11 0-6 0,9-4-5 15,7 2-7-15,27 0-2 0,6-4-3 16,4 6-4-16,4-3-5 0,-2 0-8 16,1 2 4-16,-2 1-12 0,-3 0-1 15,-2 0-3-15,-4-4-3 0,-16 4-2 16,-12 0-3-16,-3 0-5 0,-1-2 0 0,-4 2-1 16,-8 0-2-16,-2-2-2 0,-5 2-2 15,-9 0-5-15,-1 0 4 0,-4-2-4 0,-3 2-1 16,-3 0-9-16,-2-1-6 0,-2 1-15 15,-6-3-13-15,-3 3-15 0,-5-3-20 16,-4 3-22-16,0 0-27 0,-9-10-9 0,-1 7-21 16,-7-2-11-16,-4 5-14 0,-5-5-10 15,-5-1-392-15,-3 4 196 0,-6-1 130 16</inkml:trace>
  <inkml:trace contextRef="#ctx0" brushRef="#br0" timeOffset="378.9908">10699 15384 129 0,'-4'4'187'0,"4"-4"6"0,0 0-3 15,15 6-3-15,6-4-3 0,6 0-7 0,7-1-9 16,15-1-8-16,14 0-9 0,29-1-8 15,5-1-7-15,4 0-15 0,10-1-6 0,5 3-8 16,-1 0-10-16,2-3-11 0,-2 1-5 16,2-1-7-16,-8-1-7 0,0 0-8 15,-8 0-8-15,-1-2-4 0,-7 3-2 16,-19-1-7-16,-9 0-6 0,-3 2-4 0,-1 0-1 16,-6-4-8-16,-6 6-3 0,-2-3-2 15,-7-1-3-15,-5 4-2 0,0-4-3 16,-3 0-2-16,-6 2-6 0,-2 1-4 0,-3-2-7 15,-2 0-5-15,-2 1-14 0,-1 0-10 16,-4 2-16-16,-2-4-21 0,-1 0-23 16,-3 1-25-16,-1 0-24 0,-5 3-21 0,-2-11-17 15,-3 6-26-15,-4 1-450 0,-1-2 227 16,-6-2 149-16</inkml:trace>
  <inkml:trace contextRef="#ctx0" brushRef="#br0" timeOffset="4044.5491">10619 15248 65 0,'0'0'79'0,"0"0"-2"16,0 0-7-16,0 0-4 0,0 0-7 15,0 0-1-15,0 0-2 0,0 0-6 0,0 0-4 16,0 0 3-16,0 0-10 0,0 0-6 16,-2 11 1-16,2-11-9 0,0 0 4 15,-2 6-7-15,2-6 1 0,-2 3 1 16,2-3-8-16,0 0 5 0,0 6-5 0,0-6 1 15,-2 8 0-15,2-8-1 0,-3 4 2 16,3-4 1-16,0 5 0 0,-2-1-3 0,2-4 2 16,-2 7-1-16,2-7 4 0,0 6 0 15,0-6-2-15,-2 8-3 0,2-8 8 16,0 7-5-16,0-7 3 0,0 4 0 0,0-4-4 16,0 0 6-16,-2 6 1 0,2-6 0 15,0 0-2-15,0 5 0 0,0-5 0 16,0 0-2-16,0 0 2 0,0 6-2 0,0-6 6 15,0 0-1-15,0 0 1 0,0 0 0 16,0 0-2-16,0 0 2 0,0 0-2 16,0 0 1-16,0 0 0 0,0 0-6 0,-9-17 9 15,7 10-3-15,-2-1 0 0,2-2 2 16,-3-1 1-16,1-4 0 0,-2-2-4 16,0-5-4-16,0 1 0 0,-1-4-4 0,2-1-4 15,-3-2 1-15,2-7-3 0,-2 1-1 16,-1-4 0-16,0 1-7 0,1 0 1 0,2 1 2 15,-3-1 1-15,1 0 2 0,0-1-6 16,-2-1 2-16,2 3-4 0,2 0-3 16,-4 1 3-16,1-3-1 0,-2 4-1 15,5 3 4-15,-4-3-1 0,3 6 0 0,-1 1 3 16,1 0 3-16,1 2-5 0,-1 3 2 16,1-3-2-16,0 7 6 0,0-4-5 15,2 5-2-15,0 0 1 0,-4-3 1 0,4 5-2 16,0 0-4-16,2 1 4 0,-2 3 3 15,2-2-4-15,0 3 2 0,0 0 3 16,2-1-4-16,0 4-2 0,0-3 6 16,2 2-1-16,4 1 0 0,2 1 4 0,4 1-1 15,4 3 2-15,3-2 1 0,9 2 1 16,6 2-1-16,8 2 0 0,13 2 1 0,6 3-3 16,26 3 5-16,2 1-1 0,1 2 1 15,4 2-2-15,2-2-2 0,1 0-2 0,2 0 2 16,4 2-5-16,0-5-3 0,0-1 2 15,-2-1 0-15,2-1 0 0,-6-1 0 16,-2-2-2-16,0 0-2 0,-4-2 1 16,-2 2 0-16,-13-3-2 0,-10-1 3 0,-3 3-5 15,-2-6-2-15,1 3 0 0,-3-1 0 16,-8 1 1-16,-2-2 1 0,-1 0-4 0,-3 0 2 16,-1 2 1-16,-4-2-2 0,-5-2 0 15,1 4-1-15,-4-3 2 0,-3 1 0 16,1-1-1-16,-2 3 1 0,-2-3 2 0,-2 1-3 15,-3 0 7-15,1 0-5 0,-4 0-1 16,0 2 6-16,0 0-1 0,-1-2-7 16,-2 2 8-16,2 0 0 0,-3 2-1 15,0-2 3-15,0 2 2 0,1 2-3 0,-2 1 4 16,0-2 2-16,1 2-3 0,0 3 3 16,-2 0 2-16,0 3 2 0,-1 0 0 0,2 3 2 15,-1 1 5-15,1 2 0 0,0 0 6 16,0 2 1-16,-3 3 2 0,2-2 1 15,2 3 1-15,-4-2 3 0,1 2 0 16,1-2 0-16,-1 3 0 0,2 0-2 16,-3-2 1-16,2 2-2 0,0 1-2 0,2 1 0 15,-1 1 3-15,2-1-2 0,-4 5 3 16,-1-2 1-16,0 2 3 0,0 2 5 0,0 3-5 16,-2-2 7-16,0 4-3 0,-1-4 2 15,-1 1-1-15,-1-1-3 0,-3-5 2 0,0-1-1 16,-2 5-2-16,0-7-4 0,0 2-4 15,-2 1-2-15,-2-2-2 0,-1 0 0 16,1 1-4-16,-3-7-6 0,1 6-6 16,-2-7-2-16,0 1-10 0,-4 1-4 0,2-2-9 15,-2-3-12-15,-3-2-14 0,-2 1-23 16,0-2-23-16,-3-7-23 0,-2 3-25 0,-2-4-28 16,-1-2-25-16,-5-4-26 0,-2-2-30 15,-10-2-529-15,1-4 263 0,-11-3 174 16</inkml:trace>
  <inkml:trace contextRef="#ctx0" brushRef="#br0" timeOffset="4745.1168">10576 14852 43 0,'0'0'101'0,"0"0"-15"0,0 0-10 16,-27 0-10-16,8 0-7 0,-7 0-13 16,-7-3-2-16,-16 3-3 0,-17-3-6 15,-33 0-2-15,-9 1 1 0,-34-6-3 0,-12-1 6 16,-16 1 1-16,-14 0 12 0,-62-4-13 16,-20 2 4-16,-17-4 3 0,-20 4 0 0,0 2 7 15,-2 2 16-15,-6-1 0 0,0 7 2 16,0 0-6-16,12 5 0 0,0 3-2 15,4-3-12-15,4 2-3 0,4 4-3 16,7-2 2-16,13 2 0 0,13 1 7 16,53-5 7-16,9 6 0 0,5-6 2 0,14-2 5 15,10 6-6-15,14-6-1 0,38 0-4 0,6-2-6 16,14-2-2-16,24 1-6 0,12-2-3 16,13 2-5-16,8-4-11 0,4 2-9 15,5 0-10-15,4-2-5 0,2 1-9 0,5-2-10 16,4 0-10-16,2-2-8 0,4 3-11 15,4-4-15-15,0 6-10 0,2-8-2 16,4 4-16-16,0-1-5 0,2 0-8 0,2-1-4 16,2 2-11-16,1-2-5 0,-1-3-332 15,1 3 155-15,0-1 103 0</inkml:trace>
  <inkml:trace contextRef="#ctx0" brushRef="#br0" timeOffset="5139.1404">3430 14203 110 0,'0'0'153'0,"0"0"0"0,-20 13-5 0,2 1-1 16,-5 3-8-16,-2 6-6 0,-4 8-4 15,-21 8-9-15,-1 5 1 0,-3 0-3 0,-3 4-3 16,-7 1-4-16,1-3 0 0,-6 1-2 15,-8 11-4-15,9-12-5 0,0-2-5 0,-2-1-3 16,2-3-4-16,5-2-5 0,4-3-5 16,10-5-7-16,9-10-6 0,8-2-8 15,4 0-6-15,3-2-2 0,4-4-7 0,6 1-1 16,5-1-4-16,3 3 8 0,12-2-7 16,7 0 1-16,5 8-6 0,13-3-3 15,10 6 2-15,21 7-7 0,9 0-3 0,4-3 3 16,4 3-2-16,5-5-7 0,4 0-3 15,-3 1-4-15,-1-1-6 0,-4-2-10 16,-8 1-10-16,-11-7-19 0,-14-2-18 16,-7-6-22-16,-4 1-22 0,-3 2-29 15,-6-5-29-15,-1 2-25 0,-4-3-19 0,-6-3-34 16,-5 0-493-16,-2-2 247 0,-5-2 163 16</inkml:trace>
  <inkml:trace contextRef="#ctx0" brushRef="#br0" timeOffset="6140.0726">723 12986 171 0,'-4'-3'166'0,"0"1"-5"0,4 2 2 16,0 0-1-16,-2 15-9 0,4 0-10 15,0 8-9-15,2 5-13 0,5 10 0 16,1 9-14-16,1 2-7 0,-2 2-11 0,3 0-6 15,0-2-9-15,0 0-5 0,-2-2-4 16,-4-11-5-16,1-1-4 0,-1-6-2 0,0-6 8 16,-2 1 7-16,1-5 6 0,-1-4 2 15,-2-3-10-15,1-7-4 0,-3-5-11 16,0 0-5-16,-7-17-4 0,2-2-6 16,-1-9-7-16,0-9-4 0,-2-12-8 0,-3-5-7 15,1-18-7-15,-2-2-2 0,6 11 0 16,2 10-2-16,2 9-2 0,2 0 3 15,0 6-1-15,-2 7-5 0,4 4 1 0,-2 5-4 16,2 3 3-16,4 3 1 16,1 7-1-16,4 5 1 0,3 6 5 0,5 6-2 15,5 2 2-15,6 10-1 0,5 3-3 0,3 1-1 16,0 0 0-16,5-3-1 0,-1-1 2 16,0-2 0-16,-3-5 4 0,-1-3-4 15,0-3 3-15,-5-5-2 0,1-2 3 0,-2-5 0 16,3-5 0-16,-4-5 2 0,3-8-3 15,-2-2-1-15,-5-6 0 0,-2-6 0 0,-4-3-1 16,-3-3 3-16,-4 4 2 0,-4 2 4 16,2 3 5-16,-6 2 12 0,-2 7-3 15,2 1 0-15,-4 4 1 0,3 5-7 16,-1 2-2-16,-2 5-2 0,0 4 2 0,-2 4 0 16,4 15-1-16,1 3 1 0,1 10-4 15,1 7 5-15,3 10-4 0,0 5 3 0,2 1-4 16,4 17 3-16,-3-7-2 0,0-11-3 15,-3 0 1-15,1 1 2 0,-1-2-14 16,0-2-13-16,-2-10-16 0,0 2-20 16,-2-4-20-16,-2-2-27 0,2-4-24 0,1-2-31 15,-3-5-20-15,3 1-20 0,-3-7-22 16,0-7-475-16,2-1 235 0,1-4 156 16</inkml:trace>
  <inkml:trace contextRef="#ctx0" brushRef="#br0" timeOffset="6538.5022">2514 12473 90 0,'7'-24'155'0,"-5"5"6"16,0 4-1-16,-4 5-16 0,-5 5-11 15,-4 5-2-15,-3 3-1 0,-8 10-6 0,-3 7 3 16,-7 8 0-16,0 5-4 0,3 3-5 15,1 0-5-15,6 0-7 0,6-4-10 16,6-1-6-16,6-2-6 0,6 1-9 16,8 2-7-16,6-1-5 0,8 6-8 0,6-6-4 15,7 0-2-15,13 8-7 0,-5-9-3 16,-7-7-2-16,0-1-5 0,-7-3-2 16,-1-1-3-16,-2-1-2 0,-3-2 3 0,-3 0 5 15,-6-2 11-15,-1 1 11 0,-4-3 3 16,-5 3-1-16,-2-1 2 0,-2-1-4 0,-6 1-2 15,-2 1-3-15,-5 0-5 0,-4 3-9 16,-3-2 3-16,-4 1-5 0,-6 1-3 16,-1-2-3-16,-3-2-3 0,-2 1-9 0,1-3-12 15,5-1-20-15,0-4-23 0,3-2-35 16,3-3-49-16,6-2-50 0,1-5-36 16,4-4-34-16,3-7-668 0,8-2 310 0,0-4 204 15</inkml:trace>
  <inkml:trace contextRef="#ctx0" brushRef="#br0" timeOffset="6938.3358">2919 12421 163 0,'2'-9'185'16,"-4"5"-5"-16,4-4-7 0,2-1-10 15,0 2-13-15,6-2-14 0,7-2-13 0,7-3-18 16,8 1-6-16,10-5-11 0,7 3-11 15,-1 0-6-15,1 2-16 0,-3-3-19 16,-7 5-23-16,-3 1-19 0,-5 1-18 0,-3 1-19 16,-2 2-13-16,-10 1 0 0,-1-1-3 15,-2 3 3-15,-7-2 5 0,-4 2 5 16,0-1 12-16,-2 4 4 0,-8-7 17 0,8 7 2 16,-13-6 15-16,6 4 16 0,1-2 12 15,0 2 6-15,6 2 2 0,-10-3 0 16,10 3-2-16,0 0 9 0,-12 9 4 15,8-1 6-15,2 6 7 0,2 5 0 0,0 6 5 16,0 7-4-16,4 10-4 0,1 9-1 16,0 7-7-16,1-1-5 0,-4 2-4 0,2 3-2 15,-2-2-5-15,-2-1-2 0,2 3-4 16,-2-4-1-16,-2-1-10 0,0-2-12 16,-2 0-17-16,-2-5-23 0,-1-2-27 0,0-7-36 15,-1 1-29-15,0-4-23 0,-5-3-43 16,0 0-414-16,-4-5 206 0,1-2 135 15</inkml:trace>
  <inkml:trace contextRef="#ctx0" brushRef="#br0" timeOffset="7264.182">1105 14402 2404 0,'-100'34'121'0,"21"-6"-62"16,16-5-18-16,17-6 26 0,9-5 4 15,8-1 1-15,8-3-5 0,8-4 3 16,9-4-2-16,4 0 1 0,31-10 8 0,18-7-4 16,38-13-9-16,38-16-3 0,19-6 3 15,51-18-5-15,10-5-6 0,8 0-7 16,-3 4 2-16,-4 0-1 0,-6 1-6 0,-7 7-1 16,-41 14 4-16,-1 5 14 0,-7 4 4 15,-7 0-6-15,-9 6-8 0,-13 3-4 16,-28 8-4-16,-8 4-5 0,-21 4-3 0,-12 1-1 15,-13 5-2-15,-3 2-2 0,-4 1-7 16,-7 0-4-16,-3 1-15 0,-2 2-20 0,-4 3-20 16,-6 0-31-16,-4 0-29 0,4 2-44 15,-4-2-55-15,-2 7-65 0,0-2-57 16,2-5-760-16,-4 6 368 0,4-6 242 0</inkml:trace>
  <inkml:trace contextRef="#ctx0" brushRef="#br0" timeOffset="8067.3188">1578 16656 61 0,'0'-8'199'0,"0"8"-1"0,0-5-11 16,0 5-5-16,0-6-6 0,0 6-2 15,0-7-4-15,0 7 2 0,0 0 3 0,12 13 1 16,-6 3-4-16,4 6-12 0,3 14-11 16,4 9-12-16,2 20-10 0,1 7-10 0,0-3-14 15,-1 5-5-15,2-4-10 0,-2-1-14 16,1-5-3-16,-6-8-12 16,-2-9-3-16,2-1-9 0,-4-6-10 0,-1-4-6 15,1-1-17-15,-4-7-9 0,1-1-9 0,-1-4-11 16,-1-4-7-16,-1-4-1 0,-4-3-2 15,0-5 1-15,-6-9 2 0,6 2 1 16,-18-19 0-16,4-9 1 0,-7-11 1 0,-7-17 4 16,-2-12-2-16,1-4 1 0,3-1 3 15,0-10 1-15,8 7-1 0,1-1 1 16,8 2 4-16,5 12 2 0,2 9 1 16,6-1 3-16,5 2 2 0,4 3 1 0,9-13 1 15,0 16 0-15,3 5 3 0,3 5 1 16,0 6-2-16,3 1 2 0,-3 11-2 0,-1 0 6 15,-2 10 4-15,-3 6-3 0,-3 6 3 16,0 1 4-16,-2 7-6 0,-5 8-2 0,-6-3 0 16,-4 6-2-16,-4 5 2 0,-6 5-2 15,-4-1-4-15,-10 7 1 0,-1 2-4 16,-15 10-10-16,-6-3-16 0,-3-3-17 16,0-3-9-16,5-8-17 0,6-5-19 0,0-2-23 15,9-11-31-15,1 4-17 0,5-7-27 16,6-1-28-16,0-5-521 0,9-1 250 15,0-3 165-15</inkml:trace>
  <inkml:trace contextRef="#ctx0" brushRef="#br0" timeOffset="8440.312">2118 16873 77 0,'17'0'161'0,"-2"1"-1"0,0 4-4 0,2 2-5 16,-3-1-6-16,6 3-14 0,-1 2-10 15,-2 3-10-15,0 1-5 0,-1 0-9 16,2 4-13-16,-4 2-4 0,-3-2-6 0,-1 2-6 16,-1-1 1-16,-5-3-6 0,0 2 2 15,-1-5 4-15,-3 6 4 0,-3-7-1 16,1-5-7-16,0 5 3 0,-2-6-9 16,0-5-4-16,4-2-5 0,-9-2-3 0,9 2-6 15,-6-15-5-15,6 2-3 0,4-6-2 16,2-2-5-16,3 1-1 0,2-5-2 0,3 0-4 15,-1 0-3-15,2 6-1 0,4-4 0 16,0 8-2-16,0-2 0 0,0 5-2 16,0 0 0-16,2 5-2 0,-2 1-1 15,0 5 0-15,-2-4-2 0,0 10 1 0,3-5-1 16,-6 3-3-16,1 3-4 0,0-1-11 16,0 3-13-16,-3-2-19 0,-2 0-19 0,0 1-21 15,-2 1-28-15,-2-2-21 0,-2-2-36 16,0-1-33-16,-4-3-481 0,7 8 232 15,-7-8 154-15</inkml:trace>
  <inkml:trace contextRef="#ctx0" brushRef="#br0" timeOffset="9003.6152">2846 16751 88 0,'2'-3'144'15,"5"-2"7"-15,-1 3-2 0,-6 2-9 16,11 0 1-16,-11 0-7 0,15 7-8 0,-9 1-10 15,2 4-10-15,-2 1-5 0,4-1-11 16,-4 4-7-16,2-2-8 0,0 0-7 16,-1 5-8-16,1-2-4 0,-1-3-7 0,-1 0-11 15,1 3 6-15,-1-8-2 0,0 5-2 16,-2-4-2-16,0-1 1 0,0-5-2 16,2 1 1-16,-2-1-4 0,-4-4 2 15,0 0-5-15,12-13-2 0,-6 4-1 0,0-1-2 16,1-5 2-16,-1 1-2 0,3 1 0 15,-3 0 2-15,3 0 1 0,-1-1 2 0,2 4-2 16,0-2 3-16,2 2 0 0,-2 0-3 16,3 4 4-16,-2 1-5 0,4 1 2 15,-3 4-2-15,-1-4-3 0,2 8-2 16,1-2-9-16,2 3 0 0,-4 3 3 0,0-2-2 16,1 2 0-16,0 4-3 0,0-4 0 15,-1 2-5-15,-2 2 5 0,2-5-4 0,-2 0-1 16,-2 5 2-16,1-6-4 0,-3-3-1 15,3 3 5-15,-3-2-5 0,3-4 1 16,-9 0 0-16,16-6-3 0,-6-1 3 16,-2-5-2-16,2 3-1 0,3-10 1 0,-2 3-1 15,1-3-2-15,-1 6 0 0,1-6 2 16,-1 4-3-16,0 4 2 0,-1 1 1 16,0-1-2-16,2 3 0 0,-2 2 3 15,-2 2 0-15,3-2 0 0,-1 6-1 16,1 0 0-16,0 0 0 0,-1 2-2 0,0 2 0 15,2 0 1-15,-2 0-2 0,0 3-8 0,3-4-10 16,-2 0-20-16,2-1-17 0,-3 4-22 16,-2-6-22-16,4 1-23 0,-4 4-27 0,-2-5-47 15,-6 0-576-15,0 0 263 16,8-6 173-16</inkml:trace>
  <inkml:trace contextRef="#ctx0" brushRef="#br0" timeOffset="9157.3182">2535 16356 136 0,'-19'-8'174'0,"6"3"-15"15,3-1-18-15,4 0-20 0,2 2-25 16,4 1-31-16,0 3-27 0,12-8-41 0,-2 6-44 16,4-4-253-16,4 4 102 0,1 2 68 15</inkml:trace>
  <inkml:trace contextRef="#ctx0" brushRef="#br0" timeOffset="9370.0333">3842 16145 143 0,'0'0'152'0,"6"-2"-7"16,-6 2-18-16,8 5-11 0,-6 3-14 15,0-2-12-15,0 1-20 0,0 3-16 16,1 1-25-16,-1 3-24 0,0 0-22 0,2 5-22 16,0-1-26-16,3 3-23 0,1 4-193 15,-1-4 96-15,3 0 63 0</inkml:trace>
  <inkml:trace contextRef="#ctx0" brushRef="#br0" timeOffset="9720.9939">4333 16506 102 0,'12'-7'146'16,"0"-5"4"-16,-3 5 6 0,0 0 1 16,-5-1 9-16,0 2 1 0,-4 2-5 0,0 4-11 15,0 0-8-15,0 0-7 0,-28 12-8 16,14 1-8-16,-2 0-7 0,0 5-7 16,-1-2-9-16,2 5-8 0,2-1-10 0,5-5-8 15,0 4-8-15,4-4-7 0,0-2-5 16,4 0-4-16,6-2-5 0,0 0-5 15,2 3-4-15,3-6-5 0,2 4-3 16,-3-5-5-16,5 7-2 0,-3-7-1 0,0 7-2 16,0-4 1-16,-2 1-2 0,-3 2 1 15,-1 0-1-15,-6 1 9 0,-2 2 3 16,-2 3 13-16,-5 0-2 0,-5 4-5 0,-4-3 1 16,-2 3-2-16,-4 2-1 0,-1-4 0 15,-1-4-1-15,-1 0-5 0,-1 0-2 0,1-5-12 16,2 0-14-16,3-4-27 0,1-3-32 15,0-2-40-15,4 0-52 0,1-3-48 16,0-6-61-16,2 4-584 0,1-7 288 0,0 6 191 16</inkml:trace>
  <inkml:trace contextRef="#ctx0" brushRef="#br0" timeOffset="22231.0479">10578 17154 23 0,'0'0'92'0,"7"0"1"0,-7 0-9 16,0 0-1-16,6-2-14 0,-6 2-1 16,0 0-2-16,0 0-5 0,0 0-9 0,0 0-3 15,0 0-2-15,2-5-4 16,-2 5-8-16,0 0-3 0,0 0-8 0,0 0-3 16,0 0 0-16,0 0 6 0,0 0-10 15,0 0 5-15,0 0 0 0,0 0-3 0,0 0 0 16,0 0 4-16,0 0 6 0,0 0-6 15,-8-8-6-15,8 8 2 0,0 0-6 16,0 0 2-16,0 0-2 0,0 0-3 16,0 0 4-16,0 0-3 0,0 0 6 15,-7-6 1-15,7 6-1 0,0 0-1 0,0 0 6 16,0-6-7-16,0 6 3 0,0 0 3 0,3-5-1 16,-3 5 8-16,4-8 3 0,2 6-1 15,-2-4 4-15,5 5 1 0,2-5 7 16,1 0 1-16,4-1 0 0,0 1 0 15,5 5 2-15,5-8-1 0,4 4 2 0,5-4 0 16,5 2-3-16,14 0-2 0,3-4 3 16,25 3-8-16,7-6-2 0,4 7-3 0,9-7-1 15,29 1-2-15,6 0 0 0,5-6-4 16,7 3 3-16,5 1-1 0,-1-2 3 16,1 6-1-16,-1-3 4 0,1 5 10 15,5 2 7-15,-3 4 3 0,1 3 1 0,-7 3 4 16,5 2 4-16,-7 1-5 0,-7 2-8 15,-3-2-5-15,-30 1-6 0,-2-6-6 16,-6 4-7-16,-7-2-6 0,-20 1-2 16,-13-4-3-16,-7 0-4 0,-4 0 0 0,-3 0-2 15,-2 0 1-15,-9 0 0 0,-1 0-2 16,-9 0-5-16,-2 0-4 0,-2 0 1 0,1 0-2 16,-8 0-3-16,1 0-5 0,-2 0-3 15,-1 0-8-15,-3 0-12 0,-3-4-10 16,-6 4-15-16,6-2-17 0,-6 2-23 0,0 0-19 15,0 0-11-15,-29-6-15 0,7 5-8 16,-4-1-10-16,-6-3-7 0,-11 0-9 16,-10 1-378-16,-6-7 189 0,-23 3 125 0</inkml:trace>
  <inkml:trace contextRef="#ctx0" brushRef="#br0" timeOffset="22663.0603">11366 16873 25 0,'-26'6'81'0,"6"-5"3"16,2 3-10-16,6-2 5 0,1-2 2 16,7 0-3-16,4 0 4 0,-6 1 0 15,6-1 4-15,0 0 0 0,0 0 4 16,29 0 4-16,-5-1-6 0,8-1 0 0,12-3-4 15,15-1-2-15,38-2-2 0,10-1-7 16,32 2-2-16,11-2-12 0,9 5-5 0,9-1-6 16,4 4-6-16,11 2 0 0,-3 5-4 15,-4-3-1-15,-5 0-1 0,-4-1-3 16,-10 4 2-16,-9-6-1 0,-30 0-5 16,-6 3 6-16,-1-6-4 0,-10 3-1 0,-6-2-3 15,-18-2-3-15,-13 2-1 0,-3-1-1 16,-13 0-1-16,-3 3-4 0,-3-1-5 0,-8-4 0 15,-2 4-2-15,-5-2 0 0,-5 0-1 16,-2 2 2-16,-3 1-4 0,-2-5-3 16,0 4-8-16,-5 1-9 0,2-2-13 15,-2-2-15-15,-2 2-12 0,-2-1-14 16,1-1-16-16,-1 4-17 0,-3-6-7 0,1 3-9 16,-4 3-14-16,-4-10-16 0,-5 2-362 15,0 1 172-15,-1 1 115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7:52.22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9175 13449 7 0,'0'0'85'0,"-12"0"1"0,12 0 6 15,-9-2-6-15,9 2 2 0,0 0-2 16,-12 2-3-16,12-2-3 0,0 0 4 0,0 0 0 16,0 0 0-16,0 0 8 0,0 0-1 15,39-4 2-15,-15 4-3 0,8 0-2 16,10 2-2-16,5-2-2 0,14 4-6 16,5 0-2-16,25-2-5 0,0 5-9 0,0-1 0 15,2 1-6-15,-2 3-4 0,0-4 1 0,2 3-4 16,-2-1-2-16,0 0-3 0,-2-3 0 15,-3 3-4-15,-11-2-1 0,-14-3-3 16,1 1-5-16,-3-2-3 0,0 4 1 16,-4-3-5-16,-8 1 2 0,-3-2-3 0,1 2-4 15,-5-3 0-15,-9 2 0 0,-1-1-3 16,-2-1-2-16,-5 2-2 0,-4-1-3 0,0-1 1 16,-5 1-1-16,2-2 0 0,-4 3 1 15,1-2-2-15,-5-1 0 0,1 2-2 16,0-2-1-16,-3 3-4 0,-6-3-9 15,0 0-7-15,6 1-12 0,-6-1-7 0,0 0-17 16,0 0-11-16,0 0-12 0,-28 1-12 16,18 2-12-16,-7-3-7 0,-2-3-16 15,-4 2-4-15,-9 1-3 0,-2-1-5 0,-11-2-1 16,-5 1-3-16,-9-2 5 0,-2 1-291 16,-5 1 144-16,-27-2 95 0</inkml:trace>
  <inkml:trace contextRef="#ctx0" brushRef="#br0" timeOffset="978.9078">8763 13605 88 0,'-17'3'94'0,"4"-2"-4"0,4-1 6 16,9 0-8-16,0 0 3 0,0 0 8 0,0 0 4 15,39 0-2-15,-12-1 2 0,9-4 2 0,13 4-1 16,14-4-7-16,26 2 3 0,4-2-3 15,10 0-6-15,0-1-2 0,4 3-2 16,2-1-10-16,-6-1-4 0,-2 4-6 16,2 0-6-16,-8 1-8 0,0 0-2 15,-4 0-5-15,-15 0-8 0,-10 0 1 0,0 0-4 16,-5 1-6-16,-2 0 0 0,-8-1-4 16,-2 0 0-16,-5 3-4 0,-9-6-4 0,0 3 0 15,-3 0-2-15,-8 3 1 0,0-3-1 16,0 0 0-16,-5 0 2 0,-5 0 2 0,1 0-3 15,0 0-1-15,-3 0-1 16,0 0-1-16,-2 0 1 0,0 0-1 0,-1 0-4 16,-9 0 1-16,15 0 1 0,-9-3-1 15,-6 3-4-15,13 0 2 0,-13 0-3 16,10 0-1-16,-10 0 0 0,10-1 0 0,-10 1-1 16,10 0 0-16,-10 0-2 0,0 0-3 15,12 0 0-15,-12 0-2 0,0 0 2 0,8 0-3 16,-8 0 0-16,0 0-2 0,0 0 1 15,0 0 1-15,0 0-1 0,11 0-3 16,-11 0 3-16,0 0-2 0,0 0 2 0,0 0-1 16,0 0-1-16,0 0 3 0,0 0-5 15,0 0 0-15,0 0-1 0,0 0 2 16,0 0-3-16,0 0 0 0,0 0-1 0,0 0 0 16,0 0 1-16,0 0-2 0,0 0 0 15,0 0 2-15,0 0-2 0,0 0 1 16,0 0 0-16,0 0-1 0,0 0 3 0,0 0-1 15,6 4 4-15,-6-4-5 0,0 0 2 16,0 0 1-16,0 0 0 0,0 0 2 16,0 0 0-16,0 0 1 0,0 0 0 0,0 0 3 15,0 0-1-15,0 0 2 0,0 0 0 16,0 0-3-16,0 0 1 0,0 0-5 16,0 0 5-16,0 0-4 0,0 0-1 15,0 0 3-15,0 0-1 0,0 0 0 0,0 0 3 16,0 0-1-16,0 0-1 0,0 0 3 15,-21-8-3-15,21 8-3 0,0 0 5 16,0 0 2-16,0 0-1 0,0 0-3 0,0 0 1 16,0 0 2-16,-6-2 0 0,6 2 1 15,0 0 1-15,0 0-4 0,0 0 1 16,0 0 5-16,0 0-1 0,0 0-6 0,0 0 5 16,0 0-2-16,0 0 1 0,0 0 2 15,0 0-2-15,0 0-2 0,0 0-1 0,-10 0 1 16,10 0 2-16,0 0-5 0,0 0 2 15,0 0-3-15,0 0 4 0,0 0-1 16,0 0 4-16,0 0-2 0,0 0 0 16,0 0-3-16,0 0-1 0,0 0 0 0,0 0-1 15,-12 0 0-15,12 0 1 0,0 0 2 16,0 0-3-16,0 0-2 0,0 0 1 16,0 0 0-16,0 0 2 0,0 0 0 0,0 0-4 15,0 0 4-15,0 0-5 0,0 0-4 16,0 0-1-16,0 0 8 0,0 0-8 15,0 0 2-15,0 0-5 0,-10 0 0 16,10 0-7-16,0 0-3 0,0 0-10 0,0 0-8 16,0 0-8-16,0 0-9 0,0 0-17 15,-12 0-16-15,12 0-23 0,0 0-285 0,0 0 138 16,-9-1 92-16</inkml:trace>
  <inkml:trace contextRef="#ctx0" brushRef="#br0" timeOffset="2013.3394">9601 14797 73 0,'0'0'98'0,"0"0"-3"0,0 0-9 16,0 0-7-16,0 0 2 0,0 0-7 0,0 0 4 15,16 5 1-15,-4-5-9 0,0-3-8 16,9 1 4-16,7-2-3 0,4 4-2 0,8-4-11 15,9 1-1-15,7-6-7 16,5 4 1-16,26-2-1 0,8-2-1 0,3-1-1 16,6-1-2-16,3 1-3 0,-2-1-1 15,0 1 4-15,0-3-1 0,-4 2-7 16,-2 1-1-16,-2-3 7 0,-1 5-5 0,-1-5 3 16,-6 6-1-16,0-7-1 0,-6 7-6 15,-12-2 2-15,-11 3-2 0,-1 2-2 16,-6-2-3-16,-1 0-2 0,-7 0-4 0,-5 1-2 15,-6 3 1-15,-2 0-4 0,-5-1 2 16,-3 0-3-16,-3 0-4 0,-2 2 1 16,-2-3-2-16,-3 2-1 0,-2 0-6 0,-2 2-7 15,-2-1-18-15,-4-1-8 0,-4 2-23 16,0 0-21-16,0 0-11 0,0 0-8 0,-26-8-13 16,8 6-13-16,-1 0-10 0,-2 0-286 15,-6 0 143-15,-3 2 95 0</inkml:trace>
  <inkml:trace contextRef="#ctx0" brushRef="#br0" timeOffset="2806.6459">10066 14562 38 0,'-2'3'102'0,"2"-3"-5"0,0 0 1 16,13 6-2-16,-2-2-5 0,5-2-4 0,8 1 1 16,8-3 0-16,10 3-2 0,7-2-1 15,14-1-4-15,5 0 3 0,27 0-5 0,2 2 0 16,1-2 4-16,1 3-4 0,-1-3-1 16,-1 1 1-16,-2 2-5 0,0 0-8 15,-2 0-2-15,0 2-8 0,-2-1-3 0,-2-3-4 16,-14 1-2-16,-13 2-5 0,-1-4-7 15,-3 1 2-15,-11 1-2 0,-1 1-10 16,-3-3 3-16,-9 1-4 0,0-1-5 16,-7 2 1-16,-3-2 0 0,-1 5-2 0,-4-5 3 15,-2 0-3-15,-2 0 1 0,0 0-1 16,-3 0 2-16,-1 0-4 0,0 0-2 0,-3 0 1 16,2 0-6-16,-10 0 2 0,14 0-2 15,-14 0 0-15,12 0-3 0,-12 0 3 16,8 0-4-16,-1-5-2 0,-7 5 1 15,0 0 1-15,10 0-2 0,-10 0-3 0,9 5-2 16,-9-5 0-16,0 0-4 0,9 0 2 16,-9 0-3-16,0 0 1 0,0 0 1 15,0 0 0-15,10 0-4 0,-10 0 1 0,0 0-2 16,0 0-7-16,0 0 2 0,0 0-2 16,0 0-2-16,0 0 1 0,0 0-1 15,-13 10 3-15,9-8-5 0,4-2-5 0,-4 5 3 16,4-5 4-16,-7 6-2 0,7-6-1 15,-4 3 0-15,4-3-2 0,-4 4 3 16,4-4-1-16,-2 3 0 0,2-3-1 16,0 0 2-16,-5 4-2 0,5-4-1 0,0 0 3 15,0 0-2-15,0 0 1 0,-4 4-1 16,4-4 3-16,0 0-1 0,0 0-1 0,0 0 0 16,0 0-1-16,-2 6 0 0,2-6 2 15,0 0-2-15,0 0 0 0,0 0-3 16,0 0-2-16,0 0 3 0,0 0 4 0,0 0-3 15,0 0 4-15,0 0-3 0,0 0-1 16,0 0 3-16,0 0-6 0,0 0 4 16,0 0 0-16,0 0-1 0,0 0 1 15,0 0-2-15,-4 4 5 0,4-4-4 0,0 0-5 16,0 0-2-16,0 0 1 0,0 0-3 16,0 0 7-16,0 0-10 0,0 0-1 0,0 0-5 15,0 0 2-15,0 0-4 0,0 0-5 16,0 0 0-16,0 0-1 0,0 0-7 15,0 0 0-15,0 0-9 0,-4 3-152 16,4-3 74-16,0 0 49 0</inkml:trace>
  <inkml:trace contextRef="#ctx0" brushRef="#br0" timeOffset="7043.455">10255 15765 72 0,'0'0'102'0,"-6"-2"-2"16,6 2-6-16,0 0-10 0,-10 0-4 15,10 0 2-15,0 0-15 0,0 0 6 0,-10 0-8 16,10 0-7-16,0 0-3 0,0 0 2 16,-10 0-3-16,10 0-10 0,0 0-7 15,0 0-4-15,0 0 2 0,0 0-7 0,0 0 0 16,-11 0-5-16,11 0-2 0,0 0 2 16,0 0 3-16,0 0-10 0,0 0 4 15,0 0-1-15,0 0-2 0,0 0-1 0,-6-3-4 16,6 3-3-16,0 0 3 0,0 0 0 15,0 0-1-15,0 0 0 0,0 0-3 16,0 0 1-16,0 0-5 0,0 0 5 0,0 0 0 16,0 0 2-16,0 0 2 0,0 0-3 15,0 0 3-15,0 0 5 0,0 0 0 16,0 0 1-16,-7-4-3 0,7 4 1 0,0 0 1 16,0 0-1-16,0 0-1 0,-6 0 0 15,6 0 5-15,0 0-5 0,0 0 5 16,0 0 1-16,0 0 0 0,0 0 5 0,0 0 2 15,-2-6 3-15,2 6 8 0,0 0 0 16,0 0 2-16,0 0 5 0,0 0 2 16,0 0-3-16,0 0 0 0,0 0 1 15,0 0-3-15,0 0 2 0,0 0-6 0,2-7-3 16,-2 7-2-16,0 0-2 0,0 0-4 16,0 0-2-16,0 0 0 0,0 0-2 0,0 0-3 15,8-4 0-15,-8 4-1 0,0 0-1 16,0 0 0-16,0 0 1 0,0 0 1 15,0 0 3-15,0 0 3 0,0 0-3 16,0 0 1-16,0 0-3 0,0 0-3 0,0 0-3 16,0 0-1-16,20 5-2 0,-16-2 0 15,-4-3-1-15,10 3-3 0,-2-1 1 0,0 2-2 16,0-4-3-16,0 2 0 0,3-2 0 16,-3 2 0-16,3 1-1 0,0-3-3 15,-1 0 0-15,-2 0-1 0,4 0 2 0,-12 0-5 16,18 0 2-16,-10 0-2 0,3 2-1 15,-11-2-1-15,15 0-4 0,-6 0 0 16,-9 0-1-16,14-2-1 0,-6 2 2 16,2-3-3-16,0 3 5 0,-2-4-1 0,0 4-4 15,1-4 0-15,2 2 0 0,-3 2 1 16,3-3-1-16,-1 0 1 0,-1 2 1 0,2 1 1 16,-3 0-3-16,0-4 1 0,-2 2-1 15,-6 2 1-15,16-2-1 0,-10 0 1 16,-6 2-1-16,12 0 0 0,-5-2-1 15,-7 2 2-15,13 0-1 0,-13 0-2 0,13 0 1 16,-13 0 0-16,12 0 1 0,-12 0-3 16,12 0 5-16,-4 2-3 0,-8-2 1 0,12 2 0 15,-6-2 1-15,2 2 0 0,-1 0-1 16,-7-2-1-16,17 4 1 0,-11-4 4 16,3 0-1-16,-1 0 2 0,-8 0 0 15,15 1 1-15,-6-1 1 0,-9 0-2 0,12 0 2 16,-4 0 2-16,-8 0-1 0,16 0 0 15,-8-1-1-15,0 1 3 0,-8 0-2 0,19 0 1 16,-8-4-1-16,0 2 1 0,1-2-2 16,3 0 4-16,0 4-4 0,0-6 2 15,2 5 2-15,2-5-2 0,-1 0 3 16,2 1-2-16,3-1 0 0,3 2-1 16,-2-4 2-16,4 2 2 0,0 1-4 0,3 0 2 15,-1-1-2-15,6-3-1 0,3 7 2 16,-1-9-2-16,2 4 0 0,-3 2 2 0,6 1 0 15,-1-5 1-15,-2 3-3 0,3-1-1 16,1 1-2-16,1 1 0 0,-1-1 4 16,1 2-2-16,-1-1-1 0,3-1 2 0,-3 1 0 15,5 0-3-15,-3 0 3 0,-2-1 0 16,4 4 0-16,-1-1 0 0,-5 0 0 16,2 0 3-16,-1 1 1 0,-8 0 2 0,1 2 6 15,-2-4-2-15,-2 4 3 0,-3-2 2 16,-3 0 3-16,-3 2 3 0,0 2 2 15,-2-4 4-15,-1 4 2 0,-2-2-3 0,-2 0 0 16,-2 0-2-16,-1 0-2 0,0 0-1 16,0 0-1-16,-3 0-4 0,-2 0-2 15,3 0-3-15,-11 0-7 0,17 0-11 0,-11 0-11 16,-6 0-12-16,13 2-15 0,-9 2-19 16,-4-4-15-16,4 2-24 0,-4-2-14 15,0 0-7-15,-6 11-13 0,-2-9-6 16,-3 4-4-16,-1-4-6 0,-8 1-377 0,-1-1 182 15,-6 4 119-15</inkml:trace>
  <inkml:trace contextRef="#ctx0" brushRef="#br0" timeOffset="7352.6341">11057 15846 96 0,'26'2'115'16,"5"-1"-4"-16,9 5-2 0,7-5-3 15,7 5-1-15,6-1 1 0,1-4-1 0,26 5 8 16,-2 1 4-16,-11-1-2 0,-9-4 2 16,0 1 1-16,0 0-5 0,-1 3-3 0,-5-5-8 15,-2 2-6-15,2 0-12 0,-14 3-7 16,-1-6-8-16,-4 0-7 0,-8 2-3 15,0 0-8-15,-2-2-8 0,-8 4-8 16,-2-4-10-16,1 0-13 0,-5 0-9 0,0 0-15 16,-4 0-17-16,1 0-27 0,-2 0-39 15,-5 0-33-15,-6 0-34 0,0 0-482 0,10-4 219 16,-10 4 145-16</inkml:trace>
  <inkml:trace contextRef="#ctx0" brushRef="#br0" timeOffset="8633.606">16272 17821 9 0,'0'0'63'15,"0"6"1"-15,0-6 0 0,0 0-2 16,0 0 3-16,2 7-1 0,-2-7-3 16,3 2-2-16,-1 4-3 0,-2-6 1 0,4 6-3 15,0-5 4-15,0 5 1 0,1-5-5 16,-1 4 8-16,2-4-7 0,1 5-4 0,3 0-4 16,0-1 1-16,6 0 1 0,0 0-1 15,4 4-10-15,3-3-1 0,5-1 2 16,6-3-1-16,5 5-12 0,8-1-3 15,10 1-1-15,24 1-4 0,4-2-6 0,4 1 3 16,0-1-7-16,-1 2 1 0,3-7-1 16,-2 5-6-16,2-6 0 0,0 0 4 0,-12 0-3 15,14 0-1-15,-4-1-3 0,-16-4 3 16,-7 4-3-16,-1 1 2 0,-1-2-1 16,-3-4 1-16,-4 6 0 0,-10-6 0 15,0 6 1-15,-7-1 2 0,-4-3 4 0,-2 2-5 16,-2 2-1-16,-3 0 0 0,-3 0 0 15,-3-2 3-15,-2 2-3 0,-2-4 3 16,-2 4-2-16,-2 0 2 0,-1 0-1 0,-2 0-5 16,0 0-3-16,-4 0 0 0,-8 0-7 15,16 0-14-15,-16 0-10 0,6 0-10 16,-6 0-15-16,0 0-10 0,0 0-13 0,0 0-14 16,-26-2-12-16,14-2-240 0,-8 2 119 15,4 2 78-15</inkml:trace>
  <inkml:trace contextRef="#ctx0" brushRef="#br0" timeOffset="9046.2894">16685 17868 42 0,'26'6'104'0,"-14"-4"-5"0,8 1-7 15,0-1-4-15,8 1-2 0,4 2-2 16,1-2-7-16,6 3 0 0,5-5 1 0,11 5-3 16,1 0 2-16,0 1-3 0,5-1 0 15,1 1-3-15,23 1-2 0,-16-2-6 16,-4 1-6-16,21-1 1 0,-16 2-3 0,-8-1-7 15,-3-1-2-15,-3 2 0 0,2-3-5 16,-3 3 0-16,-11 0-3 0,1-4 2 16,-3-3-7-16,-3 7-1 0,-8-6-7 0,-4 4 0 15,1-2-4-15,-5-3-2 0,-1 1-5 16,-4 2-3-16,-3-2-9 0,2-2-9 16,-2 4-7-16,-5-2-11 0,2-2-12 0,-2 1-17 15,0-1-11-15,-1 5-16 0,-9-5-20 16,10 0-15-16,-10 0-23 0,5-6-318 15,-5 6 155-15,0 0 103 0</inkml:trace>
  <inkml:trace contextRef="#ctx0" brushRef="#br0" timeOffset="44686.9881">9872 5734 71 0,'-3'-14'73'0,"-1"1"-4"0,-2 0-1 16,0-4-3-16,0 1 5 0,-4-3-5 0,0 2 2 15,0-2-16-15,-3 2-1 0,2 0 0 16,-3-1-7-16,-1 2-2 0,0 2 0 16,-4 1 1-16,-3 1-8 0,-1 1 0 15,-2 4-2-15,-4 1 3 0,-3 4-6 0,-2 4 5 16,-9 4-5-16,-3 3-2 0,-5 6-3 16,-12 10 3-16,-1 5-8 0,3 5 1 15,5 4 0-15,1 2 3 0,5 2-9 0,3 6 6 16,7 0-7-16,6 0 0 0,7-5-2 15,9-4 8-15,8-4 9 0,4-1-16 16,6-2 3-16,4 2 1 0,6-1-1 0,12 3 1 16,3-2-2-16,7-4 0 0,6-2-2 15,19 5-1-15,3-1 0 0,3-9 0 0,-6-5-1 16,-5-4-3-16,4-2 0 0,22 1 1 16,-8-6 1-16,-9-5-2 0,3-1-1 15,3-2-1-15,-3-5 5 0,19-3-5 16,-4-4 3-16,-8-4 1 0,-1-5 3 0,-7-6 0 15,1-3 2-15,-7-3 4 0,-6-3-3 16,-5-6 6-16,-9 4-6 0,-15 0 0 0,0-2 3 16,-10-4-1-16,-1 0-1 0,-8 1 3 15,-8-9-6-15,-4 1 4 0,-9-16 2 16,-10 4 0-16,-6 2-5 0,-7 4-2 16,-7 4 1-16,-5 5 0 0,-2 6-3 0,-6 5-1 15,1 4 0-15,-3 3-1 0,11 12-5 16,2 6-2-16,6 5 2 0,-1 3 0 0,-1 6-3 15,1 2-9-15,-7 3-5 0,3 5-9 16,0 3-3-16,5 2-7 0,4 4-5 16,1 0-10-16,7-2 0 0,3 0 0 15,4 2-2-15,0-2-3 0,3 0-4 0,6-2-3 16,-2 1-5-16,6-2-4 0,-1 0-1 16,5-2-3-16,-1-1-4 0,2 0-7 0,1 0-5 15,2-2-229-15,0-1 108 0,0 0 72 16</inkml:trace>
  <inkml:trace contextRef="#ctx0" brushRef="#br0" timeOffset="53676.8208">19716 7200 12 0,'0'0'47'0,"0"0"-6"0,0 0-3 0,-14 0 0 16,14 0-3-16,0 0 4 0,0 0 0 15,-9-1-4-15,9 1 7 0,0 0-1 16,0 0 0-16,0 0 1 0,0 0-2 15,0 0-1-15,29-2-1 0,-13 2 4 16,3-2-6-16,6 2 1 0,6 0 2 0,12 2-5 16,5-2 7-16,14 0-10 0,5-2 2 0,27-1-8 15,8 0 1-15,3-2-3 0,31-3 8 16,-28 0-6-16,4 1-2 0,21-1 6 16,-22-2-5-16,-2 3-3 0,0-1-2 15,-4-1 3-15,-3 1-1 0,-5 0 0 16,-3 1 0-16,-3 1 5 0,-2-2-10 0,-18 3 0 15,-11 0 3-15,-1 0 2 0,-2 4 0 16,-11-4 2-16,-4 3 2 0,1-3-1 0,-9 4 6 16,-2-3-1-16,-3 2 1 0,-1-1-1 15,-4 0 2-15,-6 0 0 0,1 1 0 16,0 1-2-16,-4 0 3 0,-3-2-2 0,4 1 0 16,-6 1-2-16,1-2 0 0,-3 2 0 15,1-1-1-15,-1-1-4 0,1 1 0 16,-1 1-3-16,-8 1-5 0,12-3 2 0,-4 3-2 15,-8 0-5-15,8-3 0 0,-8 3-3 16,8 0-3-16,-8 0 0 0,6-1 5 16,-6 1-12-16,0 0 7 0,0 0-2 0,0 0-3 15,11 0 2-15,-11 0-4 0,0 0 2 16,0 0-2-16,0 0 0 0,9 2 0 16,-9-2 2-16,0 0 3 0,0 0-2 15,0 0 0-15,2 6-4 0,-2-6 2 0,0 0 3 16,0 0-6-16,0 0 0 0,-2 7-5 15,2-7 3-15,0 0-5 0,0 0-2 0,0 0 2 16,-2 7-2-16,2-7 0 0,0 0-1 16,-2 5-4-16,2-5 0 0,0 0 2 15,-3 6-1-15,3-6 0 0,0 0-1 16,-2 5-1-16,2-5 0 0,0 0-2 16,-2 6-1-16,2-6-4 0,0 0 0 0,0 0-13 15,-3 6-2-15,3-6-12 0,-2 4-9 16,2-4-19-16,0 0-10 0,-2 6-20 0,2-6-285 15,-4 6 135-15,4-6 89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07:01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20070 1676 36 0,'8'-21'163'15,"0"4"-15"-15,4 2-10 0,-2 4-16 16,-2 1-15-16,3 4-9 0,2 2-10 16,-3 4-14-16,5 2 7 0,4 10-4 0,0 9 6 15,0 9 9-15,6 32 1 0,-5 7 12 16,-3 13 5-16,-7 12 3 0,-6 9 0 15,-6 24-1-15,-4 3 1 0,-9 1-8 0,0-3-2 16,-2-4-10-16,3-6-7 0,2-27-4 16,6-1-13-16,0-10-2 0,8-14-6 15,4-8-7-15,6-7-5 0,2-3-5 16,7-5-4-16,3-4-5 0,6-11-2 0,-1-7-3 16,3-9 1-16,0-9-6 0,10-6-4 15,7-12-2-15,16-20 0 0,1-13-4 16,9-20-1-16,-4-12-3 0,-3-16-1 0,-5-7-15 15,-10-8-4-15,-5-6 1 0,-8-3-3 16,-5 2 2-16,-5 4-1 0,-8 6 0 16,-9 23 3-16,-2 8 5 0,-5 15 5 15,-4 13 6-15,-2 9 6 0,0 7 6 0,-2 4 7 16,2 5-1-16,-2 5-6 0,-2 3-4 0,-2 8-1 16,-3 11-1-16,-4 6-2 0,-3 15 1 15,-6 12 0-15,-3 24 2 0,1 11 2 16,6 7 0-16,0 6 0 0,6 3-3 15,6 3 2-15,1-2-8 0,7-3 6 0,5-1-5 16,1-3 2-16,4-10-2 0,2-13-9 16,0-11-3-16,1-4-4 0,2-6-3 0,0-6-1 15,0-8 3-15,2-7-4 0,0-4-4 16,-2-8-3-16,4-7 0 0,3-4 2 16,-2-6-3-16,4-6 0 0,-1-4 4 15,1-5 5-15,-2-1-2 0,-6-2 1 16,1 4 1-16,-2 0 3 0,0 2 8 0,-2 6 1 15,-4-1 1-15,-1 5 1 0,-2 2 0 16,1 0-5-16,0 3 1 0,-5 2-2 0,2 3-1 16,0 4 2-16,1 1 0 0,-7 0 0 15,10 13 0-15,-1-2 2 0,-3 2 0 16,1 0-2-16,-1 5 5 0,0-1-4 16,0 0 2-16,0 0-1 0,0 0-1 0,0-3-1 15,0-1 0-15,-2-1 0 0,2-4 3 16,1-2-2-16,1-4 0 0,5-2-1 0,0-6 0 15,5 2 2-15,2-11-2 0,3 0 0 16,3-3-2-16,-4 0 1 0,4-1-3 16,-5 4 2-16,-2 2-1 0,-2-1-1 15,1 3 0-15,-6 1-2 0,-2 5 0 0,4 1 2 16,-4 4 1-16,0 2 0 0,1 5 2 16,2 4 0-16,-3 1 2 0,3 3-1 0,1 0-2 15,0 5 3-15,0-1 1 0,3 0-4 16,2 3-7-16,2-3-14 0,-3 2-19 15,-2-5-26-15,3-1-25 0,-2-2-29 16,2-1-36-16,1 0-27 0,2-7-30 0,-6 1-562 16,0-6 264-16,1 0 175 0</inkml:trace>
  <inkml:trace contextRef="#ctx0" brushRef="#br0" timeOffset="223.6525">22465 2735 79 0,'-2'-8'183'0,"2"8"-19"16,0 0-14-16,0 0-17 0,0 0-11 15,0 0-6-15,0 0-2 0,-2 24-6 16,2-12-13-16,2 1-2 0,3 2-11 16,-1 1-5-16,3 2-8 0,-3-3-8 0,0 4-4 15,2-4-20-15,3 3-25 0,-1-3-32 16,-2-1-40-16,1-2-26 0,2 0-25 0,-5-6-30 15,2-3-313-15,-2-3 154 0,-4 0 102 16</inkml:trace>
  <inkml:trace contextRef="#ctx0" brushRef="#br0" timeOffset="365.2729">22261 2352 104 0,'-4'-7'105'0,"-1"1"-14"0,0 0-6 16,3 5-11-16,2 1-10 0,0 0-15 15,0 0-30-15,0 0-38 0,20 20-31 16,-10-6-128-16,1 1 61 0,4 4 39 0</inkml:trace>
  <inkml:trace contextRef="#ctx0" brushRef="#br0" timeOffset="1246.6361">22601 2763 134 0,'4'10'161'15,"1"4"-6"-15,1 1-17 0,-2 2-6 0,5 2-16 16,-1 0-10-16,-2 2-7 0,4 0-11 16,-2 0-8-16,-2-3-8 0,0-4-8 15,-2 3-6-15,3-4-2 0,-1-1-1 16,-2-2 4-16,1-2 6 0,1-3-2 0,0-1-8 16,3-4-5-16,-9 0-4 0,16-8-5 15,0-1-9-15,-4-3-4 0,3 2 0 0,2-2-9 16,-4 0-2-16,1 0-2 0,0 4 0 15,-2-1-3-15,0 3-2 0,0 2-3 16,0 4 2-16,-2 0-1 0,3 1-1 0,0 5 2 16,2 3-4-16,-3 1 5 0,6 2-2 15,-2 2-3-15,-1 0 3 0,4-1-1 16,0 1-3-16,1-1 1 0,2-1 0 0,2-3 2 16,-1-2-2-16,3-1 1 0,1-4-1 15,-2-2-1-15,3-6 4 0,1-1-6 16,3-4 2-16,2-7-1 0,-5-1 3 15,5-10-1-15,-2-3-3 0,9-15 0 16,-3-7-2-16,-7-3 0 0,-1-4 2 0,-6-2-2 16,-8 8 2-16,-5 5-2 0,-3 11 13 0,-3-1 8 15,-1 1 12-15,-4 9 10 0,0 3 10 16,0 7-4-16,0 1-5 0,0 5-1 16,-4 6-9-16,-1 6 0 0,5 2 8 15,-10 27 13-15,1 5 5 0,1 14 5 0,0 11 4 16,-2 25-2-16,4 8 2 0,2 3-6 15,-2 6-3-15,4 2-3 0,2-4-7 16,0-3-7-16,2-1-2 0,2-8-5 0,4-3-7 16,4-6-6-16,-2-15-12 0,2-13-13 15,1-2-8-15,-2-10-5 0,4-3-4 16,-1-9-3-16,2-5-2 0,-2-6-4 0,-1-7-3 16,2-6-5-16,-3-6 3 0,1-4 2 15,-1-10 1-15,-2-3 3 0,-4-11 0 0,-4-4 7 16,-2-6-4-16,-2-8 5 0,-4 1 3 15,-1 2 7-15,-2-1 13 0,1 5 4 16,-3-1 8-16,5 6 3 0,0 4 1 0,-1 3-1 16,5 2-2-16,0 5-3 0,2 0-4 15,2 1-3-15,5 2 2 0,3 2-3 16,3 2-1-16,3 5-2 0,4 5-1 16,-2 3 1-16,2 2-2 0,3 7 1 0,1 3-6 15,-2 1-2-15,4 6 4 0,-1 1 4 16,1 2-6-16,2 0 0 0,-8-3-1 0,0-1-4 15,1-2 1-15,-5-1 0 16,2-2 2-16,0-1 4 0,0-3 0 0,-4-3 11 16,1 0 1-16,0-6 1 0,-2-1 3 15,-3-5 1-15,1 0-1 0,-2-6 0 0,-5-1-4 16,-4-3 0-16,-6-3-2 0,-4-5-2 16,-4-1 1-16,-5 4 0 0,-4 1-4 0,-5 5 3 15,-1 0 7-15,-5 5-10 0,2 5-2 16,-1 1 1-16,3 7-4 0,-2 1-14 0,5 0-23 15,1 4-40-15,0 0-45 0,7 3-54 16,1 1-60-16,2 4-649 0,6-7 302 16,4 3 199-16</inkml:trace>
  <inkml:trace contextRef="#ctx0" brushRef="#br0" timeOffset="1947.7768">24259 2794 117 0,'0'0'159'0,"6"-5"-12"0,0 3-11 16,-6 2-14-16,16 2-14 0,-6 0-7 15,2 3-13-15,3 3-1 0,0 1-8 16,2 5-4-16,-3 1-6 0,4 4-6 16,-4 0-8-16,2 2-3 0,-6-1-4 0,1 3-2 15,-3-4-4-15,-2 0 3 0,0-5 9 16,-3 2 15-16,1-1 15 0,-1-5 14 0,-1 1 17 15,-2-2 5-15,2-3 2 0,-4-2-1 16,2-4-7-16,0 0-10 0,0 0-2 16,0 0-17-16,4-25-12 0,2 8-4 15,2-2-15-15,5-2-12 0,2-4-16 0,4-3-20 16,2 0-30-16,0 2-28 0,1 0-31 16,3 1-35-16,-2 4-34 0,0 2-23 0,3 1-18 15,-7 6-20-15,2-1-497 0,-2 2 241 16,0 5 160-16</inkml:trace>
  <inkml:trace contextRef="#ctx0" brushRef="#br0" timeOffset="2680.5599">24919 2741 11 0,'2'5'131'16,"-2"1"-3"-16,0 5-5 0,2-3-6 15,0 2-9-15,0 3-2 0,3 0-9 16,-3 3-15-16,2 1-6 0,-2 0-4 0,2 0-9 15,3 1-6-15,-3 0-5 16,-2 1-4-16,3-3-6 0,-1-1-4 0,0 1-4 16,-2-5-7-16,0 0 1 0,0-2 8 0,0 1 5 15,2-2 13-15,-2-2 4 0,0 0 1 16,0-5-7-16,-2-1-7 0,0 0-3 16,0 0-9-16,18-13-3 0,-12 5-3 0,2-2-1 15,3 1-6-15,-2 0-3 0,1-1 0 16,1 1-3-16,-1 2-3 0,1 1 1 15,2 0-2-15,-3 1-3 0,1 4-2 16,2 1 0-16,-3 1 0 0,1 4 3 0,3 1 0 16,-3 3 3-16,2 2-2 0,-1 1-4 15,-1 1 6-15,0 1-4 0,-1-2 2 16,-3 2-3-16,1-3 4 0,-2 1 0 0,1-3-2 16,-3-1 15-16,3-1 12 0,-1 0 10 15,-2-2 9-15,2-1-3 0,0-4-10 16,-6 0-5-16,14-10-4 0,-6-2-1 0,4 2-6 15,-1-8-8-15,2 1-10 0,2-2-4 16,-3 0-2-16,1 2-1 0,0 3-5 16,-3 2-1-16,-2-1 0 0,1 2-2 0,0 5-3 15,-3 2 3-15,3 2 0 0,-1 4 2 16,-2 4 0-16,3 3 2 0,0-1-1 16,-1 4 1-16,2 1 3 0,-2 1-1 0,4-1 0 15,-2-1 2-15,0 1 0 0,7 1 0 16,-4-5 0-16,4 0 1 0,0-1 0 15,2-2 1-15,2-2-1 0,3-3-6 16,1-2-1-16,2-1-3 0,1-2-6 0,1-4 1 16,-1 1-2-16,0-3 0 0,-3-1 5 15,-1-1-2-15,-2-1 1 0,-2-1 3 16,-4-1 2-16,-3 1 1 0,-2-3-1 0,-2 3 2 16,-5 1-2-16,-4-2 2 0,-2 5 2 15,-5-4 0-15,-1 4 6 0,-3 3 4 16,-2-1 2-16,1 5-4 0,-4 0 3 0,4 6 1 15,-2-2 7-15,-2 7 7 0,2 4 6 16,1-2 0-16,1 6 0 0,2 1 2 0,2 0 0 16,4 2-6-16,4 0-2 0,0 1-3 15,6-1-8-15,3-1-29 0,6 2-27 16,4-3-36-16,6 0-39 0,2-4-22 16,7-1-26-16,1-5-22 0,5-1-449 0,2-5 217 15,1 1 143-15</inkml:trace>
  <inkml:trace contextRef="#ctx0" brushRef="#br0" timeOffset="3095.7652">26568 3055 471 0,'40'-13'38'0,"-8"2"20"0,-7 1 31 16,-6 1 38-16,-4 1 11 0,-3-2 4 16,-4 5 2-16,-2-5 0 0,-2 2 2 15,-6 0-4-15,-2-1-8 0,-3 1-7 16,-2 0-6-16,-3-1-5 0,-3 3-11 0,-2 3-13 16,-4 2-8-16,1 1-9 0,-2 2-5 15,-4 4-10-15,3 5-10 0,-1-1-10 0,2 2-12 16,2 1-10-16,6 1-8 0,1-3-9 15,5 1-6-15,3-3-2 0,3 0 0 16,4-3-2-16,5 0 1 0,1-4 2 0,5-2 2 16,3-4 1-16,6-3 6 0,-2-5 7 15,2-3 8-15,3-6 8 0,3-8 5 16,0-4-2-16,-3-6 1 0,5-22-3 0,0-2-1 16,-6-7 0-16,-2-3-5 0,-5-3 5 15,-7 2-3-15,-4 9 5 0,-1 10 8 16,-5 6 12-16,0 8 5 0,0 1 2 0,-3 8 2 15,1 3 1-15,2 7-8 0,-4 4-7 16,-2 11-5-16,0 5-3 0,6 2-2 16,-23 28 5-16,9 3-5 0,0 12 3 0,-3 27 4 15,4 5 2-15,3 4-6 0,1-2-3 16,5-8-4-16,4-8 0 0,0 0-1 16,2-3-9-16,0-2 1 0,5-2-8 15,1-5-17-15,-2-8-19 0,2-4-36 0,2-6-46 16,-2-7-52-16,2 0-64 0,-1-11-89 15,4-4-730-15,-3-5 354 16,1-2 234-16</inkml:trace>
  <inkml:trace contextRef="#ctx0" brushRef="#br0" timeOffset="4296.1484">28132 2474 7 0,'3'-25'152'16,"1"4"-14"-16,-4 5-11 0,2 0 2 15,-4 1-6-15,0 4-6 0,-3 1-8 0,-4-1-4 16,-1 6 0-16,-7-1 1 0,-6 6-1 15,-4 1-2-15,-10 5 0 0,-1 3-6 0,-6 4-6 16,1 7-8-16,3-1-7 0,4 3-6 16,11 2-8-16,1 0-4 0,10 4-10 15,8 0 0-15,6 3-8 0,6 0-4 16,6 6 0-16,8 2-9 0,1-1-5 0,2 0-7 16,0-1-5-16,1-3-6 0,-6-3 0 15,-1-1 1-15,-6-1-1 0,0-4 4 0,-7 0 1 16,-6-5-3-16,-4 3 3 0,-9 0 1 15,-7-2 4-15,-5-2 6 0,-4-4 3 16,-6 1 5-16,1-5 10 0,2-2 5 16,5 0 5-16,3-3 0 0,4 0-4 0,2 0-7 15,5-1-9-15,0-3-5 0,7 2-5 16,1 1 0-16,7-5-4 0,0 0 1 0,20 3-5 16,-1-3-5-16,3 0-2 0,10-3-2 15,3 0-1-15,5-3 0 0,11-1 1 16,-1-2 0-16,5-3-1 0,-3 0-4 15,0-2 2-15,-1 0 2 0,-2-3-2 0,-5 0 0 16,-2-1 1-16,-3-3 3 0,-9 5 1 16,-4-4 1-16,-2 3 2 0,-7 1 3 0,-5-2 1 15,-3 2 3-15,-2 4 0 0,-7 0-1 16,-2 2 1-16,-6 3-2 0,2 1-2 16,-4 2-2-16,-5 4 1 0,2 2-5 15,-4 4 3-15,3 2-3 0,1 3-11 16,0-2-13-16,3 4-16 0,1 4-14 0,5-4-16 15,4 3-13-15,4-1-18 0,5-2-15 16,9 0-12-16,6-2-18 0,12-4-6 0,5-2-8 16,5-4-3-16,5-4 10 0,6-1 15 15,-1-4 14-15,2-1 22 0,-5-3 29 16,-2-2 25-16,-5-1 30 0,-8 2 18 16,-3-2 32-16,-6-3 24 0,-4 4 19 15,-6-1 6-15,-4-1 6 0,-4 5 3 0,-5-3-8 16,-4 5 1-16,-2-1-7 0,-6 3-6 15,0-1-3-15,-5 4-12 0,0 2-2 16,-4 1-9-16,1 4-4 0,-4 1-4 16,2 4-6-16,1-1-7 0,2 5-4 0,1 0-6 0,3-1-5 15,3 0-4-15,2 0-2 0,2 1 0 16,0-2-6-16,4-1 4 0,2-2 1 16,2 1-5-16,0-4 2 0,3-1 2 15,-1 0-3-15,3-2 2 0,2-2 0 0,-1-2-1 16,4 0 0-16,-4-1-3 0,0 1-2 15,1-2-6-15,-2 1-3 0,0 1 0 16,-1 1-4-16,-2 2 1 0,4 0 3 0,-12 0-2 16,18 3-1-16,-8 2-5 0,1 2-5 15,0 0-15-15,2 4-20 0,-1 1-22 16,1-2-29-16,0 0-22 0,1-1-30 0,1 0-388 16,2-4 188-16,-2-1 124 0</inkml:trace>
  <inkml:trace contextRef="#ctx0" brushRef="#br0" timeOffset="4542.2411">29389 2796 27 0,'9'8'84'0,"2"0"-5"0,-1 1-4 15,-1 2-7-15,1 1-1 0,-4 1 2 0,1 0 5 16,-1 0 3-16,-1 0 19 0,-5-2-2 15,2 1 5-15,-2-2 8 0,0-1 4 16,0-1-1-16,0-2 1 0,0 0-1 0,2-1-12 16,-2-5-11-16,2 3-12 0,-2-3-17 15,0 0-24-15,12-15-26 0,-3 5-37 16,10-4-36-16,-2 0-50 0,0-4-433 0,6 1 187 16,1-2 123-16</inkml:trace>
  <inkml:trace contextRef="#ctx0" brushRef="#br0" timeOffset="5043.9706">29805 2807 138 0,'-14'18'136'0,"6"1"-16"16,4 0-7-16,2-2-10 0,2-1-7 15,2 2-14-15,2 0-3 0,4-4-8 0,6 3-5 16,0-4-7-16,3-6-3 0,2-1-12 15,2-3-9-15,3-4-3 0,3-5-3 16,3-6-2-16,2-3-8 0,-3-4 10 16,3-7-7-16,-2-4 0 0,-1-5 9 0,3-19-7 15,0-1-4-15,-7-6 4 0,-8 8 1 16,-4 7 11-16,-3 0 14 0,-4 8 15 16,1 4 7-16,-3 5 6 0,-2 4-2 15,1 3-6-15,1 4-11 0,-4 5-1 0,0 4-8 16,-2 8-5-16,2 1-8 0,-11 20 2 15,2 1-4-15,1 9-5 0,-3 7 1 0,3 6-3 16,-2 6-1-16,0-2-6 0,4 0-2 16,0-3 2-16,2-5-4 0,2 0 0 15,-2-5-1-15,2-7-3 0,0 0-3 16,2-8 5-16,0 0 2 0,4-9 1 0,2-2-4 16,2-5 0-16,5-3-2 0,2-6-1 15,6-6-5-15,0 1 1 0,2-4-5 0,-1 4-1 16,-1-3 2-16,0 3-2 0,0-1 0 15,1 3-1-15,-6 3 0 0,4 2 0 16,-2 4 13-16,1 4 2 0,-1 0-1 16,-2 4-4-16,4-1 1 0,0 5 2 0,-3-1-6 15,1 0-2-15,-2-1-27 0,-3 1-34 16,2-2-50-16,2 0-67 0,-5-5-635 16,3-1 275-16,-2-6 181 0</inkml:trace>
  <inkml:trace contextRef="#ctx0" brushRef="#br0" timeOffset="5398.9005">27727 3829 186 0,'26'-26'199'0,"8"0"-8"0,5 6-13 16,21-10-11-16,11 4-1 0,8-1-9 15,8 5-8-15,9-1-12 0,20-2-12 16,-19 6-12-16,-1 4-10 0,-5-1-11 15,-4 4-10-15,-9 2-6 0,-12 1-15 16,-16 2-16-16,-5 1-29 0,-5 1-25 0,-8 2-29 16,-1 0-27-16,-3 2-24 0,-4-2-14 15,-3 1-12-15,-3 1-23 0,-4 1-436 0,-4 0 195 16,-4 1 129-16</inkml:trace>
  <inkml:trace contextRef="#ctx0" brushRef="#br0" timeOffset="6414.6001">27201 4012 25 0,'0'0'142'0,"4"-3"-16"0,-4 3-11 16,5-6-5-16,-1 1-15 0,-4 5-4 0,6-3-6 15,-4-1-5-15,2 1 1 0,-4 3-2 16,4-9 3-16,0 3-4 0,-2 3-1 0,-2 3-1 15,5-7-6-15,-2 3-8 16,-3 4-5-16,0-8-5 0,2 3-1 0,-2 5-5 16,0-5-8-16,0 5-2 0,0-7-1 15,0 7-5-15,2-5-5 0,-2 5-1 0,0 0-2 16,0-5-4-16,0 5-1 0,0 0 0 16,0 0-2-16,0 0-5 0,2-6 1 15,-2 6-4-15,0 0 0 0,0 0 1 16,0 0-4-16,0 0 2 0,0 0-3 0,0 0 1 15,2-5 1-15,-2 5-4 0,0 0 1 16,0 0 1-16,0 0-3 0,2-4-2 0,-2 4-15 16,0 0-12-16,0 0-14 0,0 0-16 15,0 0-18-15,0 0-19 0,0 0-18 16,12 7-19-16,-12-7-363 0,11 2 168 16,-3 0 112-16</inkml:trace>
  <inkml:trace contextRef="#ctx0" brushRef="#br0" timeOffset="6751.0875">28477 3729 184 0,'0'0'206'16,"-4"-3"-19"-16,4 3-20 0,0 0-13 15,-7 9-11-15,7 2-1 0,-2 7 6 16,2 6 1-16,0 5-4 0,2 6-8 16,-2 5-9-16,2 3-11 0,-2 4-7 0,2 3-13 15,-2 4-6-15,3-8-10 0,-3 0-10 16,0-1-10-16,0-1-13 0,-3 0-20 0,3-7-26 15,-2-3-32-15,0-5-37 0,0 0-35 16,2-6-30-16,2-2-32 0,-2-4-35 16,0-4-448-16,4-3 220 0,-1-6 145 15</inkml:trace>
  <inkml:trace contextRef="#ctx0" brushRef="#br0" timeOffset="7046.7805">28704 4411 173 0,'8'-2'167'16,"3"-4"-12"-16,1-1-14 0,4-3-19 16,2 0-11-16,1-5-8 0,0 2-10 0,2-3-2 15,1-3 1-15,-2-1-6 0,0 0-2 16,-5-1-7-16,-3 4 4 0,-1-1 6 16,-2 4-4-16,-5 0-5 0,-2 4-7 0,-4 1-1 15,-2 1-5-15,-7 3 1 0,0 5 0 16,-4 2-2-16,-3 3-1 0,-6 7-2 15,3 1-3-15,-4 7-4 0,1 0-1 16,3 3-6-16,5 2-5 0,-2-1-5 0,8 3-2 16,1-2-4-16,5 1-8 0,4-2-7 15,2-2-26-15,9 1-30 0,1-2-33 16,10-2-36-16,3-2-54 0,5-5-41 0,-3-5-526 16,4-2 248-16,1-5 164 0</inkml:trace>
  <inkml:trace contextRef="#ctx0" brushRef="#br0" timeOffset="7592.7836">29393 4280 17 0,'-14'0'217'0,"-1"0"-1"0,-4 4-10 16,2 4-18-16,-2 1-13 0,2 3-17 16,1 4-12-16,2 1-9 0,4 4-13 15,2 1-9-15,3 3-15 0,3-4-7 0,6 1-10 16,3 1-8-16,1 0-10 0,4-2-8 15,4-4-15-15,2 1-11 0,4-7-12 16,-3 1-11-16,7-8-8 0,-6 1-5 0,4-5-2 16,1-5-2-16,1-3 0 0,3-4-2 15,-4-7 6-15,3-4-4 0,-3-9 6 16,-1-7 3-16,-3-5-4 0,2-19 3 0,-6 7-4 16,-9 2 10-16,2 3 11 15,-6 1 12-15,-2 8 9 0,0 12 11 0,0-2 10 16,-2 4-4-16,0 4 0 0,2 5-5 15,-2 1-6-15,-2 10-3 0,2 3-5 0,0 5-4 16,0 0-3-16,-6 24 1 0,2-4-2 16,0 8-3-16,0 8-4 0,2 4-3 15,0 1 2-15,0 0-3 0,0 1 1 0,2-3-6 16,0-5 4-16,0-1-3 0,0-5-1 16,2-2-1-16,-2-3 1 0,0-3-3 15,2-5 5-15,0-3-3 0,2-3-2 0,4-5 1 16,0-4-3-16,-8 0 0 0,25-13 0 15,-8-1-7-15,2 0-4 0,5-5-5 16,-6 2 0-16,2 1-3 0,1 3 1 0,-3-1 1 16,0 3-2-16,-4 3 3 0,4 4-2 15,-6 2 4-15,3 4 1 0,0 2 1 16,-2 4-1-16,-1 0 5 0,-2 5-4 0,4-1 3 16,-6 3-3-16,2 0-9 0,1 0-22 15,-3-2-22-15,1 0-27 0,2-1-29 16,-3-1-25-16,2-3-34 0,4 0-29 15,-4-7-499-15,2 1 238 0,4-5 158 16</inkml:trace>
  <inkml:trace contextRef="#ctx0" brushRef="#br0" timeOffset="8092.5896">30367 4171 45 0,'2'-4'144'16,"0"1"2"-16,0-1-4 0,-2 4-9 15,0 0-2-15,0 0-3 0,0 0-8 0,7 11-8 16,-7-3-11-16,0-1-4 0,0 5-12 15,3 1-7-15,-3 1-8 0,0 1-3 16,0 1-10-16,0-3-6 0,0 0-5 16,0 0-4-16,2-3-6 0,-2 2-1 0,2-5-3 15,2 1-3-15,0-2-1 0,0-3-4 16,4-2 1-16,1 2-3 0,-9-3-4 0,21-6-4 16,-6 2 2-16,-3-3-7 15,2 3-1-15,-2-2-2 0,0 1 1 0,-2 1 0 16,0 0-5-16,-2 2 3 0,1 2 0 15,-9 0 2-15,17 2-2 0,-11 2 0 16,3 1 2-16,-1 1-1 0,-2 2-3 0,2-1 3 16,2 3 0-16,-4-4-4 0,4 3 5 15,-2-3 2-15,3 1-6 0,-2-1 4 16,6-1-1-16,-1-3-2 0,0-2-1 0,0 0 0 16,3-1-3-16,0-2-4 0,0-3 0 15,6-3 2-15,-4 1-2 0,2-5 1 0,0 2 1 16,-2 0 2-16,-1 0 5 0,-4 1 9 15,-2 2 7-15,2 1 6 0,-4-1 1 16,-2 2-1-16,1 1 1 0,-1 3-4 16,1 0 2-16,-9 2-3 0,13 2 2 0,-7 2-2 15,0-1-5-15,0 3 1 0,2 2-1 16,-2-3-1-16,2 3-1 0,0 2-2 16,3-4-7-16,2 1-23 0,-3 1-23 0,3-5-28 15,-1 3-39-15,2-5-52 0,2-4-58 16,-1 2-455-16,0-5 229 0,2-2 150 15</inkml:trace>
  <inkml:trace contextRef="#ctx0" brushRef="#br0" timeOffset="8232.5242">31082 3734 146 0,'-12'-8'153'0,"4"3"-15"16,-1 2-13-16,3-1-37 0,2 3-57 0,4 1-88 15,-9-2-156-15,9 2 73 0,0 0 47 16</inkml:trace>
  <inkml:trace contextRef="#ctx0" brushRef="#br0" timeOffset="9394.4449">31659 4309 1632 0,'0'-10'60'16,"0"1"6"-16,0-3 1 0,-3-1 10 16,1-2 16-16,-2-4 7 0,0-1-12 15,-3 1-8-15,-3 0-11 0,0-1-2 16,-4 2-6-16,-2 1-7 0,-1 4 0 0,-5 0-5 16,-3 3-3-16,-6 5-2 0,-1 1-5 15,-3 4-4-15,2 4-3 0,-3 1-4 16,4 1 1-16,4 4-5 0,3-1 0 0,4 2-3 15,4 0-4-15,5 1-4 0,3 1-1 16,6-3-3-16,6-1 2 0,4 3 1 16,5-2-4-16,5-4 3 0,6 2-5 0,4-3 0 15,1-2 1-15,4 1 1 0,-3 0-7 16,3-2 4-16,-4 2-4 0,-1 0 2 16,-5-1-5-16,0 3 11 0,0 2 9 15,-3 5 10-15,0 2 3 0,-4 4 3 0,-1 8 5 16,-2 1 3-16,-4 4 3 0,-4 5-4 15,0-1-3-15,-6 4-2 0,2 0-4 16,-2 0-6-16,-2 0 3 0,2 0-13 16,0-1 6-16,0-9-2 0,2-1-1 0,0-2-2 15,0-7 3-15,2 1-10 0,-2-5 3 16,6-3-2-16,2-4 0 0,1-5 4 0,4-4-7 16,4-2-2-16,3-7-3 0,2-6 4 15,3-6-10-15,5-8 1 0,0-5-1 16,6-20-6-16,1-3 6 0,-3-3-6 15,0 2 2-15,-2-1 1 0,-7 15 2 0,-5 4 0 16,-6 9 3-16,1 5 1 0,-2-1 1 16,0 4 13-16,-5 4-5 0,0 4-3 15,-1 2 2-15,0 1-6 0,-3 4 4 0,0 7-4 16,-4 1 2-16,0 0 1 0,6 17 1 16,-6-4-4-16,0 4 2 0,0 3-3 15,0-2 5-15,0 4-7 0,0-4 0 0,2 4-3 16,0-3-2-16,2 0-7 0,-2-4-4 15,2 0 5-15,3-2-3 0,2-1 4 0,-1-3-6 16,3-1 0-16,-1-4-1 0,3-4-4 16,0 0 1-16,3-4-1 0,0-2 1 15,2-5 2-15,1-3 1 0,1-1-2 16,-4-3-3-16,6-3 1 0,-1-2 4 0,-4 3-3 16,0 1 4-16,-3 4 4 0,2 0 0 15,-6 3 2-15,0 1 2 0,1 1-2 16,-2 1-3-16,-3 3 4 0,0 2 3 15,1 4 2-15,-7 0 1 0,12 10 1 0,-8-5 1 16,3 5 0-16,2 0-1 0,-1 1 4 16,0-2-1-16,2 3 0 0,4 1 0 0,-2-2 2 15,5 2-1-15,0-2 0 0,0-3-1 16,3-2 1-16,-2 0-6 0,6-1-2 16,-3-4-3-16,2 2-2 0,0-3 3 15,1 0 1-15,-1-3-1 0,-4 0-1 0,2-2 5 16,-4 1-2-16,0 1 3 0,-2-4 1 15,-5 1 2-15,1-3-2 0,-5 2 2 16,-1 0-2-16,-1-1-1 0,-4 2-2 0,0 1 3 16,0 5 0-16,-2-8-2 0,2 8-4 15,-9-2 5-15,9 2 3 0,0 0-2 16,-13 12 2-16,9-6 1 0,2 3 2 0,2-1-1 16,0 0 1-16,2 4-2 0,4-2 3 15,1 2-4-15,4-2 3 0,3 0 0 16,2-2-6-16,2-2-4 0,3-2-5 0,3-1-4 15,-2-3-3-15,2-1-6 0,2-5-5 16,1 0 2-16,-1-2 2 0,-6-2 1 16,2 2 5-16,-5-4 3 0,-3 3-1 0,-1 0 6 15,-2 2 1-15,-5 0 5 0,2-1 1 16,-2 3 0-16,2 1 1 0,-4 1 3 0,2 2 1 16,-6 1 6-16,0 0 6 0,17 8 1 15,-9 0 1-15,1 4 1 0,-1 0 0 16,-1-1 0-16,1 1-1 0,-2 1 1 15,2 2-1-15,-2 0 1 0,-2-2-8 0,-2 3 1 16,-2-1 2-16,-2 0-9 16,-5-1-22-16,-2-1-25 0,-5 0-35 0,-5 3-52 15,-5-3-49-15,-12 0-673 0,-2-1 291 16,-17 0 192-16</inkml:trace>
  <inkml:trace contextRef="#ctx0" brushRef="#br0" timeOffset="9669.7266">29438 5164 138 0,'-38'9'204'0,"13"-3"17"0,17-1 8 16,10-3-5-16,-2-2-8 0,48 5-13 0,9-7-14 16,44-1-13-16,44-2-17 0,11 2-11 15,14-2-1-15,5-2-6 0,3 0-6 16,2 1 0-16,-2-4 1 0,-9 1-5 15,-10-1-10-15,-9 3 0 0,-12-1-6 0,-37 1-14 16,-6-2-12-16,-25 4-12 0,-17-1-11 16,-13 1-13-16,-3-3-20 0,-12 0-18 0,-10-1-34 15,-11 1-43-15,-6-1-44 16,-10-3-53-16,-12-1-53 0,-21-5-61 0,-35-4-711 16,-28-9 335-16,-13-1 220 0</inkml:trace>
  <inkml:trace contextRef="#ctx0" brushRef="#br0" timeOffset="9987.0818">25641 4069 144 0,'88'-23'209'16,"50"-6"-11"-16,29 1-16 0,71-10-6 16,19 0 5-16,17 3-1 0,3 5-3 15,-4 7-9-15,4 4-12 0,-1 4-11 0,-14 1-16 16,-14 4-10-16,-56 6-12 0,-12 0-10 16,-13-1-8-16,-12 2-9 0,-11 0-7 15,-39 0-8-15,-9 0-5 0,-26 2-7 0,-16-1-6 16,-9 2-8-16,-9 0-3 0,-6-1-21 15,0 1-38-15,-9-3-61 0,-7 3-80 16,-2 3-739-16,-8-2 307 0,-4-1 203 0</inkml:trace>
  <inkml:trace contextRef="#ctx0" brushRef="#br0" timeOffset="20320.7073">23045 6041 5 0,'0'-6'216'0,"-4"2"-10"0,4 4-12 16,-4-6-9-16,2 3-13 0,2 3-16 15,-4-5-12-15,4 5-19 0,0 0-14 16,0 0 1-16,0 0 0 0,-2 27-2 0,4-5-6 15,2 6 3-15,0 8-4 0,0 7-5 16,0 9-8-16,4 4-8 0,-2 2-3 16,-2 1-9-16,4 20-9 0,-2-13-5 15,-1-11-4-15,1 1-9 0,1-3 0 16,-3-1-5-16,0-11-14 0,-2 0-30 0,0-9-30 16,0-3-33-16,1-1-34 0,-1-7-27 0,-2-2-46 15,-2-4-58-15,-3-5-495 0,-1-6 247 16,-2-4 164-16</inkml:trace>
  <inkml:trace contextRef="#ctx0" brushRef="#br0" timeOffset="20662.1891">22475 6111 106 0,'0'-14'169'0,"4"3"-17"16,6 0-7-16,9 2-13 0,13-4-11 15,14 2-6-15,11 3-8 0,34 3-5 0,5 4-9 16,4 7-7-16,-1 4-8 0,0 9-5 16,-6 6-4-16,9 13-7 0,-26 0 2 15,-4 4 1-15,-8 9 4 0,-11 5 7 16,-7 3 4-16,-11 4 7 0,-11 2 10 0,-11-8 6 16,-6-5 3-16,-12 0 1 0,-6 2 1 15,-13 13-7-15,-10-5-2 0,-9-3-7 0,-5-1-8 16,-9-9-2-16,-5 0-8 0,-3-11-2 15,-4-1-7-15,4-7-9 0,1-5-4 16,12-10-3-16,5-3-7 0,9-6 0 0,4-4-29 16,3-4-26-16,3-7-29 0,0-4-44 15,5-5-44-15,8-3-52 0,8-6-44 16,3-1-45-16,6-3-595 0,7-8 295 0,8-5 194 16</inkml:trace>
  <inkml:trace contextRef="#ctx0" brushRef="#br0" timeOffset="21045.6951">24115 6447 152 0,'4'30'193'0,"0"0"-10"0,2-1-15 0,-3-1-13 16,1 0-8-16,2 8-8 0,-2-8-11 15,0 6-10-15,3 0-13 0,-2-7-7 0,-1 0-11 16,0-2-4-16,-2-5-2 0,0-1 9 16,2-2 15-16,-4-3 21 0,2-3 12 15,0-3-12-15,-2-4-13 0,0-4-12 16,0 0-9-16,-10-24-11 0,4 0-7 0,-1-2-7 16,-2-12-6-16,1-8-7 0,2-8-9 15,-1 1-2-15,3 0-5 0,0-1-8 0,4 9-2 16,2 0-6-16,0 0-4 0,2 3 1 15,5 2-6-15,1 4-3 0,6-4-1 16,2 3-2-16,8 3-2 0,3 4-3 16,5 2-12-16,2 4-19 0,3 2-18 15,1 2-24-15,-2 7-29 0,-3 1-40 16,1 5-38-16,-4 3-33 0,-2 2-30 0,-7 2-551 16,5 8 270-16,-16 0 177 0</inkml:trace>
  <inkml:trace contextRef="#ctx0" brushRef="#br0" timeOffset="21200.9594">24318 6497 113 0,'0'0'176'0,"0"0"-9"0,0 0-17 16,19-1-14-16,0-5-14 0,7 0-16 0,7-1-18 16,3-3-25-16,4 2-37 0,9-4-38 15,-3-1-38-15,1 1-43 0,1 0-245 0,0-1 115 16,-4 1 76-16</inkml:trace>
  <inkml:trace contextRef="#ctx0" brushRef="#br0" timeOffset="21552.8497">25513 6053 129 0,'0'-14'222'0,"-2"3"-8"15,-2 0-14-15,-2 4-16 0,-4 0-18 16,-6 1-6-16,-2 0-10 0,-3 6-3 0,-5 0-11 15,-4 4-11-15,3-1-13 0,-1 5-11 16,2 0-12-16,4 3-10 0,0 3-7 0,8 1-6 16,1 2-5-16,9 2-5 0,4-2-6 15,6 6-5-15,5 0-5 0,8 5-2 16,2-3-6-16,7 5-6 0,3 0-9 0,-1 0-1 16,0-2-4-16,-5-5-7 0,0 2-4 15,-4 0 1-15,-1-5-1 0,-8 2 1 16,-2-1 1-16,-3-2 8 0,-7-1 10 0,-4 2 8 15,-7 2 10-15,-7-1 8 0,-8-2 2 16,-6-1 7-16,-1-1-6 0,-6-6 3 16,-1-1-6-16,-2-1-7 0,1-5-9 0,1 1 3 15,6-4-6-15,3-1-18 0,5 0-29 16,0-4-42-16,4 2-45 0,5-4-59 16,4-1-80-16,6 0-676 0,5-5 313 15,4-4 207-15</inkml:trace>
  <inkml:trace contextRef="#ctx0" brushRef="#br0" timeOffset="22431.9963">23397 8161 48 0,'0'0'188'0,"-13"13"-6"15,9 1-15-15,0 2-8 0,-4 8-6 16,2-1-13-16,-2 5-9 0,2 6-13 0,2 0-11 15,-2 1-6-15,2 3-11 0,2-1-9 16,0-3-9-16,-1-4-6 0,1-2-6 16,0-1-4-16,0-4-6 0,0-4 7 15,2-2 14-15,-2-2 3 0,-3-5-3 0,1-7-7 16,-2 0-3-16,6-3-2 0,-17-16-2 16,9 1-3-16,-4-6-5 0,2-7-4 15,0-11-6-15,-1-8-4 0,5-6-6 16,-1-3-2-16,7 1-4 0,2 0 0 0,5-1-5 15,6 5-2-15,7-12-4 0,4 12 1 16,1 10-4-16,3 5-2 16,2 4-1-16,4 6-1 0,-5 7 1 0,3 4-5 0,-4 5 2 15,-1 3-2-15,1 2 1 0,-8 5 0 16,2 5 0-16,-3 2 2 0,-2 3-3 16,-7 3 4-16,-1 2 0 0,-5 4-1 0,-4 2 2 15,-6 2-2-15,-3-1 1 0,-4 3 1 16,-1 0 1-16,1-4 1 0,1-2-2 0,-2 0 0 15,4-2 2-15,4-4-3 0,0 1-5 16,3 1 8-16,6-2-3 0,5 3 1 16,6-3 0-16,6 2 0 0,5-1-4 15,9 0 4-15,0 3-2 0,6 0 1 0,5-1 1 16,-1 2-3-16,-1 0 0 0,-3 0 0 16,-7-3-1-16,-1 0 2 15,-2 2 2-15,-5-1 6 0,-6-2 13 0,-4-1 5 16,-7 4 9-16,-6-3 5 0,-4 3 0 0,-8-4-1 15,-7 3-4-15,-4-2-4 0,-8-1 0 16,-8 0-1-16,-1-3-3 0,-10 0-5 16,3-3 1-16,1-1-5 0,-1-4-2 0,5-2-2 15,2 0-22-15,6-2-23 0,1-2-34 16,3-2-46-16,4-3-49 0,9 1-44 16,7-3-37-16,6-1-31 0,6-3-592 0,9-2 292 15,2-2 193-15</inkml:trace>
  <inkml:trace contextRef="#ctx0" brushRef="#br0" timeOffset="22783.4581">24439 8079 77 0,'2'9'211'16,"0"2"-11"-16,0 1-16 0,0 5-2 15,0 4-7-15,0 4-15 0,0 0-11 16,0 1-11-16,0 3-12 0,3-2-17 0,-3-1-2 15,3-1-12-15,-3 0-6 0,2-6-9 16,-4 0-4-16,2-4 4 0,0 0 14 16,0-3 5-16,-2-6-12 0,-2-2-7 0,2-4-7 15,0 0-3-15,-8-18-4 0,3 3 1 16,-2-8-7-16,1-4-1 0,-2-9-6 16,2-1-7-16,-1-5-6 0,3-8-4 0,0 8-4 15,2 0-4-15,2 1-3 0,4-1-4 16,2 5-3-16,3 1 0 0,3 4-5 15,1 1-3-15,4 3 1 0,4 1-3 16,2 4-5-16,3 2-1 0,-1 4-19 0,-3 4-19 16,3 1-23-16,-4 4-33 0,-2 3-27 15,1 3-38-15,-2 4-37 0,-3 2-57 0,-2 3-576 16,-3 1 281-16,-6 5 185 0</inkml:trace>
  <inkml:trace contextRef="#ctx0" brushRef="#br0" timeOffset="22939.7291">24422 8207 1772 0,'-7'4'-21'0,"5"1"36"0,4-3-13 16,-2-2 42-16,0 0 16 0,0 0-2 15,36-8-16-15,-14 2-9 0,2 1-6 0,4-3-5 16,0 0-21-16,1-1-23 0,5-1-32 16,-4 3-33-16,-1-1-34 0,1 1-37 0,-2 1-391 15,-1-2 187-15,3 2 123 0</inkml:trace>
  <inkml:trace contextRef="#ctx0" brushRef="#br0" timeOffset="23267.9914">25560 7856 107 0,'7'-15'209'0,"-3"2"-4"16,-4 1-11-16,-4 4-12 0,-3 3-11 15,-5 1-10-15,-1 2-1 0,-6 4-12 16,-6 2-3-16,-1 3-7 0,-1 1-10 0,-3 5-10 15,4-1-12-15,6 1-10 0,0 3-10 16,5 0-7-16,5 3-8 0,4 1-5 16,6 0-10-16,8 3-2 0,7 2-5 0,4-1-4 15,10 6-5-15,3-3-5 16,2 1-6-16,-2-2-2 0,-5-3-1 0,-3 0-4 16,-1 0 0-16,-8-4-4 0,-2 0 2 15,-7 0 4-15,-4-1 6 0,-10 2 4 16,-7-1 0-16,-9 2 1 0,-8-2-4 0,-8 2-3 15,-6-4-2-15,-7-1-4 0,-2-3-5 16,-2-2-15-16,-1-1-21 0,4-4-33 0,9-3-38 16,3-2-45-16,6 2-58 0,1-6-57 15,2 2-620-15,3-5 296 0,2 0 195 16</inkml:trace>
  <inkml:trace contextRef="#ctx0" brushRef="#br0" timeOffset="27748.9923">23433 9557 177 0,'0'-6'186'0,"0"6"-17"16,2-7-8-16,-2 7-10 0,2-6-5 15,-2 6-9-15,0-6-4 0,0 6-15 16,2-3-8-16,-2 3-6 0,0 0-10 16,0 0 11-16,0 0 6 0,-2 26 15 0,-2-5-1 15,0 6-5-15,-2 9-4 0,-5 10-8 16,3 6-5-16,-1 3-11 0,-2 21-6 0,3 0-13 15,2-12 0-15,4-6-12 16,2 0-4-16,4-6-8 0,2 0-4 0,4-5-1 16,3-1-6-16,2-6-2 0,2-8-7 15,5-5 0-15,0-4-7 0,4-8-2 0,-3-5-2 16,3-6-4-16,-4-7 3 0,6-3-5 16,0-8-1-16,-1-9-1 0,1-10-8 15,8-17 1-15,-5-9-1 0,-3-1 1 16,-2-5-2-16,-3-4-3 0,-4-1 4 0,-6-4-7 15,-3 2 3-15,-6 10-2 16,-2 11 1-16,0 8 3 0,-2 1 5 0,0 10 5 0,-2 4 6 16,0 1 2-16,0 6-3 0,-2 6-2 15,0 8-1-15,0 8 1 0,4-1 2 16,-20 24-3-16,10-2 3 0,-3 9 2 16,3 5-4-16,2 8 1 0,-4 7 1 15,6 2-3-15,2 1 0 0,4 2 1 0,2-2-3 16,0 0-3-16,6-1 3 0,2-6-7 0,0-2-6 15,3-11-1-15,1-2-1 0,6-6-8 16,-2-5-5-16,4-5 1 0,-1-9-6 16,2-2 0-16,0-8-3 0,5-2 0 15,2-6 0-15,-3-7 3 0,-1-1 0 16,-1-2 3-16,-2-3 1 0,-2-1 2 0,-1 0 1 16,-4 2 2-16,-3 3 2 0,0 2 4 15,-3 0-1-15,-1 4 2 0,-1 2 1 0,1 3-1 16,-3 1 0-16,1 6 2 0,-3 2-2 15,-4 0 2-15,10 12 1 0,-6-1 3 16,2 3 0-16,-2 2 1 0,4 3 2 0,-2 3-4 16,0 0 5-16,-2-3-2 0,0-1-1 15,3-3-2-15,-1 0 0 0,1-3 2 16,1-3 1-16,5-3 0 0,1-6 1 16,4-2-2-16,7-4 0 0,2-4 0 0,6-3 0 15,-5-4-1-15,4 2 0 0,1-2-1 16,-5 1-2-16,-2 5 2 0,-2 0-1 15,-5 0 0-15,-1 2 2 0,-2 6 0 0,-4 1 1 16,1 2 0-16,-2 3 3 0,1 5 0 16,-3 6 1-16,-1 0-2 0,-2 0 0 0,1 5-1 15,0-2 2-15,1 4 0 0,-2-2-3 16,4-2 1-16,1 1 0 0,2-2-1 16,0-6 2-16,-1 2-2 0,5-6 4 15,0-3 0-15,3 0 0 0,-2-6-1 0,1 0-2 16,1-5 1-16,0-2-1 0,2-2 0 15,-6-1 2-15,4-2-3 0,-5 0-1 16,-1-2 2-16,-1 0-1 0,-2-1 1 0,-3 5 3 16,0 0-5-16,-1-1 3 0,-1 5-2 15,-1 0 8-15,-1-1-8 0,0 4-1 16,-2 2 2-16,-2 4 1 0,0 0 0 0,0 0 3 16,13 12-5-16,-9-4 2 0,0 0 0 15,4 2-1-15,4 2 1 0,-2 0 0 16,0-1-2-16,8 2-3 0,-2-1-5 0,3-3-23 15,-2-1-38-15,0-3-35 0,3-1-43 16,-2-4-35-16,1 0-33 0,1-4-34 16,-6-3-556-16,1-3 274 0,-6-1 180 0</inkml:trace>
  <inkml:trace contextRef="#ctx0" brushRef="#br0" timeOffset="27886.996">24875 9587 143 0,'-18'-5'151'0,"6"-1"-24"0,3 2-3 16,5 3-14-16,4 1-18 0,0 0-35 16,0 0-48-16,19 11-78 0,-4-9-184 0,0 3 86 15,3 1 56-15</inkml:trace>
  <inkml:trace contextRef="#ctx0" brushRef="#br0" timeOffset="28499.9733">25703 9644 32 0,'0'0'261'0,"-18"19"1"0,12-1-4 15,-2 5-16-15,-3 11-15 0,-2 12-18 16,2 7-15-16,1 28-9 0,-2 2-22 15,2 0-15-15,4 0-14 0,4-1-11 0,2-13-13 16,2-11-9-16,2 1-8 0,0-4-13 16,8-1-14-16,0-5 0 0,3-3-13 15,4-4-10-15,0-8-7 0,1-6-5 0,0-6-10 16,0-9 0-16,1-4-5 0,-5-3-6 16,0-7-3-16,-2-4-6 0,-2-4 1 15,-5-5-2-15,0-7 0 0,-7-7-1 16,-2-8 0-16,-10-11-3 0,2-3 0 0,-11-19-3 15,-2 3 0-15,0 5 6 0,3 12 1 16,4 11-1-16,5 1-1 0,2 4 2 0,1 7-2 16,4-1 1-16,2 4-1 0,4 4 1 15,4 0-1-15,0 4-4 0,6 2 6 16,2 2 0-16,0 4 0 0,4 4 1 0,-1 3 0 16,1 3 2-16,4 3-1 0,1 1 1 15,0 5-2-15,-2 0-1 0,3 1 0 16,2 2 0-16,-6-2 0 0,4-1 4 0,-1-2-4 15,3-5 2-15,1-1 0 0,-4-2-2 16,0-4 2-16,5-4-2 0,-5-1 4 16,0-2 0-16,-4-4 6 0,-1-1 2 15,-8-2 4-15,-4 2-4 0,-4-4 3 0,-6 0 1 16,-6 0 2-16,-10 1-3 0,-5 0 6 16,-9-1-2-16,0 5 3 0,-6 4-5 15,3-1-2-15,-4 5-3 0,1 0-1 16,4 4 1-16,2 1-16 0,2 3-17 0,3 0-29 15,1 2-38-15,5 1-25 0,6 1-25 16,4 3-40-16,5-1-36 0,6-1-39 0,4 2-552 16,4-5 274-16,6 3 180 0</inkml:trace>
  <inkml:trace contextRef="#ctx0" brushRef="#br0" timeOffset="29252.6604">26278 9990 122 0,'11'-3'142'0,"-1"2"-10"15,0 1-15-15,2 0 4 0,0 1-12 16,0 2-4-16,-1 2 3 0,2 1-10 16,0 0-8-16,-3 3 2 0,-2 1-2 15,2 3-1-15,-4-2 3 0,-2 2 6 0,-2-1 2 16,-2 0 5-16,0-3 8 0,-2 2 6 16,-2-3 3-16,2-2 3 0,-5-1-3 15,2 0-9-15,-1-5-6 0,6 0-8 16,-10-6-7-16,6-1-11 0,2 1-4 0,-1-6-11 15,3 0-15-15,3-1 1 0,-1-2-4 16,2 0-4-16,2-1-12 0,0 3-18 0,3-2-22 16,-2 1-26-16,1 1-27 0,0 2-24 15,3-1-18-15,0 4-25 0,1 2-10 16,-1 0-5-16,1 0 3 0,-1 2 11 0,0 1 14 16,1 0 16-16,-2 0 4 0,0 0 16 15,0 0 11-15,-4 1 10 0,3-1 17 16,-1 3 19-16,1-2 12 0,-9 2 18 15,15 0 13-15,-9 0 4 0,-6 0 14 0,12 1 8 16,-6 0 3-16,2 4 4 0,0-2 4 16,0 3-7-16,0 0 0 0,1 4-4 15,2-3-5-15,-3 2-6 0,3 1 0 0,-3 4-4 16,2-3-2-16,-2 2-6 0,0 0 2 16,0 1-4-16,-2 1-3 0,3-2-1 15,-3-1-2-15,-1-3-2 0,-1 1-1 16,2-1 1-16,-2 0 0 0,-2-2-4 0,3-1-1 15,-1-5 0-15,-4-1-2 0,0 0-1 16,0 0 1-16,0 0-2 0,14-9-2 0,-9 5-3 16,2 0 2-16,-3 1 2 0,2-2-2 15,2 1 0-15,0 1 0 0,2-2-1 16,-2 3 0-16,2-1-1 0,1 3-2 0,-1-2 4 16,3 4 0-16,-2 1-1 0,1-1 3 15,2 4-1-15,-2 0-2 0,0 2-3 16,-1-3 5-16,0 1 1 0,-3-1 3 0,1 1 4 15,-1-3 14-15,-2 0 8 0,3-3 1 16,-9 0-3-16,19-5-3 0,-7-2-3 16,2-1-3-16,0-2-1 0,3-2-7 0,3-1 3 15,0 0-3-15,0 2 0 0,3-2-2 16,-4 1 6-16,2 0 3 0,1 5 4 16,-6-1 5-16,3 5 7 0,-4 3 2 0,2 2 1 15,-3 1 8-15,2 3-7 0,-4 4-2 16,-1 1-4-16,-1 2-2 0,-1 1-3 15,-1 0-1-15,-1 2-7 0,-3-1-22 16,2-2-31-16,-2-2-60 0,0-3-76 0,3 0-118 16,2-5-683-16,1-3 329 0,0-5 218 15</inkml:trace>
  <inkml:trace contextRef="#ctx0" brushRef="#br0" timeOffset="30344.0239">29108 9639 101 0,'-32'-25'197'16,"0"6"-17"-16,5 6-7 0,-5 2-7 15,2 3-5-15,-1 6-10 0,-5 4-2 16,-4 6-9-16,-7 5-7 0,3 10-8 0,-11 9-11 16,5 8-11-16,6 2-8 0,13-2-11 15,7-2-7-15,6 4-7 0,4-1-8 0,6-2-6 16,6 1-5-16,6-4-5 0,7 2-4 16,4-5-6-16,3-5-5 0,8-5-2 15,4-4-3-15,3-6-3 0,1-3-1 0,0-6-4 16,1-6-2-16,2-2-1 0,-1-5-3 15,0-1 0-15,0-5 0 0,-4-1-4 16,-1-3 1-16,-3 3-3 0,-4-2-1 0,-3 3 2 16,-5 3 2-16,2-1-1 0,-6 5 2 15,1 1-5-15,-2 3 0 0,-5 4 0 16,2 4 3-16,-1 3-3 0,-1 7-3 16,2 1 6-16,3 2 1 0,0 4-2 0,1 3-3 15,4 1 4-15,-2 1 0 0,5-4-5 0,0 1 4 16,0-2 0-16,1-4 0 0,-2-1-1 15,3-3-1-15,1-4 1 0,-6-4-1 16,4 0 1-16,-6-5 0 0,1-2 0 16,0-2-2-16,-4-5-1 0,-3-1 1 15,-2-3 0-15,-4-1-1 0,-4-3 1 0,-4 0-2 16,-4-2-2-16,-5 2 0 0,-3-2 2 0,0 4 4 16,-2-1-1-16,2 3-1 0,1-1 3 15,2 6-4-15,2-3-3 0,3 2 0 16,2 4 0-16,0-1 0 0,6 2-1 15,4-2 1-15,-2 6 1 0,18-5-2 0,-2 3-1 16,4-2 0-16,5 0 2 0,1 0-1 16,3-2 1-16,1 1-4 0,0 1 3 15,-3-3 2-15,0 1-3 0,-1 0 4 0,-7 0 0 16,-1 3 1-16,-2-1 2 0,-4-2-2 16,-5 1 0-16,-1 0 2 0,-4 1 0 0,-2 4 0 15,2-3-1-15,-2 3 1 0,0 0-3 16,0 0-2-16,0 0 3 0,0 0-4 15,13 9 3-15,-4-3 2 0,3 3-3 16,4 1-4-16,4-1 5 0,1 3 2 0,1 1-1 16,1 1-6-16,-2-1 7 0,0 1-2 15,-4-1 2-15,-2 2 1 0,-5-3 3 0,-1 1 2 16,-7 2 5-16,-4-5 4 0,-7 2 1 16,-5-2 6-16,-5 0 1 0,-5-1-5 15,-6-3 0-15,3-2-1 0,-3-2-2 16,0 0-2-16,6-4-2 0,0 0-7 0,1-4-5 15,3 1-12-15,2-7-18 16,5 0-19-16,5-1-27 0,3-3-27 0,7-3-21 16,3-6-23-16,6-6-18 0,7-9-4 0,12-17 1 15,2-7-8-15,-1 0 19 0,5-1 14 16,1 2 15-16,-1 2 21 0,-4 6 22 0,-9 12 28 16,-5 6 33-16,0 8 26 0,-6 3 28 15,0 5 23-15,-2 2 1 0,-2 4 0 16,-2 3-3-16,0 5 28 0,-1 7 18 0,-5 0 3 15,10 11 3-15,-5 6 3 0,1 4 1 16,3 6 7-16,-3 7-10 0,4 3 0 16,4 4-2-16,0 5-10 0,3-2-6 0,-2 1-11 15,4-1-5-15,-1 0-4 16,2 0-8-16,1-2-7 0,0-4-4 0,2 2-2 16,1-6-9-16,-6-5-8 0,4-3-15 0,-1-1-20 15,-2-4-25-15,0-8-36 0,-1-2-47 16,-2-4-55-16,1-4-42 0,-2-3-38 15,2-2-638-15,-3-4 301 0,0-1 198 0</inkml:trace>
  <inkml:trace contextRef="#ctx0" brushRef="#br0" timeOffset="30492.092">30357 9926 280 0,'-21'-17'71'0,"-1"2"10"0,6 2 27 16,0 1 20-16,4 3 19 0,2 2 8 0,1-2-4 16,5 2-17-16,-1 2-9 0,7-5-15 15,3 2-10-15,6 1-12 0,3-3-7 16,6 2-10-16,4-1-5 0,2 1-16 0,3-1-35 15,5-1-34-15,3 3-45 0,1-1-33 16,0 1-35-16,-2 0-429 0,1-2 191 16,-3 7 125-16</inkml:trace>
  <inkml:trace contextRef="#ctx0" brushRef="#br0" timeOffset="31335.4742">31165 9542 132 0,'4'-18'157'0,"-2"-2"4"15,-4 3 3-15,-2 1 6 0,-2 5-9 16,-3 1-6-16,-3 3 3 0,-3-1-6 0,-6 6-4 16,-1 2-10-16,2 4-10 15,-4 3-12-15,3 3-9 0,-1 5-10 0,4 3-10 16,3 1-3-16,4 6-9 0,5-1-8 16,2 3-6-16,4 1-6 0,4 3-3 0,7 3-2 15,-1 3-9-15,3-3-4 0,-3 4-6 16,2 0-9-16,-2-3-6 0,-2-2-6 15,-4-2-2-15,-2-1-5 0,-4-3 2 16,-4-2 0-16,-4-4-4 0,-4 0 3 0,-2-4 0 16,-3-4 0-16,2-4-2 0,2-3 3 15,-2-2-6-15,2-4 3 0,3 0-1 16,-1-1 1-16,4-2 0 0,3 0-2 0,2-2-1 16,4 5 2-16,0-7 0 0,0 7-2 15,12-7-1-15,-1 2 2 0,6 4 0 16,-1-5 1-16,4 4-2 0,1-2 0 0,7-1 2 15,0-1 0-15,-2 0 0 0,2-1-2 16,2-1 0-16,-3-2 1 0,1 3 2 16,-3-4-3-16,-1-1 3 0,-4-1 0 15,0 1 3-15,-6 3 7 0,-1-3 2 0,-2 4-2 16,-5-3 1-16,-3 5 0 0,-3-1 0 16,-3 1 0-16,-1 2-1 0,4 4-1 15,-13-3 0-15,13 3-4 0,-15 6 2 0,7-3-1 16,2 5-2-16,-2 1 0 0,-2 3-9 15,6-3-8-15,2 3-11 0,4-1-11 16,2-1-20-16,6 1-22 0,2-3-14 16,5 1-11-16,6-3-10 0,6-2 7 0,1-1 1 15,4 0 21-15,1-6-1 0,0 2 10 16,3-3 7-16,-6 0 8 0,-2-2 11 0,-1-1 13 16,-5-1 15-16,-4 1 17 15,-2-1 13-15,-6-2 6 0,-6 3 5 0,-3 1 6 16,-3 0 7-16,-3 1 2 0,-3 1-1 15,6 4-3-15,-16-1 0 16,2 1-5-16,4 2-3 0,-5 3-2 0,2 2-3 0,1 1 0 16,1 2-2-16,1-1-2 0,2 0-2 15,0 3 1-15,2-1 1 0,4-1-4 16,0-3 1-16,4 3 3 0,2-5-7 0,0 1 1 16,4-2-1-16,2-2 2 0,-2-2-3 15,5-2 1-15,-3 0-4 0,1-2 1 16,2 0-1-16,-1 1-1 0,0 1-2 15,-4 0-2-15,0 0 1 0,0 0-3 16,1 2 2-16,-9 0 5 0,15 0 4 0,-9 4-1 16,1 0 2-16,-1 2-2 0,2-1 2 0,0 3-4 15,0-3 1-15,2 5 0 0,0-2 0 16,1-1-6-16,0-1-18 0,1 0-21 16,1 0-30-16,-1-3-40 0,2 0-24 0,0-6-15 15,1 3-15-15,0-3-11 0,-1-3 2 16,3 0 13-16,-1 0-326 0,-2-3 165 15,-2 0 108-15</inkml:trace>
  <inkml:trace contextRef="#ctx0" brushRef="#br0" timeOffset="31560.0299">31978 10016 844 0,'17'-11'-63'0,"-7"-1"15"0,2 5 19 16,-4 1 10-16,-2 0 6 0,0 3 5 0,0-1 16 15,1 2 3-15,-7 2 7 0,11 0 1 16,-11 0 4-16,12 3 3 0,-7 0 1 16,1 2 0-16,0 1 1 0,-2 2 3 0,-2-1 13 15,3 3 2-15,-3-5 5 0,-2 3 15 16,2 0 22-16,-4-3 7 0,2 1 13 15,-2-2-2-15,-3 0-3 0,5-4-6 16,0 0-6-16,-8 2-7 0,8-2-5 0,0 0-12 16,0 0-8-16,4-17-5 0,0 11-7 15,3-2-7-15,4 1-14 0,-1-3-24 0,2 1-32 16,4 1-29-16,1 0-29 0,-1 3-24 16,4-3-24-16,-4 2-21 0,2 2-406 15,0-2 192-15,1 5 126 0</inkml:trace>
  <inkml:trace contextRef="#ctx0" brushRef="#br0" timeOffset="32018.9946">32423 9919 302 0,'4'-4'21'16,"-4"4"16"-16,0 0 15 0,0 0 14 16,0 0 5-16,0 0 12 0,0 0 7 0,0 0-2 15,-28 4 3-15,22 3-6 0,-2-1 1 16,1 5-8-16,3-3-8 0,-2 4-8 16,1 1-3-16,3 3-3 0,2-5-6 0,-2 2-7 15,4-1-2-15,3-1-3 0,-3-1-9 16,4-5 4-16,2 1-6 0,3-4-1 15,1-2-5-15,0-2 1 0,2-4-4 16,-2-3-2-16,2-1-1 0,0-3-6 16,1-4 3-16,2-2-5 0,-4-2 2 0,3-6-4 15,2-4-1-15,-2 3 0 0,-3-1 2 16,0 1 0-16,-2 3 4 0,-3 4 18 0,0 2 13 16,-2 5-2-16,2 0-9 0,-6 4 4 15,0 6 6-15,-2 4 3 0,0 0 3 16,0 0 1-16,-12 29-3 0,6-14-1 0,0 4-5 15,0 2 0-15,0 4 0 0,-1-2 0 16,3 1-4-16,-1-1 0 0,3-4-1 16,0 0 1-16,0-4 3 0,4-1 1 0,0-4-3 15,5-3-3-15,1-1-4 0,1-3-3 16,3-4-1-16,4 1-7 0,0 0 3 16,1-2-1-16,2 0 11 0,-2 2 7 15,-2 0 6-15,0 0-1 0,1 2 6 16,2 1 9-16,-1 2 1 0,-1-2 0 0,2 3-10 15,0-2-6-15,0 2 5 0,0-1-10 16,1-1-6-16,3 0-3 0,-2-2-26 0,4-2-37 16,-1 0-53-16,1-6-60 0,2 0-80 15,-2 0-777-15,-2-3 342 0,-3 0 225 16</inkml:trace>
  <inkml:trace contextRef="#ctx0" brushRef="#br0" timeOffset="34351.1835">23968 11428 151 0,'0'0'166'15,"0"0"-9"-15,0 0-2 0,-4 20 1 0,2 0-13 16,2-1-8-16,6 8-9 0,-2-1-7 15,2 5-12-15,-2 3-8 0,2 2-8 0,0 2-8 16,0 1-8-16,-4-1-8 0,5 0-8 16,-5 1-4-16,0-2-7 0,-2-7-3 15,-2 1-10-15,0-3-10 0,0-3-20 16,-7-1-25-16,5-6-28 0,-2-3-29 0,-2-2-28 16,-2-5-13-16,2-4-11 0,-2-6-8 15,-1-8 7-15,-2-3 3 0,-2-12 9 0,-1-2 9 16,-6-12 16-16,4-5 22 0,-12-13 29 15,3 0 24-15,-1-2 19 0,6 9 29 16,4 8 15-16,3 2 26 0,2 8 4 16,2 0 8-16,5 4-4 0,4 2-4 15,6 1 3-15,2 4 5 0,9 1 3 0,5 4-3 16,12 1 2-16,3 4-4 0,7 4-4 16,8 4 0-16,7 7-4 0,19 9 0 15,-1 8-2-15,-4 8-1 0,-4 3-3 0,-5 5 2 16,-11 6 1-16,-9 3 0 0,-14-4 2 15,-12-1-3-15,-9-2 4 0,-7 2-2 0,-9-2 7 16,-10 6-5-16,-14 12-4 0,-8-4-4 16,-5-6-4-16,-5-4-9 0,-3-4-3 15,6-13-2-15,5-6-5 0,-1-3-2 16,8-6 2-16,3-3-10 0,3-4-3 16,4-2-8-16,7-4 0 0,3-2 1 0,2-2-4 15,6 0 2-15,6 0-3 0,2 0-8 0,4 0 0 16,4 3 0-16,6-1 1 0,4 2-2 15,4 2-6-15,3 0 4 0,7 2 2 16,6-1-1-16,5 2 0 0,1-1 0 16,7-1-5-16,-1-1-2 0,9 0 5 15,1-3-5-15,-1-1-2 0,-2-3 0 0,-3-3 2 16,-2-1-5-16,-5-4 2 0,-5-3-2 0,-3-1-1 16,-10 0-1-16,-6-2 2 0,-4-2 0 15,-6 3-4-15,-4-1 1 0,-5-1 3 16,-6 5-3-16,-2 0 9 0,-8 0-6 15,-2 2 1-15,-3 3 1 0,-5 3 0 0,2 3 3 16,0 6-4-16,-1 2 3 0,4 4 0 16,-2 7 1-16,7 1-1 0,1 1 2 15,6 2 3-15,5 0-2 0,5 3-1 0,8 1 3 16,6 1-3-16,4 0 2 0,6-2-2 16,3-3-1-16,4-2-6 0,1-4-5 15,-1-3-5-15,3-2-9 0,-5-6-4 16,2-2-3-16,1-4-2 0,-1-3 3 0,-5-5 2 15,1-3-2-15,-4-2 5 0,-1-1 1 0,-6-3 2 16,-2-2 3-16,-4 4 2 0,-2 2 10 16,-3 1 3-16,-2 3 6 0,-1 2 5 15,0 2 0-15,-1 3-4 0,-2 4 5 16,-2 4 9-16,-2 0 7 0,4 15 7 16,1 0 1-16,-3 9 5 0,2 4-5 0,0 7-1 15,0 5 1-15,3 1-2 0,-1 9-4 16,1-1-1-16,-1 1-1 0,2 0 3 0,-2-9-9 15,-2-3 2-15,2-1-6 0,-2-9 2 16,-2-2-1-16,0-2-1 16,0-7 9-16,-2-6-5 0,-2-3-5 0,0-6 3 0,2-2-4 15,-14-16 6-15,8 1-11 0,-2-7 3 16,2-13-6-16,-3-5 0 0,3-12-7 16,1 0 2-16,5-5-1 0,5 1 2 0,3 2 1 15,11-11-5-15,1 13 2 0,2 11 0 16,4 7-1-16,1 2 4 0,1 11 4 15,2 4-4-15,-1 6 0 0,-1 2-4 16,-5 8 4-16,-2 2-2 0,0 5 1 16,1 5 2-16,-8-1-3 0,0 6 4 0,-8 1 2 15,-4 2 1-15,-4 0-2 0,-7 4 4 16,-4-2 5-16,-3 4-10 0,-8-5 3 0,1 2-1 16,-3-4-5-16,-1-2-11 0,4-3-16 15,0-4-20-15,1-1-26 0,4-6-40 16,2-2-44-16,6-4-35 0,1-3-26 0,7-7-23 15,2-3-25-15,5-5-551 0,7-11 279 16,3-11 183-16</inkml:trace>
  <inkml:trace contextRef="#ctx0" brushRef="#br0" timeOffset="34546.1853">25671 11266 56 0,'12'-29'128'0,"-4"10"16"0,-1 4 1 16,0 4 2-16,-3 1 0 0,-2 6 2 0,0 4 6 15,-2 0-3-15,2 15 3 0,-2 3-4 16,0 4-1-16,2 7-4 0,-2 3-10 15,4 8-9-15,-2 7-11 0,2 5-13 16,1 2-8-16,1 2-12 0,1-2-6 0,1 0-11 16,3-5-4-16,-1 2-15 0,3-6-16 15,2-5-23-15,-1-8-31 0,-1-4-34 0,4-2-39 16,-2-4-51-16,0-7-50 0,-4-3-571 16,3-5 262-16,-4-2 172 0</inkml:trace>
  <inkml:trace contextRef="#ctx0" brushRef="#br0" timeOffset="34680.9838">25846 11849 78 0,'-14'-16'184'0,"0"3"9"0,4 0 7 16,2 2-5-16,4-1-19 0,2 0-18 0,4-1-16 15,4 0-13-15,8-5-13 0,6 2-15 16,5-3-21-16,11-4-54 0,4 4-72 16,3-2-70-16,15-10-434 0,-3 10 187 15,-7 2 123-15</inkml:trace>
  <inkml:trace contextRef="#ctx0" brushRef="#br0" timeOffset="35115.0398">26900 11144 83 0,'-6'-1'256'0,"6"1"0"0,-9 10-7 16,1 5-14-16,-1 6-3 0,-1 8-10 0,0 15-18 15,-4 1-21-15,2 7-17 0,-3 17-12 16,4-10-14-16,3-6-14 0,4-3-13 16,2-4-4-16,4-4-19 0,4-1-4 15,2-4-8-15,6-3-7 0,2-4-11 0,8-5-3 16,-1-4-2-16,7-6-10 0,0-3-3 16,-1-7-8-16,0-2-8 0,1-4-8 0,1-3-6 15,4-3-6-15,-3-4-7 0,-3-5-2 16,1-1 0-16,-5-2-2 0,0 0-1 15,-3-2 2-15,-8 4-1 0,1-1 2 16,-4 1 2-16,-3 4 6 0,1 0-1 0,-3 1 7 16,0 1-1-16,-2 4 1 0,0 1 1 15,-4 4 0-15,0 2 8 0,0 0-3 16,0 0 1-16,8 13 3 0,-4-5-2 16,0 1-3-16,4 5 3 0,3-3-6 0,4 4 10 15,2 1-9-15,-1-3-2 0,6 2-3 16,-2 0 0-16,2-3-12 0,3-1-21 0,-1-3-25 15,1-2-38-15,-4-5-46 16,0-1-57-16,-1-1-51 0,-4-3-754 0,4-4 338 16,-10-4 224-16</inkml:trace>
  <inkml:trace contextRef="#ctx0" brushRef="#br0" timeOffset="35250.8766">27303 11222 42 0,'-13'-5'150'15,"2"0"-17"-15,2 2-8 0,5 3-17 16,4 0-24-16,0 0-22 0,0 11-65 0,4-3-236 16,3-1 81-16,1 1 54 0</inkml:trace>
  <inkml:trace contextRef="#ctx0" brushRef="#br0" timeOffset="35584.9309">27575 11483 142 0,'2'8'207'16,"3"1"-14"-16,-1 3-15 0,0 1-7 16,5 2-13-16,-3 3-14 0,3 2-9 0,-1 3-10 15,-2 0-13-15,2-2-12 0,2 4-9 16,-2-4-8-16,-2 0-9 0,2 0-9 16,-1-7-5-16,-3 3-5 0,3-6-5 15,-3-2-1-15,2-1-4 0,3-3-7 16,-1-5-4-16,4-1-3 0,2-3-2 0,-2-2-5 15,5-4-6-15,0-1 1 0,0 2-6 16,2-4 2-16,0 1-4 0,0 0 1 16,-2 2 0-16,2-1-1 0,-2 4-2 15,0 1 1-15,-1 4 1 0,2 2 9 0,1 0 6 16,0 4 2-16,4 2 2 0,1 1-3 16,-2 1-3-16,2 2-1 0,-1-2-3 0,3 0-5 15,-1 2-20-15,0-4-40 0,-1 0-60 16,-1-4-82-16,-1-1-631 0,-4-2 278 15,-3-4 184-15</inkml:trace>
  <inkml:trace contextRef="#ctx0" brushRef="#br0" timeOffset="36324.8715">26004 11089 37 0,'-4'-4'141'16,"4"4"-9"-16,-6-4 11 0,6 4 15 0,0 0 7 16,-6 17-3-16,4-3 8 0,2 2-5 15,0 6 1-15,0 6-4 0,2 11-7 16,0 1-10-16,4 9-9 0,-2 1-8 15,6 1-14-15,-2 2-9 0,0 1-11 16,0 0-4-16,1-4-14 0,0 0-5 0,-1-3-7 16,0-6-6-16,-1-5-6 0,-3-8-5 15,2 1-4-15,-4-6-7 0,2-2 0 0,-2-5-2 16,3 0 1-16,-3-4-3 0,3-8 0 16,-1-1-5-16,2-3-3 0,-6 0-3 15,17-13-5-15,-4 1-2 0,1-1 2 0,1 0-4 16,2-2-2-16,0 1-1 0,2 1 0 15,0-1 0-15,0 5-1 0,-2 1-1 16,0 4-4-16,1 3 6 0,-2 2 0 16,1 5 4-16,2 4 3 0,-2 3 8 0,-1 2-2 15,2 3 1-15,-4 0-4 0,4 1-3 16,-4 3 4-16,-1-1-10 0,2-3 4 16,0 0-12-16,-3-1-20 0,3-2-34 15,-2-5-57-15,2-1-75 0,1-5-112 0,2-2-693 16,-6-4 336-16,4-2 222 0</inkml:trace>
  <inkml:trace contextRef="#ctx0" brushRef="#br0" timeOffset="37228.987">27679 11262 92 0,'0'0'94'16,"-9"-5"-8"-16,9 5-11 0,0 0-3 0,-8 0-13 16,8 0-7-16,0 0-1 0,0 0-6 15,0 0-9-15,0 0-3 0,0 0-12 0,0 0-4 16,0 0-19-16,-12 1-19 0,12-1-19 15,0 0-19-15,0 0-149 0,0 0 70 16,0 0 47-16</inkml:trace>
  <inkml:trace contextRef="#ctx0" brushRef="#br0" timeOffset="38053.0078">28070 11764 52 0,'0'0'174'0,"3"1"-2"15,-3-1-5-15,0 0-9 0,0 0-6 0,4 4-12 16,-4-4-9-16,0 0-14 0,0 0-10 16,0 0-11-16,9-11-7 0,-7 6-5 15,0-2-7-15,0 0-7 0,2-1-6 0,2-2-2 16,-1 1-5-16,1-2-1 0,-2-1-5 16,2 1-1-16,3-1-6 0,-2-1-4 15,1 1-2-15,0 1-1 0,3-2-6 16,0-1-5-16,-1 4 1 0,3 1-4 0,-3 0-9 15,3 2 5-15,0 1-1 0,1 0-2 16,0 1-6-16,-2 4 7 0,3 1 1 0,-2 1 1 16,-1 6 2-16,3 0 4 0,-3 0 2 15,2 5-1-15,0 1-2 0,-1 1-3 16,0 1 2-16,-1 0-4 0,1 1-2 16,-1-1-1-16,0-2-1 0,-2 0-4 0,0-2 3 15,1-1-2-15,0 2 1 0,-1-4-2 16,1-1 1-16,4-3-3 0,-2-1-1 0,-1-3 2 15,2 0-7-15,4-6 3 0,-1 2-1 16,-2-5 2-16,4 0-2 0,-3-4-4 16,2-5 0-16,-2 2 2 0,-1-4-2 15,0 1 1-15,-2 2 0 0,-1-2-1 0,-1 2 1 16,-2 3-1-16,-1 1 2 0,-2 1 3 16,0 4-2-16,-1 0 4 0,-1 2-3 15,-2 3 1-15,-2 3 4 0,0 0 0 16,0 0 3-16,3 17 2 0,-6-9 1 0,6 4 2 15,-3 1-4-15,4 4-1 0,-2-1 4 16,4 1-3-16,3 2-5 0,-1 0 5 0,5 0-1 16,0 0-5-16,3-3 3 0,0-2-3 15,2 2 4-15,3-4 0 0,1-3-2 16,0-2 2-16,2-3-3 0,-1-2-2 16,1-2-2-16,2-2 1 0,0-3 1 0,0-2-1 15,-1-4 0-15,5-3-5 0,-4-4 3 16,-3-2-2-16,-2-2-4 0,0 0 4 0,-5-3-1 15,-2 2 1-15,-6 0-3 0,0 1-2 16,-3 1 2-16,-5 0-1 0,2 5 1 16,-2-1-3-16,-4 0-4 0,1 3-4 15,1 3-9-15,-2-3-19 0,0 5-21 16,0 3-20-16,0 0-27 0,2 3-30 0,2 3-47 16,0 0-64-16,0 0-540 0,-14 2 268 15,14-2 177-15</inkml:trace>
  <inkml:trace contextRef="#ctx0" brushRef="#br0" timeOffset="38360.8222">28559 11082 112 0,'-6'5'160'0,"2"1"-10"15,4 1-14-15,2-1-7 0,4 3-10 16,3-2-7-16,4 2-7 0,1-1-5 0,1-3-7 16,5 1-12-16,-4-3-7 0,2 1-6 15,-4-2-6-15,1 1 0 0,0-3-4 16,-5-3-3-16,1 1 3 0,-5-2-6 0,-2-2-8 16,-4 3-1-16,0 3-8 0,-8-10-3 15,0 4-7-15,-3 4 0 0,0-2-9 16,-2 3-15-16,3-1-28 0,0 2-19 15,2 2-32-15,8-2-34 0,-12 5-40 0,10 1-390 16,2-6 185-16,6 11 121 0</inkml:trace>
  <inkml:trace contextRef="#ctx0" brushRef="#br0" timeOffset="38879.9553">29218 10796 119 0,'2'-9'184'0,"0"2"-13"16,0 3-14-16,0 0-11 0,-2 4 6 16,0 0 10-16,7 12 0 0,-7 0-3 0,2 4-5 15,0 5-8-15,0 6-1 0,3 7-4 16,-1 6-7-16,4 10-8 0,0 5-10 16,6 25-12-16,-2-2-7 0,5 0-8 15,-4-3-10-15,4-3-6 0,-1-3-10 0,0-14 0 16,-2-8-8-16,3-4-8 0,2-1-1 15,2-6-5-15,-4-6-6 0,4-5 2 16,-1-2-4-16,-2-8-2 0,3-2-6 0,3-3-3 16,-3-4-2-16,0-6-2 0,0 0-3 15,1-6 0-15,-2-4-1 0,2-3-5 16,-5-2-5-16,0-5 0 0,0-5-4 0,-7 3 0 16,1-5-1-16,-7 2 2 0,1-1-4 15,-5 5 2-15,-2 0 1 0,-1 0 2 16,-4 1 1-16,-1-1 0 0,0 4-1 15,-3 5-1-15,-1-1 2 0,1 6 2 0,-4 2-2 16,3 3-2-16,-2 4 5 0,4 3 6 16,-2 4 3-16,3 3 4 0,0 4-3 0,3-1 4 15,4 4-1-15,2 0 2 0,4 2-3 16,5 0-3-16,1 2-1 0,5-2 4 16,5 3-4-16,2-3-1 0,6-2-2 0,-1-2-1 15,7-1 9-15,0-2-14 0,2-5-5 16,-2-2-9-16,4-1-10 0,-4-2-17 15,-2-4-22-15,0 0-24 0,-3-4-27 16,-1 0-38-16,-1-3-31 0,-1-2-35 0,-8-3-46 16,0-3-621-16,-4-2 299 0,-8-4 198 15</inkml:trace>
  <inkml:trace contextRef="#ctx0" brushRef="#br0" timeOffset="39078.924">29153 11230 77 0,'-9'-10'189'0,"7"1"-6"0,8 1-12 16,5 1-12-16,5 1-17 0,8 0-10 15,5 2-14-15,9-1-7 0,7-1-9 16,13 2-14-16,-2 1-7 0,5 0-8 0,-1 3-11 16,-7 0-11-16,-2 0-30 0,-3 0-52 0,-3 3-42 15,-3 0-60-15,-8 1-385 16,2 3 176-16,-9 1 116 0</inkml:trace>
  <inkml:trace contextRef="#ctx0" brushRef="#br0" timeOffset="39589.8944">30694 11589 134 0,'6'-11'228'15,"0"1"-7"-15,-2-5-14 0,-2 6-15 16,0-2-11-16,-4-3-15 0,-2 1-17 0,-2 1-16 16,-4 5-12-16,-6-1-13 0,-3 2-11 15,-2 5-11-15,-4 2-7 0,-3 1-9 16,-2 4-6-16,-1 9-12 0,-3 1 0 16,4 0-4-16,3 3-6 0,3 2-6 0,8-3-3 15,2-1-3-15,6-2-5 0,6 3-2 16,2-7 0-16,6 0-1 0,4-1-4 0,2-5 0 15,4 0-4-15,4-5 0 0,1-5-5 16,3-2 3-16,-2-6-4 0,4-4-1 16,-1-7 2-16,5-4 2 0,-6-5 0 15,-2 0 0-15,2-7-1 0,-5-1-4 0,-1-3 3 16,-2 1-5-16,-4-4 0 0,-3 2-2 16,-3 5 3-16,-1 0-1 0,-3 9 6 15,-2 2 0-15,0 0-1 0,-2 8-4 0,-3 1 2 16,1 5-1-16,-5 6-3 0,1 5 1 15,2 6 2-15,-4 8 0 0,0 1 2 16,0 10 2-16,2 4 0 0,-1 11 1 0,3 4 0 16,-1 12-1-16,5 0 4 0,-2 1-2 15,4 1-3-15,0 0 3 0,4-3-3 16,1 1 1-16,1-1-3 0,3-5-5 0,-1-6-7 16,0-4-12-16,0-2-15 0,4-5-16 15,-2-6-25-15,0-4-30 0,3-4-40 16,0-4-36-16,2-5-34 0,1-4-534 15,2-2 254-15,2-6 167 0</inkml:trace>
  <inkml:trace contextRef="#ctx0" brushRef="#br0" timeOffset="39922.4963">31304 10915 88 0,'-8'-8'149'16,"-2"4"3"-16,-3 4 3 0,-2 4 2 0,-2 4-1 15,1 3-2-15,0 6-6 0,2-1-5 16,2 5-7-16,5 2-11 0,2 2-10 16,5 3-10-16,5 6-11 0,6 1-7 0,5 5-6 15,6 0-10-15,1 2-3 0,2-4-8 16,0 2-6-16,3-3-7 0,-2-2-4 16,-1-2-3-16,-3-5-4 0,-6-1-5 0,-1-3 3 15,-4-2-5-15,-5-3 0 16,-2-1 1-16,-6 0-1 0,-2-3-4 0,-5 1 0 15,-6-1-5-15,-1-2 0 0,-4-1-3 16,-3-1-4-16,-2-1-5 0,0-3-12 16,-3 1-17-16,2-5-23 0,3 1-25 0,2 0-19 15,2-4-29-15,4 0-30 0,2-3-15 16,3 2-14-16,3-1 2 0,7 2 1 0,-2-5-371 16,2 5 185-16,11-8 122 0</inkml:trace>
  <inkml:trace contextRef="#ctx0" brushRef="#br0" timeOffset="40169.187">31205 11675 857 0,'18'-3'-63'16,"2"-1"23"-16,6 0 19 0,1-2 20 15,1 1 19-15,0-1 16 0,-1-4 17 0,5 1 5 16,0-2 15-16,-1-5-2 0,-3 1 10 16,2 0 7-16,-3-5-2 0,-1 0 0 15,-2-2 4-15,0 0 0 0,-5-3-1 16,0 2 2-16,-6 6 5 0,-5-2-1 0,0 5-4 16,-3-4-7-16,-5 4-8 0,-2 4-1 15,-3 2-11-15,-3 1-2 0,-4 3-3 16,-1 4-4-16,-2 6-5 0,-4 3 1 0,2 1-5 15,-2 5-3-15,2-1-3 0,2 5-4 16,2 0-3-16,3 2-6 0,4-4-1 16,4 4-8-16,2-4-18 0,4-1-25 0,6 3-34 15,5-4-44-15,4 1-37 0,6-6-28 16,7 2-15-16,4-3-16 0,3-3-449 16,1-2 221-16,4-2 146 0</inkml:trace>
  <inkml:trace contextRef="#ctx0" brushRef="#br0" timeOffset="40474.3018">32130 11568 790 0,'32'-12'-21'0,"-11"0"25"0,-3 1 22 15,-6 0 20-15,-2 4 11 0,-6 0 2 16,1-1 3-16,-5 1 3 0,-5 1 6 0,1 0 2 16,-4 3 2-16,0-2-2 0,-5 4-3 15,0 1-8-15,-2 3-3 0,1 3-7 16,-6 4-7-16,4-3-2 0,-2 4 3 16,4 1-7-16,3 0 0 0,1-2-5 0,1 0 1 15,3 2-1-15,1-5-1 0,5 2-5 0,0-4 1 16,5 1-8-16,1-5 0 0,3 2 0 15,-9-3-3-15,21-4-6 0,-9 2 0 16,0-2 2-16,4-1-1 0,-1-1-4 16,0 2 1-16,-3 1-2 0,3-1-1 15,-4-1-3-15,0 2 3 0,-1 0-1 0,0 1-1 16,2 2-2-16,-4 2-1 0,0 3 2 16,3-4 0-16,-3 5 0 0,1 0-1 15,-1-1-2-15,3 3 1 0,-3-2-4 0,0 1-18 16,2-3-23-16,0 4-34 0,-2-2-40 15,2-3-33-15,4-1-473 0,-2 0 212 16,3-2 140-16</inkml:trace>
  <inkml:trace contextRef="#ctx0" brushRef="#br0" timeOffset="40806.9265">32670 11428 62 0,'0'-10'183'0,"0"3"-1"0,-2 1-10 15,2 0-13-15,0 0-13 0,0 6-2 16,0 0-5-16,0 0-11 0,0 0-4 0,0 0-9 16,-11 18-11-16,11-7-11 0,0 0-9 15,0 3-5-15,2 3-11 0,-2 0-6 16,0 0-5-16,0 3-5 0,0-4-5 0,0 3-7 16,-2-1-3-16,0-3-3 0,2-2-3 15,0-1-2-15,-2-1-3 0,0 0 5 16,2-3 1-16,-2-2 6 0,0-2 0 0,2-4 4 15,0 0-1-15,0 0-2 0,0 0-5 16,4-18-5-16,2 7-1 0,1 0-3 16,4-4 2-16,-1-3-8 0,5 2-3 15,-3-2-14-15,6 0-18 0,-2 0-20 0,2 3-29 16,0 0-33-16,1 1-35 0,1 3-29 16,2 1-21-16,2 0-31 0,-1 5-443 0,1-3 223 15,2 2 148-15</inkml:trace>
  <inkml:trace contextRef="#ctx0" brushRef="#br0" timeOffset="41253.0303">33208 11399 130 0,'0'0'148'0,"0"0"7"15,0 0 0-15,-34 4-2 0,17 2-5 16,-2 3-7-16,0 3-12 0,0 1-10 16,0 2-12-16,4 2-7 0,0 1-9 0,5-2-8 15,2 3-9-15,0-1-6 0,6-2-7 16,4-2-4-16,4 0-9 0,2-1-3 15,4-4-8-15,1-1-10 0,6-4-9 0,0-2-4 16,0-4-8-16,4-4-1 0,1-5-2 16,-3-3-2-16,4-7 2 0,0-4-5 15,7-4 5-15,-2-6-1 0,-1-3-4 0,7-11 1 16,-8 6-1-16,-5 9 0 16,-5 6 7-16,-2 1 2 0,-3 8 7 0,-2 0 2 15,-3 4-5-15,-4 7-1 0,0 1 5 16,-6 4-5-16,2 3 5 0,0 0 0 0,-12 16 1 15,6-3 1-15,-8 4-2 0,4 4-1 16,-2 1 0-16,3-1 4 0,-4 2 1 16,5-2 2-16,-1 0 4 0,1-7 2 15,4 1 5-15,2-3-1 0,2-4 0 0,2-1-3 16,4-1-3-16,5 0-2 0,-1-1 4 16,5 1 2-16,-4 0 6 0,1 3 8 15,1 2 9-15,2 5 13 0,-1 1 2 0,1 2-6 16,-2 2-4-16,0 1-5 0,-1 3-4 15,2-1-5-15,-2-4-10 0,0 3-24 16,-1-2-41-16,0-4-54 0,-1 0-55 0,1-6-85 16,1 0-703-16,-2-4 315 0,-2-1 209 15</inkml:trace>
  <inkml:trace contextRef="#ctx0" brushRef="#br0" timeOffset="45923.8392">25065 12862 20 0,'0'-7'244'16,"2"3"-11"-16,-2 4-7 0,0 0 4 16,0 0-8-16,10 21 2 0,-2 0-5 0,4 9-11 15,-2 3-12-15,8 5-20 0,-2 4-15 16,1 1-13-16,0 1-15 0,2-1-17 15,-2 0-12-15,-4-1-9 0,-1-6-7 0,-1-4-7 16,-3 1-8-16,-1-5-15 0,-1-3-11 16,-1-3-20-16,-1-4-19 0,-2-1-36 15,-2-5-36-15,-2-1-47 0,-2-5-46 16,-1 0-33-16,-1-6-29 0,-3-2-27 0,-1-4-544 16,-3-4 269-16,-3-7 177 0</inkml:trace>
  <inkml:trace contextRef="#ctx0" brushRef="#br0" timeOffset="46141.9969">24718 12700 35 0,'-7'-21'165'0,"5"4"15"15,2 0 3-15,4 2-9 0,5 1-6 16,0 1-4-16,8 1-8 0,3-2-8 16,12-2-9-16,2 2-7 0,3 0-11 15,7 0-17-15,5 3-5 0,3 0-8 0,3 3-9 16,-1 0-11-16,-6 5-5 0,-3 3-6 15,-1 0-12-15,-3 3-14 0,-8 1-22 16,-1 2-26-16,-6 3-37 0,-4 3-43 16,0 4-51-16,-10 0-55 0,-5 5-456 0,-5-2 223 15,-4 6 147-15</inkml:trace>
  <inkml:trace contextRef="#ctx0" brushRef="#br0" timeOffset="46323.1988">24771 13543 167 0,'-3'16'273'16,"6"-3"4"-16,6-1-7 0,1 0-16 16,6-5-16-16,6 4-14 0,1-3-25 15,5-2-21-15,4 0-16 0,8 0-8 0,-1-5-13 16,4 1-19-16,4-2-20 0,-2 0-31 16,-1-2-39-16,1-2-51 0,-4 0-70 15,3-2-77-15,-1-2-80 0,9-3-551 0,-15-1 271 16,1 0 178-16</inkml:trace>
  <inkml:trace contextRef="#ctx0" brushRef="#br0" timeOffset="46752.9286">25787 12462 27 0,'2'-9'231'0,"0"1"-20"16,1 4 4-16,-3 4 5 0,0 0-1 0,16 16-10 15,-10 3-7-15,3 7-10 0,0 8-8 16,1 13-12-16,1 2-12 0,3 22-17 16,-1 1-12-16,0 0-13 0,-3 0-10 15,-2-13-8-15,2-7-13 0,-2 0-10 16,-2-5-10-16,0 2-16 0,-1-8-16 0,-1-2-31 15,-2-4-32-15,2-7-32 0,-2-2-31 0,-2-7-29 16,5 1-46-16,-5-6-56 0,0-6-23 16,-2-2-514-16,-1-4 258 0,3-2 170 15</inkml:trace>
  <inkml:trace contextRef="#ctx0" brushRef="#br0" timeOffset="47217.3194">25861 13300 20 0,'-9'-13'70'0,"1"4"11"0,4-1 1 15,0 3 10-15,2 1 3 0,2-2 8 16,0 1 7-16,6-1-1 0,4 0 1 15,3 0-8-15,6 1 0 0,6 0-7 0,9-4-4 16,3 0-2-16,1 2 0 0,8-4-6 16,-1-1-6-16,-1-1-6 0,1 0-3 15,-3-2 2-15,-8 2-2 0,-3-1 6 16,-1 1 4-16,-7-2 1 0,-4 1 0 0,-2 4-3 16,-7 0-4-16,-2-1-4 0,-4 3-5 15,-6 3-2-15,-3-1 1 0,-4 4-3 16,1 4 1-16,-5 4-2 0,-1 4-6 15,-4 3-2-15,4 4-4 0,0 4-2 0,-2 4-3 16,8 2-4-16,-1 0 0 0,5 3-2 16,4 1-6-16,2-3 2 0,5 0-4 0,1-1 0 15,2-4-5-15,6 0-2 0,0-3-2 16,3-5-2-16,0-4-2 0,0-3-1 16,3-4 0-16,-2-2 0 0,0-4-5 15,3-1 2-15,-1-7-6 0,-2 1 3 0,0-6-2 16,3-3-1-16,-2-1-1 0,-4 2-3 15,-1 0 2-15,0 2 2 16,-4 2-2-16,1 2 0 0,-2 1 3 0,-3 1-1 0,3 4-2 16,-3 2 2-16,2 4 0 0,2 2 1 15,0 5-1-15,0 2 3 0,4 1-4 16,-4 3 1-16,5 1 1 0,0 2 0 0,0 2 0 16,2-1-6-16,2-1-3 0,-2 0-18 15,1-2-24-15,0 1-31 0,4-3-39 16,1-1-42-16,3-3-40 0,0-1-43 15,3-2-642-15,3 0 300 0,0-6 198 0</inkml:trace>
  <inkml:trace contextRef="#ctx0" brushRef="#br0" timeOffset="47570.325">27535 13208 670 0,'24'-17'26'0,"-10"4"22"0,-1 1 23 0,-5 1 20 16,-1 2 23-16,-5 0 3 0,-2-1-1 16,-4 2-5-16,-3 3 0 0,-3-3 3 15,-3 5-2-15,-1-2 5 0,-6 5-6 0,1 5-8 16,-4 0-2-16,0 3-11 0,1 3-1 15,0 2-11-15,2 0-5 0,3 0-5 16,2 4-1-16,5-4-6 0,1 0-9 0,5-1 2 16,2-1-7-16,4-3-1 0,4-1-5 15,3-3-3-15,2-2-4 0,1-2-6 16,5-2-3-16,3-2-3 0,-2 0-1 0,1-2-4 16,-2 3 0-16,2-3-3 0,-2 0 0 15,-2 3 1-15,-3 0 1 0,0 2 13 16,-2 2 17-16,0 4 5 0,3 2 3 15,-2 1 4-15,-1 3 7 0,3 0 2 0,-3 1 1 16,6 1 1-16,-2 2 9 0,3 1-4 16,0-5-9-16,2 3-3 0,1-3-6 15,0-2-7-15,0 1-19 0,1-4-22 0,-3-3-29 16,4-1-38-16,-1 1-34 0,-6-6-34 16,4-2-41-16,0-1-28 0,0-2-30 15,-3-1-24-15,4-4-17 0,-3-7-645 0,0-2 310 16,0-7 204-16</inkml:trace>
  <inkml:trace contextRef="#ctx0" brushRef="#br0" timeOffset="48004.7115">28232 12432 55 0,'-7'-14'190'0,"5"5"0"16,0 2-14-16,-2 2-8 0,4 5 6 0,0 0 5 15,-15 12 3-15,9 1-3 0,-1 4-3 16,3 10-7-16,0 4-10 0,0 8-10 0,2 3-14 15,2 6-13-15,0 7-13 0,4 3-10 16,0 0-9-16,2 18-11 0,-2-10-6 16,3-14-19-16,-1 2-22 0,-2-4-28 15,1-8-36-15,-1-7-36 0,2 2-33 0,-3-10-31 16,-1-1-8-16,0-5-9 0,0-4-5 16,-2-3-5-16,2-3 11 0,-4-5 23 15,0-3 6-15,2-3 17 0,0 0 24 0,0 0 24 16,-17-16 19-16,12 6 24 0,1-5 25 15,4 1 4-15,-2-3 8 0,4 2 19 16,0 0 8-16,5-2 5 0,1-1 11 0,5 4 6 16,1-3 4-16,6 4 3 0,-4 1 1 15,6 5-3-15,-5 2-3 0,1 3 3 16,2 4 1-16,-1 2 1 0,2 3-4 0,-2 5-5 16,1 2-4-16,-6 3-3 0,0 2-5 15,0 1-5-15,-4-1-4 0,1 4-8 16,-1-4-4-16,-1 0-3 0,-3-2-6 15,3-2-10-15,-3-2-20 0,0 1-25 0,0-3-30 16,0-3-30-16,0 1-47 0,4-4-39 16,-4-3-42-16,2-1-568 0,-8-1 265 0,17-6 176 15</inkml:trace>
  <inkml:trace contextRef="#ctx0" brushRef="#br0" timeOffset="48154.3633">28484 12789 58 0,'-11'-8'145'0,"2"2"-13"0,1 0-13 16,4 2-14-16,4 4-10 0,0 0-29 0,0 0-36 15,-8 12-39-15,10-6-49 0,0 2-175 16,4 4 80-16,0 0 52 0</inkml:trace>
  <inkml:trace contextRef="#ctx0" brushRef="#br0" timeOffset="48790.8388">28741 13036 22 0,'5'4'207'0,"2"-1"1"15,1 5-3-15,2 2-2 0,1 1-9 0,2 2-9 16,1 5-12-16,1-3-11 0,2 4-14 16,0 3-12-16,0-3-14 0,2 6-12 15,-4-6-13-15,0 2-2 0,-2-2-15 16,1 1-7-16,-2-4-8 0,0 0-5 0,-2-1-6 15,-2-4-6-15,-1 1-2 0,-1 0 1 16,1-5-1-16,-1 0-4 0,-2-2-2 16,1-2-1-16,-5-3-3 0,0 0-4 15,0 0-2-15,18-14-1 0,-14 6-3 0,4-6-5 16,2-3-1-16,-2-6-5 0,5 0-1 16,-2 0-4-16,1 0 0 0,1 3 1 15,-1-1-6-15,2-1-11 0,-2 3-7 0,0 1-5 16,-3 6-5-16,2-1-5 0,-1 3-4 15,-3 2-1-15,1 5 5 0,-2 1 3 16,1 2 0-16,-7 0 2 0,13 5 0 16,-7 0 3-16,2 0 2 0,0 1 1 0,4 1 2 15,-2 1 4-15,2 0 0 0,3-1 1 16,0-4-1-16,2 2 2 0,1-2 0 0,0-3 2 16,1 0-1-16,0-2 1 0,2-1 1 15,-1-3 0-15,-4-1 2 0,4-3-2 16,-6 1 3-16,1-3 3 0,-2 1 0 15,-2-2 6-15,-3 1 9 0,-2 0 5 16,-2 3 5-16,0 1 7 0,-4-1 4 0,-2 4 5 16,-2-1 10-16,-4 6 16 0,8 0 6 15,-19 6 4-15,4 1 12 0,2 4 22 16,-1 5 5-16,0 1 3 0,2 3 0 0,2 1-5 16,6-1-7-16,-1-1-13 0,5 1-2 15,5-1-9-15,1 3-6 0,6-4-5 0,3 2-9 16,6-5-8-16,-2 0-7 0,7-4 0 15,2-1-8-15,1-2-4 0,1-3-6 16,2-1-8-16,-3 0-9 0,-2-2-12 16,-4-2-9-16,-1 0-15 0,-1 0-14 0,-2-2-23 15,-2 0-28-15,-2 0-35 0,-4-2-51 16,-5 1-54-16,0-1-63 0,-4-2-958 0,0-2 425 16,-6 3 280-16</inkml:trace>
  <inkml:trace contextRef="#ctx0" brushRef="#br0" timeOffset="50679.9072">30573 13219 28 0,'2'-11'159'0,"-2"-1"-6"0,0 0-4 0,-2 0-8 15,-4 1-11-15,-3 2-11 0,-4 1-9 16,-4 3-5-16,-2 0-10 0,-4 5-4 15,-7 6-7-15,-6 1-3 0,-1 5-8 0,-6 6-5 16,5 2-11-16,0 4-3 0,6-2-7 16,7 1-1-16,1 0-5 0,10-4-6 15,5 0-1-15,7-2-5 0,4-3-3 16,7-1 1-16,3-4-5 0,5 0-7 0,0-7 3 16,4-2-4-16,7-2-1 0,0-7 0 15,1-5-4-15,0-2 2 0,8-9-1 16,-6-3 3-16,1-5 0 0,-4-1 3 0,-4-6 1 15,8-13 4-15,-8 3-2 0,-7 4-3 16,-3-4-1-16,0 3-4 0,-6 0 5 16,-4 7 4-16,0 1 8 0,-4 7 2 0,0 4 0 15,-2 3-3-15,-2 7 0 16,-2 6-5-16,-3 3-2 0,-2 12-2 0,-1 6 2 16,-3 8-2-16,0 7-1 0,0 10 0 15,1 7-1-15,0 7-1 0,6 0 0 0,6-5-1 16,4 4 1-16,4 0-2 0,6 1 0 15,4-5-2-15,3 0 2 0,7-8-2 16,2-2 1-16,3-5-1 0,1-3-1 0,6-6-2 16,-4-4 0-16,1-6-1 0,1-3-1 15,-2-4-1-15,-2-4 2 0,-1-2-5 16,2-1 2-16,-6-5-1 0,2-3 0 16,-1-2-3-16,-8 0 3 0,-1 0-1 15,-5-5-3-15,-3 3 2 0,-2 2 5 0,-7 0-1 16,-2 2 2-16,-2 1-1 0,-5 2 1 15,-2 2 7-15,-3 2-5 0,-1 4 1 16,-4 3-1-16,0 3-1 0,-1 2 3 0,-2 5-3 16,1 3-3-16,4 1 2 0,0 0 0 15,5 4 0-15,2 0 2 0,4 0 2 16,1-2-3-16,6 0 1 0,5 1-1 16,2-4 1-16,7 2-3 0,4-2 1 0,4-3-2 15,1-2 0-15,6-3-1 0,-3-1-2 16,3-4-2-16,0 0 1 0,0-2-2 0,-1-5-4 15,-1 0-4-15,-2-1 0 16,-3-3-2-16,1-1-4 0,-6-5-1 0,-2 1 3 16,-4-2-1-16,-3-2 1 0,-5 4 0 15,-2 0 2-15,-4 1 2 0,-4 1 0 16,-2 2-1-16,-2 1 1 0,-3 2 1 0,-2 5 1 16,0 0 3-16,-1 3-1 0,0 5 1 15,4-2 1-15,-2 3 1 0,3 4 3 16,1 1 2-16,6-1-1 0,2 1 2 0,4 2 0 15,5 0 5-15,5 1-5 0,4-1 3 16,4-1-3-16,6-3 2 0,3 0-6 16,3 0 1-16,0-4-6 0,5-2-9 0,-3-3-11 15,-1 0-10-15,3-3 3 0,0-5-1 16,1 0 0-16,-5-2-1 0,-5-6 8 16,1-1 1-16,-4-4 3 0,-4 0 0 0,0-2 4 15,-5 0 1-15,-3 3 5 0,-1 2 12 16,-4 0 12-16,-1 5 14 0,-2 0 7 15,0 2 0-15,2 1-1 0,-4 7 5 16,-4 3 10-16,0 0 11 0,0 0 8 0,-2 24 7 16,0-9 5-16,-1 7-2 0,0 3 4 15,1 5-8-15,0 2-2 0,0 6-8 16,-2 0-4-16,2 0-10 0,0 3-4 0,0-7 0 16,2-2-3-16,-2-1-8 0,2-3 0 15,0-1-6-15,0-7 0 0,0 3-3 16,-2-7 1-16,2 0-3 0,0-7 0 15,0-3-5-15,-2-5-2 0,2-1-1 0,0 0-5 16,0-19-2-16,0 6 2 0,2-6-2 16,2-6-7-16,0-6-1 0,0-6 6 15,2-4-5-15,8-2-4 0,-2-1-1 16,1 4 1-16,2 6 3 0,2 3-3 0,-1 1 4 16,2 5-1-16,0 3 1 0,2 5 0 15,-1 4 2-15,-5 4-6 0,4 4-4 16,-4 5 1-16,-1 0-1 0,2 5 5 0,-5 3-3 15,1-1 4-15,-5 5 2 0,-2 1-4 16,-6 0 4-16,0-1-3 0,-6 5 1 0,-3-2 1 16,-3 2 0-16,-2 0 2 0,-2-3-10 15,-4 1-7-15,1-4-15 0,-2 1-18 16,2-3-23-16,-3 1-35 0,6-6-43 16,3-1-54-16,0-1-50 0,0-2-738 0,7-2 338 15,-4-4 222-15</inkml:trace>
  <inkml:trace contextRef="#ctx0" brushRef="#br0" timeOffset="50867.9663">32332 13161 36 0,'6'-6'259'0,"2"1"-17"0,-2-4-23 0,3 5-22 16,0-2-20-16,-1 0-17 15,-1 0-17-15,1 1-28 0,-2-1-46 0,-2 1-84 16,3-1-85-16,0 0-411 0,-1 0 174 16,-4 0 114-16</inkml:trace>
  <inkml:trace contextRef="#ctx0" brushRef="#br0" timeOffset="52400.875">30318 14074 67 0,'7'-8'168'0,"-3"-1"-6"16,3-1-4-16,-1 2-3 0,0-7-4 16,-1 5-5-16,-3-2-4 0,0 0-7 15,0 0-6-15,-6 3-11 0,-3-2-11 16,-3 3-9-16,-5 4-9 0,-4 2 2 0,-9 4-4 16,-4 5 2-16,-3 4-1 0,-5 3-5 15,-3 5-3-15,3 3-5 0,8-5-6 16,2 6-7-16,7 0-5 0,1 1-4 15,8-3-2-15,8 0-7 0,4-3-3 0,6 5-6 16,6-3-2-16,8-1-1 0,2 2-6 16,4-2-1-16,1 0-4 0,-5-4-4 0,0-1 1 15,-2-1-6-15,-4 1-3 0,-1-4 1 16,-3 1-3-16,-5-3 0 0,-3 3 0 16,-4-4-2-16,-5 0 1 0,-1-1-3 15,-5 0 2-15,-1 0-4 0,-4-5 3 0,2 4-4 16,-2-4 2-16,2-1 1 0,-3 2-1 15,4-2-1-15,2 0 2 0,1 3-1 16,-2-3-1-16,6 0-1 0,8 0-1 16,0 0 1-16,0 0 1 0,0 0-2 0,0 0 2 15,28-6 1-15,-1 1-2 0,5 0 0 16,10-1 0-16,9-3-2 0,2-4 0 16,2-1 1-16,15-5-1 0,0-4 0 0,-13 4 1 15,-9 2-2-15,-1-2 0 0,-3-2 1 16,-1-2-1-16,-5-2 1 0,-6 0 0 15,-7 3 2-15,-1-3-2 0,-8 2 0 16,-2 4 0-16,-8 2 0 0,-2 2 0 16,-6 4 1-16,-2-1 0 0,-3 5 0 0,-6 1 1 15,-1 4 1-15,-3 2 1 0,-3 2-2 16,2 7 3-16,-2 0-3 0,4 1 3 0,1 5-1 16,2-5 0-16,6 3-1 15,3 2 0-15,6-3 1 0,3 1 1 0,5 0-6 16,5 0-9-16,6-5-5 0,1 0-6 0,5-3-6 15,3-1-3-15,0-4 1 0,3-1-1 16,1-4 3-16,2 2 4 0,-4-2 1 16,-3-3 2-16,-1 0 5 0,-2-1 0 15,-6-1 3-15,0-1 1 0,-3-1 1 0,-7 1 6 16,-4-1 3-16,-2 3 7 0,-2-1 3 16,-4 3 5-16,-4 1 2 0,-2 1 4 15,-3 0 3-15,-1 5 2 0,-1 0 1 16,-2 5-4-16,-1-2-1 0,0 7 1 0,4-3-2 15,-1 4-1-15,0-1-3 0,5 1 0 16,-3 1 0-16,7-3-3 0,2 1 0 0,0 0-2 16,2-3-1-16,2 0 0 0,2-1 0 15,4-1-1-15,-1-4 2 0,1 0-4 16,-8-1-1-16,19-2 0 0,-8-3 5 16,-1 4-7-16,-2-4 0 0,4 0 0 0,-4 1 2 15,0 0-3-15,1 1 0 0,0-1 1 16,-3 0-1-16,0 2-2 0,-6 2 1 15,13-2 0-15,-13 2 1 0,14 4 0 0,-5-2 2 16,2 2-2-16,-1 0-12 0,5 0-20 16,0-1-26-16,0 1-37 0,1-1-30 15,6 2-42-15,-4-4-53 0,2-1-592 16,3 0 275-16,-1-1 183 0</inkml:trace>
  <inkml:trace contextRef="#ctx0" brushRef="#br0" timeOffset="52672.2745">31550 14008 129 0,'5'-5'133'0,"-1"1"-13"16,-4 4-3-16,15 0-7 0,-4 3-12 15,-1 0-7-15,2 6-6 0,2-2-9 0,0 2-6 16,3 7-3-16,-2-1-7 0,-4 0-8 16,-1 4-3-16,0-2-5 0,-5 0-4 15,-3 0-1-15,1-2 5 0,-6-2 16 16,1 2 10-16,-3-7 9 0,1 3 6 0,-2-4 2 15,2-3-1-15,-2-1-2 0,6-3-8 16,0 0-8-16,-9-13-5 0,11 6-9 0,3-4-4 16,3-2-8-16,2 0-6 0,6-2-18 15,2-4-24-15,4 0-34 0,3-2-41 16,3 4-29-16,1 2-35 0,-2-3-28 16,3 7-449-16,1-3 212 0,-3 6 139 0</inkml:trace>
  <inkml:trace contextRef="#ctx0" brushRef="#br0" timeOffset="53113.4363">32219 13946 145 0,'-8'6'165'0,"0"3"10"0,-3 2-3 15,2 3-9-15,-1-1-9 0,-1 4-10 16,3 3-12-16,0-1-11 0,3 0-11 16,0-2-9-16,3 2-9 0,4-2-13 0,1-1-6 15,4-1-7-15,1-4-6 0,4-2-7 16,1-3-5-16,4-1-7 0,2-4-7 15,3-2-4-15,-4-5-5 0,6-3 0 0,-3-1-5 16,3-8-1-16,0-1-5 0,-2-4 2 16,-1-1-2-16,-2-3-2 0,-2 1 1 0,-3-2-4 15,-3 6 2-15,2 3-3 0,-5 1 5 16,1 0 4-16,-3 4-1 0,0 3 2 16,-1 3 10-16,-1 4 11 0,-4 4 6 15,0 0 3-15,11 13 1 0,-11-1-3 0,2 3-2 16,-2 3-1-16,0 3-4 0,0 1-2 15,-2 3-6-15,0-2-3 0,2-2-3 16,0-2-1-16,0 0-2 0,0-4-1 16,2-4 0-16,4-1-2 0,0-2-3 15,4-6 0-15,6-2-4 0,1-2 0 0,4-2-5 16,4-2 1-16,-1 1 0 0,1-3 1 16,-2 4-1-16,0 0-1 0,1 2 7 15,-1 0 7-15,2 2-4 0,-2 0 3 0,1-1-2 16,0 1-2-16,-2 1-7 0,4-2-15 15,-1-2-36-15,1 0-52 16,3 1-76-16,-3-4-91 0,2-1-645 0,-6-1 308 0,0 0 204 16</inkml:trace>
  <inkml:trace contextRef="#ctx0" brushRef="#br0" timeOffset="55345.8923">25984 16308 115 0,'0'0'184'0,"-4"-2"5"16,4 2 0-16,-5-5-3 0,5 5-9 15,0 0-13-15,-6 0-12 0,6 0-13 16,0 0-10-16,0 0-4 0,-11 10 2 15,7 1 6-15,0 4-5 0,-3 10-7 16,1-3-2-16,0 7-12 0,-2 4-8 0,-2 1-7 16,4 0-11-16,-2 0-5 0,2 2-8 15,-3-3-9-15,3-4-4 0,-1-2-3 0,3-5-3 16,-2 3-8-16,2-10-1 0,-1 4 2 16,1-5 16-16,2-5-1 0,0-3 0 15,0-6-10-15,2 0-5 0,-6-20-12 0,2 4-3 16,1-11 2-16,6-7-5 0,-1-6-4 15,2-10 3-15,4-3-9 0,3 3-5 16,5-19-1-16,6 7-3 0,6 1 2 16,-6 14-2-16,4 5 3 0,3 7 3 15,3 1-9-15,2 5 1 0,0 2 1 0,2 2-5 16,-6 9 1-16,-2 1-6 0,-4 8 5 0,0 1-2 16,-3 6 4-16,-4 3-3 15,0 0 3-15,-3 4 0 0,-4 4 2 0,-2 2 1 16,-6 0-3-16,0 6 4 0,-4-4 2 15,-4 5-5-15,-2 1 5 0,-4-2-2 16,0 2 2-16,-1-6-5 0,-2 4 6 0,4-2-9 16,-1 0 4-16,2-6-1 0,0 1-5 15,4 0-1-15,0-3-1 0,4 2 5 16,2-1 2-16,6 1-3 0,5-1 1 0,4 1 2 16,2 3 1-16,6-5 2 0,2 3-3 15,3 3-3-15,0-2 2 0,1 2 6 16,3 2-3-16,-7-1-1 0,1 5-3 15,-3-2 7-15,-8-2-4 0,-3 2 11 0,-4 2 2 16,-3-2 3-16,-7 2 5 0,-7 6 2 16,-1-7 14-16,-9 2-11 0,-4 0 0 0,-5-3 1 15,-3-3-3-15,-6-1-4 16,1-4 2-16,-4-3-6 0,0-2 2 0,4-6 2 16,2 0-13-16,0-6-22 15,4-2-28-15,6 1-29 0,-4-7-38 0,5-7-44 0,5 2-41 16,10-1-45-16,4-1-27 0,4-1-24 15,6 2-669-15,4 0 325 0,8 4 215 16</inkml:trace>
  <inkml:trace contextRef="#ctx0" brushRef="#br0" timeOffset="55882.253">26536 16631 77 0,'11'6'138'0,"-1"-3"-2"15,1-3-1-15,-1 0-5 0,3-3-4 16,4-3 0-16,1-1-8 0,2 0-2 15,-1-6-7-15,-2-3-8 0,4-3-5 16,-3 4-10-16,-2-4-6 0,1-2-3 0,-4 2-2 16,-5 3-2-16,1-2-1 0,-7 3-3 15,0 0-4-15,-4 5 1 0,-4 2-2 16,-3 0 2-16,-1 7 3 0,-3 1 1 16,0 1-1-16,1 5-2 0,-4 4-7 0,4 0-5 15,-1 7-6-15,3 0-4 0,3 4-3 16,3-3-2-16,2 2-7 0,2 1-2 0,4 3-2 15,3-5-1-15,5 2-3 0,3-3-1 16,2-2-3-16,2-3 0 0,2-4-4 16,2-6 0-16,-2 2-3 0,3-5-2 0,2-5-1 15,-1-2 0-15,0-3-1 0,2-4 0 16,-1-5-7-16,-3 3-1 0,-4-3-2 16,-4-1-1-16,-3 2 1 0,2 0 3 15,-8 5-2-15,2-2-1 0,-2 3 0 0,-1 4-1 16,1-4-3-16,-1 4 0 0,1 0-4 15,0 3 5-15,5 5 1 0,3-3-1 16,4 6 3-16,4-3-2 0,4 5 3 16,2-1-1-16,1 6 3 0,5-2 4 0,-2 0 3 15,-1 4 6-15,-7 1 0 0,-1-3 10 16,-4 1 9-16,-4 3 5 0,-7-1 7 16,-1 2-3-16,-4-5-5 0,-8 4 2 15,-2-3-9-15,-1 2 0 0,-5-3-4 16,-1 0-4-16,-4-4-7 0,2 2-9 0,0-3-14 15,2-2-28-15,-1-3-31 0,0 0-33 16,3 0-37-16,1-8-27 0,3 0-24 0,0-4-22 16,3-2-25-16,2-1-584 0,3-8 278 15,3-2 183-15</inkml:trace>
  <inkml:trace contextRef="#ctx0" brushRef="#br0" timeOffset="56098.5342">27444 15862 2 0,'6'-14'160'0,"-2"6"-2"0,1 4 17 0,-3 8 17 15,-2-4 9-15,5 15-4 0,-5 1-2 16,2 2-7-16,0 7-7 0,0 4-5 16,2-3-12-16,0 9-12 0,2 1-12 15,3 1-9-15,-1 0-1 0,5 5-11 0,0 2-15 16,1-2-5-16,0-3-14 0,2 2-22 16,-1-7-30-16,2-6-32 0,0 1-35 15,-5-2-41-15,2-6-36 0,0-2-37 16,1 0-34-16,-2-10-31 0,-3 3-564 15,5-5 264-15,-7-5 175 0</inkml:trace>
  <inkml:trace contextRef="#ctx0" brushRef="#br0" timeOffset="56240.65">27668 16459 153 0,'-6'-8'214'0,"4"3"-7"15,2 2-14-15,2-6-18 0,2 1-12 16,5-1-20-16,4 3-15 0,2-5-21 0,5 1-35 15,2-1-37-15,1 1-46 0,2-1-45 0,-2 1-49 16,3-3-378-16,0 5 165 16,-1-5 108-16</inkml:trace>
  <inkml:trace contextRef="#ctx0" brushRef="#br0" timeOffset="56583.0275">28399 16226 102 0,'25'-9'120'0,"-1"-4"-9"0,1 1-11 0,0 3-24 15,-2-5-13-15,5-5-25 0,2 4-5 16,-1-9-15-16,3-3-3 0,0-2-6 0,-5-2 1 16,1-3-6-16,-4-4-1 0,-8 0 3 15,-4 4-1-15,-3 0 5 0,-4 3 14 16,-7 3 6-16,-5 1 14 0,-2 0 3 0,-5 2 13 15,-6 4 22-15,2 5 8 0,-1 0 8 16,-3 4 1-16,4 0 0 0,0 8-7 16,2 0-3-16,1-1-1 0,2 8-6 15,2-1-7-15,3 2-7 0,0 0-3 0,2 1-8 16,0 0-4-16,4 3-6 0,0-1-2 16,2 2-6-16,2 0-10 0,-2-4-23 15,2 3-36-15,1-4-45 0,0 3-38 16,-3-3-50-16,2 2-466 0,-2-6 213 0,0 8 142 15</inkml:trace>
  <inkml:trace contextRef="#ctx0" brushRef="#br0" timeOffset="57711.6419">25507 16654 18 0,'-4'11'160'0,"0"-2"-12"0,2 3-3 15,2-3-3-15,0 2-5 16,2 0-7-16,0-1-11 0,2-2 0 0,0 0-12 16,3 0 0-16,2-5-7 0,-1 3-3 15,4-6-8-15,5-4-4 0,1-1-5 0,2-3 0 16,2-2-7-16,-1-3-5 0,4-8-3 16,-2-5-1-16,1 1-4 0,1-6-4 15,3-3-5-15,-5-4-5 0,2 1 3 16,-1 2 1-16,-5 8 3 0,4-2 0 0,-2 5-1 15,1 0-1-15,1 3 8 0,0 2-3 16,2 10-2-16,1-3 6 0,4 10-4 16,-1-2-3-16,3 4-5 0,2 4-3 15,4 6-4-15,-1 1 1 0,8 7-9 0,-1-1-1 16,-1 4-1-16,-1 0 1 0,3-1-9 16,-1 2 0-16,0-3-1 0,-1-4-1 15,-1 4-4-15,-6-7 2 0,1-1-4 0,-1-4-4 16,-7-1 6-16,3 0-5 0,0-6 3 15,-3 0-8-15,3-6 2 0,-2-2-3 16,2 1 5-16,-1-7-6 0,-1 1 0 0,2-1 2 16,-3-10-2-16,-1 3-3 0,4-2 3 15,-6-1-3-15,0 0-1 0,-1 2-1 16,-1 3-1-16,2-1 1 0,-8 5-4 0,1 2 0 16,1 1-1-16,-4 5 5 0,2 3 9 15,-2 4 0-15,3 0-3 0,-2 0 5 16,2 3 4-16,1 2-1 0,-2-2 2 15,4 8-7-15,-1-4 2 0,0 0 3 0,2-1-3 16,-1 2-3-16,1-1 2 0,-4-1-1 16,2 0 1-16,1-4 1 0,-4 0-1 15,3 1-2-15,-2-3 2 0,0 0-7 16,1-3-11-16,-4 1-11 0,1-4-23 0,-2 1-29 16,0-4-26-16,-1 2-22 0,0-1-26 15,-4 2-19-15,-2 1-21 0,-2 2-22 0,-3-3-22 16,-3 6-13-16,0 0-513 0,-19-6 257 15,4 6 169-15</inkml:trace>
  <inkml:trace contextRef="#ctx0" brushRef="#br0" timeOffset="58072.3486">25956 16783 85 0,'-21'13'147'0,"9"0"2"15,7-5 3-15,10-1 3 0,7-1-7 16,5-5-8-16,9-1-10 0,8-1-13 0,8 1-9 16,7-7-10-16,5 1-11 0,3-2-9 15,22-5-7-15,-1 0-4 0,-15-1-8 16,-6 5-4-16,-1-4-3 0,-1-1 2 16,-3 3 4-16,-3 1 2 0,-9-1 5 0,-1 3 6 15,-3 1 1-15,-6 0 1 0,-5 1-4 16,-2 1 2-16,-2 2 2 0,1 3 1 0,-4-4 4 15,1 4 5-15,3 4-2 16,-2-4-3-16,4 2-4 0,2 4-1 0,1-5-12 16,3 4-3-16,-1-4-6 0,1 5-3 15,2-6-7-15,0 1-9 0,-1 4-24 0,-1-4-24 16,0-1-27-16,-5 0-28 0,-2-1-27 16,-2-5-29-16,-1 1-29 0,0 4-34 15,-2-5-33-15,-6-1-626 0,3-1 288 16,-3 0 191-16</inkml:trace>
  <inkml:trace contextRef="#ctx0" brushRef="#br0" timeOffset="61511.0612">28409 15421 46 0,'-2'-16'242'15,"0"2"-4"-15,-2 4-2 0,2 0-4 16,0 2-9-16,0 3-16 0,0-3-12 0,-1 2-18 16,3 6-15-16,0 0 2 0,-11 14-10 15,7 3-10-15,-2 10-11 0,2 7-9 16,0 6-4-16,0 6-9 0,2 5-19 0,-2 3-8 16,1 0-8-16,3-2-1 0,-3 2-16 15,-1-1-1-15,4-12-3 0,-2 1-6 16,0-2-6-16,2-5-10 0,-2-4 3 15,2-5-4-15,-2-1-1 16,0-3-2-16,2-2 0 0,-2-11-6 0,-4-1-2 0,2-4-4 16,4-4 1-16,-15-14-3 0,6-1-6 0,0-6-4 15,1-13-1-15,-2-14-5 16,2-5-3-16,0-3 2 0,6 0-2 16,2-3-4-16,2 1 6 0,8 3-1 0,6-14-1 15,1 16-4-15,2 9 7 0,2 7-4 16,9 0 0-16,0 8-1 0,1 5 0 0,-1 5 6 15,2 1-5-15,-1 7-2 0,-3 5 2 16,-2 6 1-16,-3 2 0 0,0 6 4 16,-4 2 0-16,-5 1-3 0,0 6 3 0,-8-1 0 15,-4 5 3-15,-2 1-5 0,-4 2 4 16,-4 0-1-16,-4-4 4 0,2 4-1 16,-2-3 1-16,1-3 4 0,-2 1-2 0,5-5-5 15,-1-1 0-15,3-1 0 0,2-1 1 16,2 3-1-16,4-6 1 0,4 4 1 15,7 1-3-15,4 1 3 0,8 1 1 16,3 4 2-16,1-4-6 0,3 4 5 0,0 2-4 16,4 0-2-16,-3 3 2 0,-5-5 2 15,-4 1 8-15,-4 1 9 0,-3 0 11 16,-4-2 6-16,-6 2 0 0,-5-2 4 0,-6 2 4 16,-7 0-2-16,-4-1-5 0,-8 3-3 15,-3-3-4-15,-4-1-1 0,-3-4 0 16,-3-1-5-16,0-1-8 0,0 0-17 15,-3-3-24-15,4-2-32 0,7-3-36 0,0 1-42 16,8-6-41-16,-2 0-50 0,10 0-30 16,1-4-24-16,3 2-15 0,6 0-646 0,2 2 319 15,0 0 211-15</inkml:trace>
  <inkml:trace contextRef="#ctx0" brushRef="#br0" timeOffset="61786.0238">28746 16177 299 0,'17'2'9'0,"-3"-2"23"0,2 0 18 16,-6 0 8-16,1 4 13 0,-3-8 11 15,3 2-1-15,0-2 2 0,1-3 3 16,2-1 0-16,2-2 2 0,0-3 3 0,1-4-3 16,1 0 2-16,-2-4-5 0,2-4 0 15,-2 1-9-15,1-3-7 0,0 2-7 16,-4 4-4-16,-1 2-6 0,2 2-5 16,-6 0-6-16,2 4-5 0,-2 1-5 0,1 3 3 15,-2 5 15-15,-1-2 4 0,2 6 6 16,-8 0-9-16,15 10-4 0,-9-1-2 0,5-2-6 15,-2 7-1-15,-1-1-4 16,2-1-5-16,4 5 0 0,-2-4-6 0,1 4-11 16,1-3-15-16,2-1-21 0,-6-2-23 15,2-1-34-15,4 0-21 0,-2-4-44 0,3-1-42 16,-4-1-447-16,2-4 216 0,-5-6 143 16</inkml:trace>
  <inkml:trace contextRef="#ctx0" brushRef="#br0" timeOffset="62020.7629">29028 15529 67 0,'-13'0'194'0,"4"0"-14"16,1 4-20-16,3 0-12 0,3 2-16 16,2-6-12-16,2 7-12 0,3-3-4 15,-1 0-10-15,5-2-5 0,-1 1-8 16,1-3-6-16,-9 0-10 0,14-3-3 0,-8 1-8 15,1-6-6-15,-2-1-6 0,-3 1-10 16,-2-3-13-16,-2 1-20 0,-3 0-23 16,2 3-28-16,-1-1-31 0,2 3-34 0,2 5-29 15,-4-3-348-15,4 3 168 0,0 0 111 16</inkml:trace>
  <inkml:trace contextRef="#ctx0" brushRef="#br0" timeOffset="63022.1541">29749 15862 108 0,'2'-7'220'0,"-2"0"-9"0,-2 1-19 0,-4-2-13 16,-7 3-10-16,-4-3-14 0,-4 2-10 16,-1 3-14-16,0 2-9 0,-4 2-12 15,-1 5-14-15,1-1-10 0,1 3-7 0,2 1-9 16,2 5-9-16,3-1-6 0,4 0-13 15,3-4-6-15,5 4-2 0,1-1-4 16,7-4-4-16,1-1 0 0,6-1-4 0,1-6-3 16,4 0-1-16,4-6-4 0,3-1 1 15,0-7-2-15,4-2 0 0,1-9-4 16,-1-6 0-16,1-3 0 0,-4-5 2 16,8-16-1-16,-8 3-5 0,3-6 4 0,-10-1-2 15,2-9 1-15,-11 9-3 0,-2 5 2 16,-2 3-3-16,-4 5 12 0,0 6 7 15,-4-2 7-15,-2 7 5 0,1 7 2 0,-2 3-4 16,1 6-6-16,0 6-2 0,-3 9 6 16,1 4 3-16,-3 13 8 0,0 2 2 15,1 14 2-15,0 7-2 0,4 12-2 16,2 4-1-16,2 2-7 0,6 4 2 0,2-2-5 16,2 2-1-16,8 15-2 0,-2-18-4 15,2-8 1-15,2-1-4 0,-2-8 2 16,-1-6-5-16,2-3-2 0,-2-5-4 15,-1-6 1-15,3 0 1 0,2-10 1 0,-2-2-5 16,2 0-3-16,-2-6 2 0,1-3 1 16,2-1-6-16,-2-7 0 0,3 3-2 0,-1-6 2 15,-2 1 0-15,0 0-2 0,-2-1 1 16,-2 4-3-16,1-1 0 0,-2 1-1 16,-3 3 2-16,1 1 3 0,-3-1-8 0,0 3 3 15,1 2 3-15,-7 2 3 0,0 0-3 16,15 10 3-16,-11-1-3 0,0-2 7 15,0 7-10-15,-2-4 1 0,2 1 4 16,3 2 0-16,-2 0-4 0,-1 3-1 16,0-7 0-16,2 3 3 0,-2-2 1 0,3-1-2 15,-1-2 2-15,0-2-2 0,3 1 2 0,2-3-3 16,-1-3 2-16,0-3-3 16,4 0-1-16,2-3 6 0,-1 4-8 0,0-5 5 15,-2 1 0-15,-1 0-2 0,0 5-2 16,2-5 1-16,-4 0 0 0,1 5 3 15,-3-5-5-15,3 4 3 0,-3 2-4 0,1 0 4 16,-1 3 1-16,0 2-1 0,2-3 4 16,0 4-3-16,-2 0 5 0,3 3-6 15,0 1 3-15,1-2 0 0,1-2-3 0,1 1 3 16,2 1 0-16,2-2 2 0,0-2-3 16,0-1 0-16,4-3-1 0,-1 2 2 15,-3-4-1-15,4 2-2 0,-1-7 2 16,1 1-1-16,-2-2 0 0,0-2-5 0,-4-1 0 15,0-2 5-15,-2 0-1 0,-1 0-5 16,-5-1 8-16,-2 1-4 0,1 3-1 16,-4-2-3-16,-1 3 2 0,-4 3 1 0,-1-1 1 15,-1 1 8-15,-1 3 1 16,-1 0-1-16,6 3-2 0,0 0 6 0,-17 12-3 16,11-5 8-16,4-1-1 0,-2 6 1 0,4-3 2 15,0 3-2-15,4-4 1 0,0 7-5 16,5-5-1-16,1 2 2 0,3 0-5 15,4 0-9-15,-1-3-11 0,6-2-18 16,-1 1-25-16,-2-2-28 0,2-6-32 0,-1 1-32 16,-2-1-33-16,3-1-28 0,-3 1-20 15,-4-8-27-15,2-1-560 0,-8-1 278 16,-2-4 183-16</inkml:trace>
  <inkml:trace contextRef="#ctx0" brushRef="#br0" timeOffset="63139.8778">30251 15337 18 0,'-7'0'33'0,"7"0"-51"15,-2 10 6-15,2-10 4 0</inkml:trace>
  <inkml:trace contextRef="#ctx0" brushRef="#br0" timeOffset="64898.6682">30983 15668 194 0,'0'0'231'0,"0"0"-11"0,-14 11-9 16,9-3-11-16,-1 3-9 0,2 1-10 16,1 7-13-16,-1-1-17 0,6 0-13 15,0 4-15-15,3 2-8 0,1-1-10 16,5-2-13-16,-1 4-7 0,8-7-5 0,-2-2-7 15,5-1-9-15,3-5-6 0,1-2-2 16,2-7-12-16,3-1-2 0,2-4-8 16,3-3-3-16,2-8-1 0,5-6-3 15,-6-6-3-15,0-5-5 0,7-16-2 0,-3-7-6 16,-7-3 0-16,-3-5-1 0,-6-5-2 16,-3 0 0-16,-11 13 0 0,-4 1-3 15,-1 12 8-15,-5 4 9 0,-2 6 6 16,-1 1 0-16,1 5-4 0,-2 5 0 0,0 6-2 15,-2 5 4-15,-3 6 10 0,1 8 3 16,0 3 6-16,-2 7-2 0,0 6-3 16,2 8 4-16,2 7-6 0,-1 5-6 0,3 2 3 15,-1 10-6-15,5 1 5 0,0 0-11 16,0-1 1-16,2-1-4 0,1-7 7 0,1-2-6 16,1-4-5-16,-1-2 0 0,-2-7-4 15,2-5-5-15,-2-2-1 0,2-1 1 16,0-8-4-16,0-6-5 0,5-1-2 15,0-4-4-15,-1-4-3 0,3-5-6 0,1-2-2 16,3-6 0-16,0 1 1 16,1-1-2-16,2-1 4 0,-4-1 1 0,2 2 4 15,-4 4-3-15,-1-1 6 0,-1 3-4 16,1 1 5-16,-2 0-4 0,-1 6 1 0,-2 2 6 16,-6 0 1-16,15 6 1 0,-8 2 3 15,1 1-1-15,0 2 4 0,-1 3 2 16,1-1-2-16,0-1 0 0,1 1-4 15,2 1 4-15,-3-3-1 0,4 3 3 0,0-6-2 16,0 4 2-16,1-6-6 0,-1 1 2 16,6-2-7-16,-4-2 0 0,1 0-1 0,2-3-3 15,-2-3 0-15,2 0 0 0,-2-2-2 16,-1-2-1-16,0-2-3 0,-2-1 0 16,0 3 2-16,-1-5 5 0,-2 4-3 0,-3 1 4 15,0 1 4-15,1 0 0 0,-1 2 1 16,-2-2-3-16,0 6 0 0,-4 0 12 15,0 0-3-15,11 6 2 0,-6 1-1 16,-3-2 3-16,2 3 0 0,0 1-3 16,0-1 1-16,0 0 2 0,2 3-2 0,1-4 0 15,4 3-1-15,-3 1 1 0,0-5 1 16,3 1 1-16,-1-5 2 0,1 2-6 16,-2 0-2-16,1 0 8 0,-2-4-5 0,-8 0 0 15,18-8-1-15,-12 4-2 0,0-1 0 16,-2-2-4-16,-4-4-2 0,0 4 2 15,-4-5 4-15,0 5-3 0,-4-5 3 0,-3 3-4 16,-2 0 1-16,-1 1-1 0,-1 0 1 16,-2 4 0-16,2-2 2 0,3-1-3 15,-4 0 1-15,6 3-2 0,0 1 3 0,1 0-6 16,2-1 5-16,1 4-3 0,0-6 9 16,6 6-9-16,-2-3-1 0,2 3 3 15,0 0 4-15,16-5-9 0,-7 0 1 16,2 3 0-16,-1-4-1 0,3-1 2 0,0 1-3 15,-1-2-1-15,3 1 2 0,0 1 1 16,0-5 0-16,-3 4 3 0,4-4 2 16,-4 5 3-16,1-1-4 0,-1-1 0 0,-3 3-2 15,2 0 0-15,-3 3-3 0,-2-3 2 16,4 4 4-16,0 1 2 0,-10 0-4 16,16 6 1-16,-10-5 4 0,3 6 0 0,0 2 6 15,-5 1 4-15,4 0 1 16,-3 1 0-16,1 3 4 0,0 1 1 0,-2-2 0 15,2 1-2-15,-1-1 3 0,0 0 1 16,-1 1-5-16,0-7 1 0,0 3-2 0,-2-1 3 16,4-2-3-16,-2-2-3 0,3-1 1 15,2-2 3-15,-1-2-8 0,-8 0 1 16,23-6-4-16,-12 1 3 0,2 1-1 0,-1-2-3 16,3 0-1-16,-4 2-1 0,1-2 1 15,-1-1-2-15,-3 3 0 0,3 1 2 16,-2 2-4-16,-3 1 3 0,-6 0-2 15,14 0 3-15,-4 1 0 0,-4 6-1 16,0-6 0-16,0 5-1 0,0 0-10 0,1-2-20 16,-1 2-24-16,-2 0-29 0,3-2-31 15,-1 5-27-15,1-3-22 0,1-4-15 16,2 4-9-16,4-5-7 0,0 5 4 16,3-6 7-16,2 0 15 0,2 0 15 0,3-5 15 15,0 3 20-15,4-3 18 0,-2 2 27 0,-1-3 31 16,-1-3 15-16,-6 5 45 0,2-5 18 15,-3 3 25-15,-5-1 15 0,0 0 9 16,-4-1 5-16,-2-1 0 0,-4 5 1 16,-6-8 0-16,0 7 2 0,-6-3 3 0,0 3-3 15,0 1-2-15,-3-2-9 0,0 4-9 16,0 0-8-16,1 2-7 0,0 2-7 16,0-2-4-16,2 2-6 0,0 0-3 15,1 2-6-15,0-4-2 0,3 1-2 0,6-1 0 16,-9 6-6-16,9-6-2 0,0 0 0 15,0 0-8-15,0 0-5 0,0 0 1 16,0 0-3-16,0 0-1 0,19 0 1 0,-19 0-1 16,9 2-2-16,-9-2 0 0,7 4-1 15,-5 0 4-15,2 1 2 0,0 3 3 16,0 3-2-16,0-5 2 0,2 6 0 0,2 1 1 16,-2-1 0-16,2 1-2 0,0 1-1 15,3-6 2-15,0 4 0 0,4-2-4 16,1-2 3-16,2 1-2 0,-2-8 1 15,3 2-6-15,0-3 0 0,0-4 1 16,1-2 0-16,0-5-3 0,2-2 0 0,-3-4-2 16,0-6-1-16,-2-3-2 0,-1 0-1 15,-2-3-3-15,-4-3 1 0,-2 1 2 0,-1 0-1 16,-3 6 4-16,-2 3 8 0,2 4-4 16,-1-2-3-16,-1 7 2 0,0 5 7 15,-4 1 8-15,2 7 8 0,0 0 4 16,0 0 1-16,-13 22 3 0,9-6 5 0,-1 1-6 15,-1 6-3-15,2-1-5 0,-2 6 0 16,2-4 0-16,-4 3-15 0,4-5-12 16,0 2-30-16,0-2-49 0,0-4-62 0,2-2-69 15,0 0-62-15,-2-7-684 0,-3 3 327 16,1-6 215-16</inkml:trace>
  <inkml:trace contextRef="#ctx0" brushRef="#br0" timeOffset="65062.6642">32359 15243 1714 0,'-38'-16'-3'0,"9"1"28"0,7 2 46 15,3 5 9-15,5 0-17 0,0 4-14 16,6-4-20-16,-2 5-27 0,6-3-29 0,-1 3-39 16,5 3-40-16,0 0-64 0,-4-1-395 15,4 1 192-15,-7-4 127 0</inkml:trace>
  <inkml:trace contextRef="#ctx0" brushRef="#br0" timeOffset="65256.451">29975 15158 152 0,'-22'0'248'0,"2"-6"-25"15,5 6-27-15,5 0-32 0,6 0-28 16,4 0-36-16,0 0-48 0,4 10-64 16,4-7-87-16,3 1-296 0,6-1 134 0,-2 4 89 15</inkml:trace>
  <inkml:trace contextRef="#ctx0" brushRef="#br0" timeOffset="66455.2215">29599 17739 87 0,'-8'2'174'0,"-1"2"5"16,2-4 0-16,1 2-6 0,6-2 0 0,-10 4 3 15,10-4-6-15,0 0-12 0,-8-10-15 0,12 2-13 16,-2 1-10-16,6-8-7 0,4-4-8 16,6-5-5-16,3-2-8 0,4-8-7 15,16-12-9-15,3-4-8 0,-1 0-7 16,1-3-6-16,-4-2-6 0,-5 2-4 0,-7 8-7 16,-6 6-2-16,-9 9-5 0,-1-3 0 15,-8 10-3-15,-2 1-4 0,-6 5-3 16,-4-1 0-16,-5 3-3 0,-2 5 3 15,-2 4 5-15,-1 0-1 0,0 5-3 16,2 1-2-16,2 1-3 0,2 7 1 0,3 1-3 16,7 2-1-16,7 3 0 0,3-1 0 15,9 4-1-15,4 5-4 0,5-1 4 0,5 4-5 16,1 2 0-16,-6-2-1 0,-1-5 2 16,-6 1 1-16,-6 1 5 0,-3-2 4 15,-8-1 1-15,-4-3 3 0,-6-1-2 16,-5 4-3-16,-4-6 1 0,-6 1-2 0,1-1 0 15,-3-5-7-15,0-1-1 0,4 0 13 16,-1-1-14-16,4 0-1 0,0-5-1 0,6 2-9 16,1 0-4-16,3-3-5 15,8 0 4-15,0 0-1 0,0 0 3 0,0 0-5 16,29-6 4-16,-11 6 0 0,2-1 1 16,8-3-1-16,2 2 1 0,1-4 1 0,5 0 1 15,3-1-3-15,3 0 4 0,-2-1 2 16,7-5 3-16,-1-2-5 0,1-5 8 15,-3 0 0-15,1-1 7 0,-3 0 2 16,-4-5 0-16,0-4 1 0,-7 2 5 0,2-5-1 16,-8 5 5-16,-4 1 5 0,-6 3 0 15,-2 1 10-15,-3 2-5 0,-6 5-4 16,-2-2-4-16,-2 10-2 0,-6-6-3 0,0 9-2 16,-6 3-2-16,-2-2 4 0,0 8-9 15,-3 3-2-15,-2 3 1 0,2 7 1 16,-1-2-6-16,4 4-1 0,2-3-3 15,3 3-2-15,2-2-8 16,5 0 0-16,4-2-3 0,5-2-2 0,2 1-2 0,7-1-4 16,4-3-3-16,0-3 1 0,6-1-4 15,1-2 1-15,5-2 2 0,0-4 2 16,-1-4 0-16,3 0 13 0,-4 1-9 0,4-5 2 16,-5-1-1-16,-3 1 6 0,-3-3 2 15,-3 0 2-15,-2 1 2 0,-4 3 6 16,-6-5 0-16,-2 3 3 0,-2 2-3 15,-4 3 2-15,-2-1 1 0,-4 1 0 0,0 3 5 16,-4 3-2-16,10 0-1 0,-18 9 4 16,5-4-3-16,2 3-4 0,1 1 6 15,-1 2-5-15,1 3 0 0,4-5-2 0,-1 4 4 16,3-1-3-16,1 1-3 0,3-3 0 16,5 1 0-16,-3-3 5 0,3 1-2 15,3-3-4-15,0 0 4 0,3 0-2 0,-1-6 15 16,3 0-18-16,2 0 1 0,-3 0 4 15,2 0-4-15,0 0-3 0,1-5 2 16,-4 5 1-16,1-1 0 0,-1 1-5 0,-1 0 6 16,2 1-4-16,-2 4 4 0,0-5 6 15,-2 1-8-15,3 5-1 0,0 0 3 16,0-3 2-16,1 3-7 0,3 2-15 16,0-2-10-16,-1-1-28 0,2 4-32 0,0-9-41 15,3 1-37-15,-1-1-37 0,0 0-48 16,0-4-695-16,-2-2 322 0,1-2 212 15</inkml:trace>
  <inkml:trace contextRef="#ctx0" brushRef="#br0" timeOffset="66756.7887">31411 17079 6 0,'2'-9'123'0,"0"6"4"0,0-2 14 16,2-1 11-16,-4 6 7 0,2-5-10 0,-2 5-12 16,7-6 0-16,-7 6-2 0,13 4 0 15,-13-4-7-15,14 7-4 0,-3-1-4 16,1 2-1-16,0 2-5 0,0 3-8 15,-2 0-3-15,4 3-6 0,-6 1-6 0,-2 0-3 16,0 2-8-16,-4-4 2 0,-2 4-1 16,0 1-1-16,-4-6-3 0,0-1 5 15,0 1 4-15,-2-4 4 0,-1 2 2 16,0-5-5-16,1-1-31 0,2 0 2 0,0-5-5 16,4-1-5-16,0 0-9 0,0 0-3 15,0 0 8-15,12-22-26 0,0 11-10 16,2-3-11-16,3 0-15 0,4-1-23 15,2-4-28-15,1 2-32 0,1-2-34 0,1 0-25 16,-1 4-28-16,0-5-22 0,3 5-20 16,-7 2-15-16,1 1-533 0,-2 4 264 15,2-4 175-15</inkml:trace>
  <inkml:trace contextRef="#ctx0" brushRef="#br0" timeOffset="67247.1314">31995 16996 779 0,'8'-8'7'16,"1"1"21"-16,-2 3 27 0,-1 2 25 15,-2 0 17-15,0-3 11 0,-4 5 3 16,6 0 1-16,-6 0-2 0,0 0 0 0,0 0-4 15,0 0 3-15,-8 15 1 0,4-8-7 16,0 7-2-16,0-1-7 0,0 1-8 16,-2 6-8-16,2-6-7 0,4 5-8 15,0-4-7-15,0 4-4 0,4-4-5 0,2-1-2 16,0-1-6-16,4 0-1 0,0-5-8 16,6-1-3-16,-2-1-5 0,3-6-6 15,3 0-1-15,2-6-2 0,2-7-1 16,3-2-2-16,-1-6 0 0,-3-4-2 0,4-3 1 15,-3-9-5-15,1-3-2 0,-3-1 3 16,-6-1-1-16,-1 2-2 0,-2 5 6 16,-3 1 11-16,-3 5 13 0,1 4 10 0,-2 3 1 15,-2 3-10-15,1 3 2 0,-2 5 0 16,-1 3 10-16,-4 7 5 0,2 1 3 0,0 0 19 16,-10 26-3-16,4-11-4 0,2 9-7 15,-2 0 0-15,-1 3-7 0,3 1-6 16,-2-2 2-16,0 4-2 0,1-8 1 15,1 3-4-15,-1-7 1 0,3-1 0 16,2-4 4-16,-2 0-2 0,4-5-3 0,3-6-4 16,6 2-2-16,1-10-7 0,5 0-4 15,3 0-1-15,0-1 0 0,4-1-3 16,-1 2-2-16,3 1 7 0,-6 3 0 0,4 0 3 16,-3-2 1-16,0 8 4 0,2-2-1 15,-1-2 1-15,3 6-1 0,-2 1-2 16,0-1-6-16,1-2-19 0,-1 1-22 15,2 1-40-15,1-4-43 0,-5-2-61 0,3-2-66 16,3-4-68-16,-4-3-61 0,0 1-840 16,-1-5 406-16,-4-4 268 0</inkml:trace>
  <inkml:trace contextRef="#ctx0" brushRef="#br0" timeOffset="87646.0137">3553 5318 131 0,'-2'-11'130'0,"0"2"-2"15,0-5-11-15,-2 3-11 0,0-3 2 16,-2 2-14-16,1-4 0 0,-4 1-13 16,1 0 0-16,0-5-2 0,-5 0-7 0,0 2-1 15,-2 3-3-15,-1 0 1 0,-4 1-2 16,-2 3-1-16,-4 5-7 0,-4 6-2 0,-5 8 0 15,-8 11 3-15,-19 20-2 0,5 17 0 16,-9 22 0-16,5 7 1 0,8 5-5 16,7 2-1-16,14-12-5 0,4-2-7 15,9 0-5-15,9-3-2 0,4-13-4 0,10-11-1 16,4 1-3-16,9-4-19 0,13 9 1 16,10-8-4-16,9-9 1 0,-5-15-2 15,1-6 0-15,-5-9-4 0,2-8-2 16,5-4-1-16,-3-4-1 0,5-7-3 0,-5-5 6 15,1-4-2-15,-5-6 2 0,6-13 0 16,-9 3-2-16,-10 2 1 0,-4-1-3 0,-4-2 4 16,-4 7 0-16,-2 3 8 0,-5 6 9 15,-2 0 9-15,-2 6 11 0,2 2 0 16,-4 3-2-16,-2 7-1 0,-2 2 2 16,2 3 1-16,0 0-2 0,-6 24 1 0,6-7-4 15,0 2 0-15,6 5-4 0,0-1-2 16,2 1-2-16,2 0-3 0,7 1 2 0,3-2-4 15,2-2-1-15,4-4-1 0,-2-4-1 16,-1-1 0-16,3-5 0 0,-6-5 0 16,4 0-2-16,-5-4 0 0,0-4 2 15,0-2-3-15,-5-3 1 0,2-4 3 16,-6-2-2-16,-4-3-1 0,-2 0-1 0,-6-2-3 16,-2-3 1-16,-6 3-3 0,-4 1-1 15,-4 2 3-15,-1 4 0 0,-7 2 3 0,1 3 1 16,-4 4-1-16,-1 5-1 0,2-2-1 15,-1 6-1-15,1 0-2 0,1 3 0 16,3 0-3-16,6 0-2 0,0 1-6 0,6 2-11 16,-1-1-7-16,4 2-10 0,5-3 2 15,2-1-3-15,6 0-1 0,0-1-5 16,5-1-2-16,2-4-4 0,1-1-3 0,6-2-3 16,-2-4 2-16,3-3-1 0,3-1-4 15,-2-4 1-15,6-3 3 0,-1-3 2 16,1-1 5-16,0-3 1 0,-2 1 7 0,0 1 4 15,-3-1 3-15,3 0-1 0,-4 3 6 16,-2 4 3-16,-4 0 3 0,1 4 1 16,-4 1 4-16,1 2 4 0,-3 1 2 0,1 2 7 15,0 2 13-15,2 4 7 0,0 1 2 16,3 3 5-16,0 5 0 0,0 0-2 16,3 5 1-16,0 2-3 0,0 0-2 15,2 2 1-15,3 3-4 0,3 0 0 0,-4-1-3 16,2 3 0-16,-7-7-1 0,2-1-2 15,-2 3 1-15,-5-6-2 0,2-2 4 0,-4 1 6 16,0-2 6-16,-1-2-1 0,-3-3-2 16,1-3-1-16,-7 0-2 0,15-9 0 15,-9-2-6-15,0-2-3 0,2-1-2 16,-1-3-2-16,2 0-1 0,-1-1 0 0,2 0-2 16,-1 3 0-16,0 0-1 0,-1 2-4 15,0 1 1-15,3 3-3 0,-1 1 2 0,1 2-3 16,2 5 3-16,1 1 2 0,4 1 0 15,-4 5 0-15,5 4 3 0,1-1-3 16,-2 4 1-16,2 3 2 0,-4 1-2 16,4-2-1-16,-3 1 2 0,-1-1-1 0,2-2 0 15,-6-1-1-15,0-1 2 0,2-2 0 16,-4 2 3-16,-1-4-1 0,-1-1 0 16,2-3-1-16,-3 0-1 0,2-3 1 15,-9 0 0-15,16-12-2 0,-6 2-2 0,2-4-4 16,0 0-3-16,-1-4-2 0,1 0-2 15,-1 2 1-15,0 1-2 16,-3 1 3-16,2 3 0 0,0-1-2 0,-4 5 1 0,2 1 0 16,0 1 1-16,3 2 2 0,0 6 1 15,1-2 1-15,1 3 1 0,1 2 1 16,4 0 0-16,-2 1 2 0,4-1 2 0,-3-2-3 16,1 1 0-16,4-1-2 0,-3 0 4 15,2-4-1-15,0 0 0 0,1-4 1 0,-4 0 0 16,6-3 0-16,-1-3 2 0,-2-3-3 15,-4 0-3-15,3-4 3 0,-6-2 1 16,-2-2-4-16,2-2 2 0,-4 1 2 16,1 1-1-16,-5 1 1 0,0 1 7 0,-2 3 11 15,0 1 6-15,1 4 3 0,-3 1-3 16,3 3-1-16,-5 3-3 0,0 4 5 16,0 0 2-16,4 17 6 0,-4-2 3 0,4 6 4 15,-2 8-2-15,4 3-2 0,-2 6 0 16,7 8-4-16,2 3-2 0,-3 3-1 15,9 17-4-15,-6-11 4 0,4 11-6 0,2-2-2 16,0-3 0-16,-4-8-7 0,0-11 3 16,0-2 1-16,-5-8-3 0,0 0 0 15,0-9-5-15,-2-2 8 0,-2-2-3 0,0-5 3 16,-2-1 8-16,1-7-3 0,-5-5-4 16,-2-3 1-16,2-1 6 0,-7-17-6 15,-1-1 2-15,-2-11-1 0,-2-7-10 16,-2-9 0-16,-5-21 3 0,0-4-5 0,2 0 3 15,5 8-5-15,4 9-7 0,2 0 6 16,4 3-4-16,2 5-3 0,4 1 5 0,3 4-3 16,4 2-3-16,-1 2-4 0,5 7 2 15,0 3 3-15,2 3-2 0,-1 9 2 0,4 3-2 16,-4 5 3-16,4 4 0 0,-3 4 0 16,-3 4 2-16,0 3-3 0,-2 3 3 15,-6 1-2-15,0 2 5 0,-4 3 5 0,-4-1 2 16,-2 2 5-16,-6 2-1 0,-5 0-4 15,-4 0-2-15,0-1 0 0,-5-1-4 16,0-1-15-16,0-4-20 0,3-3-26 0,-3-3-36 16,6-2-40-16,-2-1-31 0,4-2-47 15,2-5-73-15,0-4-711 0,3-7 337 16,3-5 223-16</inkml:trace>
  <inkml:trace contextRef="#ctx0" brushRef="#br0" timeOffset="88532.8381">5945 4757 142 0,'-2'-4'207'0,"2"4"-10"15,0 0-6-15,-8 13-5 0,6 6 1 16,0 7-7-16,4 15-3 0,0 10-13 15,4 6-11-15,6 25-12 0,4 0-12 0,0-2-12 16,8-2-10-16,1-3-13 0,3-4-6 16,1-9-9-16,7-3-1 0,-2-8-12 0,-2-12-7 15,-3-9-5-15,-1-7-5 0,2-4-6 16,-3-4-2-16,-1-5-3 0,2-7-5 16,-2-4 1-16,2-5-8 0,1-8 1 15,-1-1-4-15,-2-6-7 0,-1-4-4 0,-3-1-1 16,-4-2-1-16,-3-2 1 0,-2 0-1 15,-5 5 0-15,1 3-1 0,-7 3 4 16,2 2 1-16,-6 4 1 0,0 1 4 0,-3 6 1 16,-3 2 1-16,0 7-1 0,-5 3 7 15,2 1-5-15,1 4 0 0,2 2 4 16,1 3-4-16,3 1 3 0,1 0 6 0,1 2-7 16,4 0-1-16,5-2 1 0,4 4-2 15,-1-3-2-15,2-2-3 0,4 0-2 16,0-5 3-16,4 0-5 0,-3-5 2 0,1 0-3 15,2-6-5-15,1-2-7 0,2-4-5 16,-2-5 0-16,3-6-7 0,-1-5 2 16,-4-6-1-16,4-10-2 0,-3-10-6 15,-2-17-4-15,0-6 3 0,-6-3 2 0,-4 1 0 16,-1 6 1-16,-5 10 4 0,-2-3-1 16,-4 5 2-16,-3 2 2 0,-1 5 0 0,0 9 7 15,-2 2 8-15,4 3-1 0,0 6 2 16,0 6-5-16,2 3-4 0,0 4-1 0,-1 6 0 15,3 5 1-15,2 4 5 0,0 0 4 16,2 36 4-16,3 0 1 0,1 4 5 16,4 13-4-16,8 18 4 15,-2 1-1-15,5-1 0 0,-1 0-3 0,2-5-3 16,2-3 2-16,-3-13-1 0,-2-11 1 0,2-1-4 16,-1-8-1-16,-2-4 0 0,4-4-2 15,-3-6 2-15,2-3-9 0,0-5 2 0,-2-4-14 16,2-4-3-16,-2-6-1 0,5-5-4 15,-6-5-3-15,2-2-2 0,-4-6-1 16,-1 4 5-16,-4-4-2 0,-5 2 3 0,1 3 1 16,-5 1 3-16,-4 1-1 0,0 2 8 15,-5 0 6-15,1 5 4 0,-3 1 4 16,-1 2 0-16,1 2 0 0,-1 4 2 0,0 2-2 16,2 5 9-16,0 2-2 0,4 1-3 15,2 4 0-15,4 1 4 0,2 1 0 16,4 1-3-16,6 0-1 0,4 2 0 0,8-2 1 15,3 0 0-15,5-2-7 0,0-6-9 16,5 1-14-16,-5-6-17 0,-1-3-22 16,1 0-21-16,-2-3-29 0,-3-3-31 0,-3-2-21 15,0-3-22-15,-6-3-27 0,-5-3-27 16,-4-4-497-16,-5-2 251 0,-6-1 165 0</inkml:trace>
  <inkml:trace contextRef="#ctx0" brushRef="#br0" timeOffset="88670.0269">7031 4973 125 0,'-46'-1'193'16,"12"-4"7"-16,6 4 0 0,5-1-16 0,5 2-20 16,4-3-19-16,6 2-12 0,4-5-14 0,4 3-15 15,0 3-29-15,16-13-49 0,2 5-49 16,4 0-44-16,10 0-50 0,5-1-380 16,5 2 169-16,-3 1 111 0</inkml:trace>
  <inkml:trace contextRef="#ctx0" brushRef="#br0" timeOffset="89686.9711">7723 4970 85 0,'9'3'176'16,"-5"2"-14"-16,2 2 1 0,3 3 0 16,-1 4-5-16,2 5-7 0,2 1-9 0,-2 1-10 15,2 6-8-15,2-5-7 0,-4 7-8 16,3-3-8-16,-3-1-13 0,-2-1-7 15,4-4-7-15,-6-1-6 0,0-2-6 0,0-3-2 16,-2-1-3-16,0-4-4 0,1 0-3 16,2-4-6-16,-3-7-6 0,-4 2-8 15,12-13-9-15,-3-2-14 0,1-5-7 0,3-2-12 16,0-5-8-16,1 2 0 0,-2 2 1 16,2 1 1-16,-2 2-1 0,-1 4 5 15,0-2-4-15,0 6-1 0,1 1 10 0,-2 6 11 16,2 1 7-16,0 2 8 0,0 4 1 15,6 2 4-15,-4 1 5 0,1 1 0 16,5-1 0-16,-2 5 1 0,4-2-3 0,-1 4 2 16,2-5-4-16,2-2 2 0,1 1-4 15,-1-2-1-15,1-2-1 0,-4-2-2 0,6-6-1 16,-2 3-2-16,-3-5 0 0,1-2-3 16,-2-1-1-16,2-2 2 0,-5-3-2 15,-2-1 0-15,0 0-1 0,-5-1-2 16,0-1 0-16,-4 1-1 0,-4-1 1 0,0 3 3 15,-2 3 11-15,-2 2-4 16,-2-1 6-16,0 3 0 0,-2 3-2 0,0 0-2 0,0 3 0 16,4 3-2-16,-14 2 1 0,8 3-1 15,2 3-2-15,2-1 1 0,-2 5 1 16,4-1-2-16,0 1-1 0,0 1-1 16,4 5 0-16,0-4-2 0,4 2 2 0,0-2-2 15,4-1-3-15,0-2 2 0,3 0 1 16,0-3-4-16,2-2 3 0,-1-3 1 0,2-3-5 15,3-2 2-15,-4-1-3 0,4-3-13 16,-2-6-3-16,0 1-4 0,0-1-8 16,-4-5-2-16,0 4 1 0,-5 1 6 15,3 1 1-15,-4 2 1 0,-1-2 1 0,0 4 1 16,0-2-1-16,0 2 1 0,0 1 0 16,2-2 2-16,3 2-1 0,4 1 2 0,0 3 1 15,5-2 2-15,0 2 0 0,4 2 1 16,3 2 0-16,-1 0-1 0,2 2 2 15,-3 0 2-15,-1-1-2 0,-4 3 0 16,0 2 1-16,-3-1 4 0,-4 3-2 0,-2-1 3 16,-3 1 2-16,-4 1 2 0,-2 0 4 15,-2 1 10-15,-2-2 5 0,0-1 1 16,0-1-2-16,-2-1 4 0,2 1 1 0,-2-4-1 16,4 2 1-16,-2-6-9 0,0 0 1 15,0 0-3-15,0 0-4 0,14-18-3 0,-6 8-3 16,4-8-8-16,-1-1-9 0,4-2-5 15,-2-6-1-15,1 1 1 0,2-1-1 16,-2 0 2-16,-2 0 1 0,-1 5 2 16,0 3 2-16,-3 0 2 0,1 3 12 0,-3 3 0 15,-4 1-3-15,0 3 0 0,-2 3 3 16,-2 3 2-16,-2-1-1 0,4 4 0 16,0 0 4-16,0 0 2 0,0 0-5 0,-11 11 1 15,11-5-2-15,3 2 2 0,3-4-2 16,0 5-1-16,2-1 1 0,4-1-1 15,-2 3-3-15,2-1 3 0,2 1 0 16,-2 1 0-16,1-1-1 0,-3 2 11 0,1-2 7 16,-2 4 8-16,-3-1 13 0,-2 2 3 15,-2 3 3-15,-4-2-6 0,-2 4-2 0,-5-1-6 16,-4 0-5-16,-1 0-34 0,-3-1-41 16,-3-5-52-16,0-1-76 0,0-2-72 15,1-2-755-15,-2-6 340 0,2-4 225 0</inkml:trace>
  <inkml:trace contextRef="#ctx0" brushRef="#br0" timeOffset="90500.9359">1087 6631 31 0,'0'0'190'0,"0"0"4"0,20-14-4 16,-1 6-6-16,6-9-10 0,13-3-12 15,24-10-12-15,7-5-15 0,5 1-12 0,21-10-14 16,-14 7-10-16,2 4-9 0,-5 0-10 16,-2 1-24-16,-6 4-29 0,-9 1-27 15,-15 7-28-15,-7 4-23 0,-11-2-24 0,-8 5-14 16,-2 0-20-16,-8-1-16 0,-6 1-10 16,-4-1 3-16,-6 1 12 0,-4 0 14 15,-6-2 14-15,-2-1 17 0,-1 5 27 16,-5 0 18-16,4 0 22 0,-4 0 18 0,5 3 17 15,2 2 19-15,2 0 4 0,3-2-2 16,0 4-4-16,4 0-3 0,4 1 1 16,2-2 5-16,2 5 5 0,12-3 8 0,4 0 3 15,5 3 0-15,2 3 5 0,6 0 4 16,3 2 0-16,4 3 3 0,1 4-2 16,-4 4 7-16,-1 1 2 0,2 8 5 0,-6-4-1 15,-6 4-2-15,-2 1-4 0,-5 3-3 16,-7-2-6-16,-4 3-8 0,-4 0-6 0,-4 5-10 15,-4 1-26-15,-5-2-33 0,2-4-40 16,-2 1-43-16,3-2-50 0,0-7-57 16,0 1-497-16,2-2 238 0,0-5 157 15</inkml:trace>
  <inkml:trace contextRef="#ctx0" brushRef="#br0" timeOffset="90850.03">2025 8534 106 0,'-29'15'268'0,"7"-3"-8"16,8-5-10-16,3-3-9 0,9-2-11 0,2-2-7 15,0 0-19-15,55-17-15 0,-8-2-6 16,27-7-26-16,8-10-5 0,22-5-16 16,1-5-9-16,4 4-12 0,-6 2-15 0,1 1-12 15,-24 6-6-15,1 2-6 0,-9 5-11 16,-7 1-20-16,-14 6-1 0,-11 6-12 0,-8 1-21 16,-7 3-13-16,-3 2-22 0,-6-1-26 15,-2 2-30-15,-6 2-24 0,-2 1-26 16,-4 0-15-16,0 0-19 0,-2 3-28 15,-8-9-7-15,0 3-16 0,-6-1-492 0,0-2 240 16,-3-2 159-16</inkml:trace>
  <inkml:trace contextRef="#ctx0" brushRef="#br0" timeOffset="91143.2959">3010 7879 574 0,'-14'-13'7'0,"6"3"15"0,2 1 3 16,4 0 11-16,2 3 16 0,2 2 14 16,2-2 17-16,2 2 1 0,8 0 8 0,0-2-2 15,5 4-1-15,9 0-1 0,2 1-4 16,1 2-3-16,5 1 4 0,4 0-6 0,-2 4-4 15,1-1-2-15,-1 5 0 0,-5-1-2 16,-3 6 4-16,0-2 1 0,-10 0 4 16,0 4-3-16,-8 0 1 0,-1 4-4 15,-5 0-3-15,-4 0-8 0,-4 0-1 16,-4 4-5-16,-2-3-8 0,-3 2-3 0,-2-4-5 16,0 1-3-16,-1-2-5 0,-1-1 3 15,-2-1-9-15,4-2 0 0,-1-2-5 0,3-1-4 16,-2-1-3-16,3 0 0 0,0-1-5 15,0-1-9-15,2-2-10 0,0 2-14 16,-1-1-14-16,3-1-20 0,-1-1-21 0,1 0-23 16,0 0-26-16,1 0-31 0,1-1-32 15,2-2-572-15,-2 2 259 0,0-2 171 16</inkml:trace>
  <inkml:trace contextRef="#ctx0" brushRef="#br0" timeOffset="92604.2047">4608 7047 67 0,'0'0'113'16,"0"0"-2"-16,0 0-2 0,0 0 2 15,0 0-4-15,0 0-5 0,0 0-3 0,4-6-6 16,-4 6-4-16,0 0-5 16,0 0-9-16,0 0 0 0,0 0-11 0,0 0-6 15,0 0-5-15,0 0-1 0,0 0-6 16,2-5-10-16,-2 5 0 0,0 0 1 16,0 0 1-16,0 0-3 0,0 0 0 0,0-7-6 15,0 2-2-15,0-2-2 0,0-1-1 16,-4-2-3-16,0-4 1 0,-3 1 8 15,1-2 3-15,-5 0 11 0,0 1 6 0,1 3 6 16,-2 0 5-16,-4 1 6 0,0 2 2 16,-4 4 1-16,3 6 7 0,-6 6 3 0,-2 9 10 15,-1 6-2-15,-3 13-4 0,-5 16 1 16,0 8-2-16,4 3-7 0,5 8-3 16,8-1-9-16,8-7-3 0,9-6-6 0,9-2-3 15,12 18-5-15,13-8-4 0,9-4-4 16,7-10-3-16,9-9-6 0,7-7-3 15,6-13-2-15,-6-10-9 0,-5-9-4 16,1-6-4-16,17-13-4 0,-2-7 0 0,-5-5 0 16,-4-8 2-16,-9-8-1 0,-8-3 1 15,-6-7-1-15,-5-5-1 0,-13-3 1 0,-4-8-4 16,-10 0-2-16,-11 6 4 0,-4 4-7 16,-8-14 6-16,-10 1-5 0,-3 9 3 15,-9 4-4-15,-4 11 3 0,1 11-1 16,-1 11 0-16,-7 7 5 0,-1 4 7 15,4 9-3-15,-5 7 4 0,1 3-1 0,-7 11-1 16,4 2-2-16,5 7-5 0,2 4 1 16,10 4 1-16,5 1 2 0,10-1-8 0,6 3-14 15,9-3-12-15,6 2-12 0,5 0-13 16,10 4-16-16,6-5-16 0,7-2-18 0,7-6-16 16,3 0-15-16,3-5-4 0,1-5-16 15,3-5 4-15,-9-4 5 0,3-5 17 16,-1-2 3-16,-3-5 14 0,-3-3 16 0,-2-3 7 15,-2-5 13-15,-5 2 24 0,1-3 20 16,-6 0 21-16,-2 0 20 0,-2 3 26 16,-3 3 20-16,-5 2 15 0,1 1 11 0,0 2 2 15,-5 3 2-15,2 3 6 0,2 2 12 16,0 7 2-16,3 7 2 0,-3 5-5 16,6 4-2-16,-2 5-3 0,6 6-2 0,-1 7-4 15,0 3-7-15,6 14-5 0,-5-6-12 16,5 7-3-16,-3-7-6 0,-8-9-12 15,2 0-4-15,0 1 0 0,0-5-4 0,-8-7-4 16,3-3-3-16,-5-7-5 0,-2 0 3 16,1-5 1-16,-3-6-9 0,-4-3-5 15,-2-2-2-15,2-6 4 0,0 0-8 0,-25-23 2 16,10 2-7-16,0-10 0 0,-4-10 0 16,2-5 1-16,2-3-5 0,2-1 2 0,5-2-5 15,4-1-4-15,6 1 6 0,4 1 3 16,7 5-3-16,3 0-1 0,4 7 2 15,3 3 2-15,5 7-3 0,6 4-2 16,-2 8 4-16,-1 5 0 0,-3 5-1 0,2 5 4 16,-8 2 1-16,0 3-3 0,-1 7 2 15,-5 2 1-15,0 1 1 0,-10 2 1 0,-2 4 1 16,-2 0-12-16,-8 2 9 0,-2 2 1 16,-6 2-12-16,0 0-10 0,-3-1-8 15,0-5-27-15,2-1-22 0,-1-3-27 0,2-4-30 16,4-3-40-16,0-3-33 0,1-5-24 15,2-3-23-15,1-5-23 0,0-7-573 0,4-6 287 16,-5-8 190-16</inkml:trace>
  <inkml:trace contextRef="#ctx0" brushRef="#br0" timeOffset="92961.0814">6056 6484 14 0,'14'-9'149'0,"-1"9"23"15,0 2 15-15,-1 5 11 0,3 5-1 16,0 5-6-16,4 8-9 0,2 3-10 0,2 10-12 15,3 2-13-15,3 16-14 0,1 1-13 16,-3 3-12-16,-7-8-11 0,-2-8-8 16,-2 0-8-16,-6-1-7 0,0-7-7 0,-3 0-5 15,-5-8-7-15,-2 0-5 0,0-7-3 16,-2-2-4-16,-3-2-5 0,-1-5-3 0,-2-3-1 16,0-5-7-16,2-4-3 0,6 0-4 15,-14-13-2-15,12-2 0 0,4-4-7 16,2-4 3-16,6-2-6 0,2-4-1 15,0-1-1-15,8 3-2 0,-3 1 0 0,3 2-2 16,2 4 1-16,-4 4 1 0,4 3 0 16,-1 4 0-16,1 1-1 0,-4 4 3 0,2 2 4 15,0 2-3-15,-3 2 1 0,3 4-1 16,-6 0-2-16,4 1 1 0,-6 3-5 16,1-1-17-16,-3 1-21 0,1-1-26 15,-3 1-29-15,-3-2-33 0,1-1-36 0,-4 1-33 16,0-3-33-16,-2-5-528 0,0 6 257 15,0-6 169-15</inkml:trace>
  <inkml:trace contextRef="#ctx0" brushRef="#br0" timeOffset="94189.1565">6777 6718 12 0,'10'4'51'0,"1"1"7"0,0-2-1 15,-1 1 6-15,3 4 6 0,0-3 6 16,0 5 7-16,1-1 4 0,1 4 11 16,0 0-2-16,-2 4 6 0,1-1 7 15,-1 1 2-15,2 2 0 0,-3-1-3 0,0 0-5 16,-2 2-2-16,0-1-1 0,-1-4-3 15,-3-2-5-15,3 1-4 0,-3-1-3 16,1-4-5-16,-1 1-5 0,-2-3-3 0,0 1-6 16,2-2-6-16,-2-2-7 0,1-3-5 15,-5-1-6-15,0 0-3 0,13-7-3 16,-7 2-4-16,2-2-3 0,1 0-6 0,-2 0 1 16,3-4-1-16,-4 5-3 0,5-1 0 15,1 0-2-15,2 1 1 0,0 1 2 16,3 1 2-16,0 2 1 0,2 0-1 0,-4 2 0 15,6 4 1-15,-1 0-2 0,-2 3 1 16,3 1-2-16,-2 1-2 0,0 1-3 16,1 1-1-16,-4-1 1 0,-1-1-1 15,-2 0-2-15,0-2 2 0,-5-1 7 0,2 0 7 16,-1-3-1-16,0 0-1 0,-3-3-2 16,-6 0-3-16,14-15 1 0,-7 5-5 0,4-8-3 15,-1-3-1-15,1-2-3 0,-1 0-1 16,5-4-1-16,0 1-2 0,-3 5 0 0,4 0 1 15,-2 2-4-15,5 1 0 0,3 5 2 16,-4 1 2-16,4 4 0 0,-6 2 7 16,2 1 4-16,-1 5-1 0,-1 0-1 15,0 5-2-15,0-1 0 0,-1 0-5 0,0 4-12 16,0-2-14-16,-1 3-22 0,2-2-21 16,-2-1-22-16,3-3-23 0,0 1-16 0,4-2-8 15,3-4-4-15,6 1-14 0,-4-4 3 16,7-2 12-16,3-3 15 0,-3-2 13 15,5-3 9-15,-4 2 16 16,0-4 26-16,-2 2 18 0,-7-1 25 0,-3 3 25 0,-4 0 26 16,-5 3 15-16,-2 0 12 0,-7 1 8 15,0 5 8-15,-6-2 9 0,2 6 2 16,-13 0 1-16,13 0-3 0,-19 6-6 0,11-2-8 16,-2 6-8-16,-2-1-6 0,4 3-9 15,0-1-4-15,2 1-7 0,1-2-5 16,1 1-4-16,2-2-6 0,2-1-7 0,2-2-3 15,2-1-6-15,1-3-5 0,-5-2-7 16,14 0-4-16,-14 0-1 0,20-5-1 16,-12 3 2-16,0 0 0 0,0-2 0 0,1 2-2 15,0 0 3-15,-1 2 4 0,-8 0 1 16,15 2 1-16,-7 4 3 0,0-2 1 0,2 1-2 16,0 3 1-16,0-2-1 0,5-2 0 15,0 2-1-15,2-4 0 0,2 1 1 16,0-6 0-16,3 1-2 0,1-5-1 15,0-2 2-15,2-6-1 0,1-4 0 0,-3-1 0 16,0-5 1-16,-4-3 2 0,1-2-1 16,-6-3 3-16,1-1 0 0,-4-4-3 0,-7-4 1 15,0 3-5-15,-6-4 2 16,-2 1 2-16,-3 4 4 0,-4 2 11 0,3 3 12 16,0 7 3-16,0 2-1 0,-4 5 0 15,4 6 0-15,0 6-7 0,-3 2 4 0,3 11 3 16,-1 5 2-16,1 2-3 0,1 7-1 15,3 4-11-15,2 2-4 0,2 1 0 0,2 3-5 16,2-1 1-16,5 4-6 0,-1 3-7 16,5-5-6-16,2-3-1 0,-1-2-5 15,6-3-3-15,-4-6-12 0,4-4 2 0,1-1-2 16,-2-8-11-16,2-2-5 0,-2-4-3 16,7-4 0-16,-3-1-3 0,0-3 1 15,-1-4 2-15,-2 1 4 0,0 2 4 16,-3-1 6-16,-3 3 4 0,0 1 7 0,-2 1 7 15,-2-1 10-15,-1 3 4 0,1 0 3 16,-1 3 3-16,1 2 5 0,-1 0 3 16,1 1 0-16,-1 0-3 0,2 4-2 0,-1-2-1 15,-2 3-3-15,3-2-8 0,0 1-15 16,1 1-19-16,-3 0-30 0,1-2-32 0,1-1-37 16,0-1-37-16,1 0-38 0,-2-4-42 15,0-1-551-15,-2-3 273 0,-2-4 180 0</inkml:trace>
  <inkml:trace contextRef="#ctx0" brushRef="#br0" timeOffset="94325.7907">8845 5981 96 0,'-19'-5'184'0,"6"-1"-16"0,1 2-22 0,3 2-25 16,2 1-41-16,3-2-41 0,4 3-31 15,0 0-34-15,0 0-39 0,0 0-191 16,16-6 87-16,-8 5 58 0</inkml:trace>
  <inkml:trace contextRef="#ctx0" brushRef="#br0" timeOffset="94825.5804">9152 5792 96 0,'0'0'242'0,"6"-3"-5"0,-6 3-10 0,0 0-1 15,9 14-4-15,-3-1-10 0,0 2-17 0,1 7-11 16,4 2-15-16,-1 6-12 0,2 2-13 15,4 2-16-15,-2 9-9 0,5-3-14 16,1 1-8-16,0 0-11 0,2-3-12 16,-1-4-14-16,2 0-15 0,-4-7-14 0,1-4-12 15,-2-6-12-15,-1 0-10 0,0-6-7 16,2-1-12-16,-4-2-6 0,2-5-10 0,0 0-6 16,-2-6-5-16,-1 3-2 0,1-3 4 15,0-1 6-15,0 0 1 0,-3 0 4 16,2-2 4-16,-4 3 3 0,3 1 3 0,-5-2 5 15,3 2 7-15,-1 0 7 0,1 2 4 16,-1 0 2-16,2 0 0 0,0 0 3 16,-2 0-2-16,3 2 2 0,2-2-3 15,0-4 4-15,1 2-3 0,2-2-8 0,0-3-9 16,6-1-6-16,-5-3-9 0,2-2 3 16,-2 0 2-16,1 1 0 0,-4 0 10 0,-1 4 17 15,-2-3 21-15,-3 4 20 0,3 1 13 16,-5 0 10-16,-2 0 1 0,4 5 4 15,-4 1 9-15,-6 0 8 0,12 9 0 16,-3 2 11-16,-1 3 0 0,1 2-19 0,-1 4 4 16,1 1-2-16,-1 2-10 0,0 2-4 15,-1 2-5-15,2-4-11 0,-3 7-3 0,2-4-8 16,-4 1-8-16,2 0-29 0,-1-2-18 16,-3-3-35-16,1-1-36 0,-3 0-40 15,2-3-42-15,-2-2-37 0,0 0-39 0,-5-7-717 16,1 1 327-16,-5-5 216 0</inkml:trace>
  <inkml:trace contextRef="#ctx0" brushRef="#br0" timeOffset="94976.1032">9558 6126 113 0,'-20'-13'277'16,"4"2"-5"-16,4 1-13 0,4 0-18 0,3 1-24 15,0-3-20-15,8 1-22 0,1-3-18 16,7 0-26-16,1-4-47 0,4-1-60 0,4-3-70 15,1-3-85-15,1 0-539 0,-4-4 228 16,2 1 150-16</inkml:trace>
  <inkml:trace contextRef="#ctx0" brushRef="#br0" timeOffset="95866.0241">2029 10112 151 0,'-17'12'189'0,"11"-5"-4"0,10-1 8 16,11-5-1-16,11-2 0 0,12-10-9 15,33-3-11-15,14-10-14 0,30-11-11 0,16-6-13 16,8-3-11-16,7-3-11 0,3-5-12 16,-3 3-10-16,-9 1-11 0,-10 2-10 15,-12 7-18-15,-12 2-18 0,-28 9-26 0,-12 3-26 16,-17 8-16-16,-9 0-26 0,-12 1-31 15,-6 3-32-15,-7 3-29 0,-5-2-20 16,-7-1-15-16,-5 1-396 0,-5-1 199 0,-8 1 131 16</inkml:trace>
  <inkml:trace contextRef="#ctx0" brushRef="#br0" timeOffset="96091.0661">3564 9376 771 0,'-55'-8'-17'0,"2"-1"29"16,9 3 24-16,3 3 31 0,5 0 22 0,4 0 21 16,1-1 5-16,7 2-8 0,4 1-12 15,4-4-8-15,6 4 5 0,10 1 3 16,0 0-5-16,0 0 2 0,46-3-7 15,-9 3-2-15,9 4-9 0,9 1-3 0,5 2-2 16,-3 4 1-16,17 8-5 0,-5 2-1 16,-18 2-4-16,-9-2 1 0,-5 2 4 0,-3 2 3 15,-12 0 1-15,-2 3-8 16,-5 0-1-16,-9-1-5 0,-6 0-7 0,-2 1-4 16,-7 4-10-16,-1-1-16 0,0 0-26 15,-6-4-36-15,8-6-34 0,0-6-52 0,2-2-65 16,3-5-693-16,6-3 302 0,-3-5 199 15</inkml:trace>
  <inkml:trace contextRef="#ctx0" brushRef="#br0" timeOffset="96472.7034">4783 8976 2467 0,'7'-19'-3'0,"-1"2"-2"0,2 1 17 15,3-4 38-15,6 3 12 0,4-7-12 16,9-2-8-16,8-1-9 0,19-9-7 0,5 2-4 16,3 1-2-16,3 1-1 0,-5 1-9 15,1 3-16-15,-13 7-28 0,-7 2-33 0,-6 6-32 16,-2-1-32-16,-11 5-20 0,1 1-5 16,-9 2-7-16,-7 5 0 0,-2 1 5 15,-8 0 21-15,0 0 16 0,0 0 36 16,-16 11 33-16,3-7 35 0,-4 2 46 0,0 1 12 15,-4 3 24-15,0-1 18 0,2 2 2 16,0 3 9-16,2 1 2 0,0 2 2 0,2 4 4 16,5 3 5-16,2 3-1 0,0 6-6 15,6 3-4-15,2 2-16 0,2 4 4 16,8 7-9-16,0 1-6 0,4 19-13 16,4 0 4-16,1-1-9 0,-7-13-10 15,3-5-18-15,-2-3-23 0,-3-1-30 0,1-10-31 16,0 1-33-16,-1-6-37 0,1-3-35 15,-3-7-28-15,3-2-565 0,-2-6 258 0,3-7 171 16</inkml:trace>
  <inkml:trace contextRef="#ctx0" brushRef="#br0" timeOffset="97373.0377">5806 9043 127 0,'0'0'204'0,"0"0"-7"0,0 0-4 15,-5 14-13-15,3-2-15 0,2 4-3 16,2 3-14-16,0 2-14 0,3 3-12 0,1 1-14 16,0 2-10-16,0 0-9 0,3-4-9 15,2 2-8-15,1 5-6 0,1-10-11 16,2 0-11-16,0-7-9 0,2 0-7 0,-4-5-10 16,-1-6-4-16,0 0-5 0,4-8-2 15,-2 0 0-15,-1-3 3 0,0-7-5 16,2 0-2-16,-5-8 0 0,3 2 1 15,-2-3-1-15,-3 2-3 0,2-1 0 0,-1 0 2 16,0 2 2-16,-1 2 1 0,-2 5 7 16,3 1 1-16,-3 0 7 0,2 3 5 0,1 5 5 15,2 1 6-15,1 5-1 0,-1 3 1 16,4 3-4-16,-3 3-1 0,5 3-2 0,1 1-3 16,-4 4-2-16,3 0-2 0,0 2-3 15,-2 0-1-15,2 0-1 0,-4 0-2 16,-1 0 1-16,0-4-2 0,0 1 0 15,-4-2 3-15,-2-3 5 0,2 0 6 0,-1-1 7 16,-3-3 3-16,1-1-4 0,-1-3-3 16,0 0-1-16,-4-3-3 0,0 0-4 15,0 0 0-15,9-16-8 0,-7 7-1 0,2-3 1 16,0-1-2-16,2-2-5 16,0-1 2-16,1 1-2 0,2 2-1 0,-1-2-1 15,0 3-2-15,1 1-3 0,0 0 2 0,1 2-2 16,-2 6 5-16,1 1 4 0,1 2 5 15,1 4 7-15,2 3 0 0,-3 1-2 16,1 3 5-16,0 3-1 0,-3 1-4 0,0-1 4 16,1 4-3-16,-1-2 4 0,-1-2-3 15,-1-1 2-15,1-1-3 0,-3-4-6 16,2 0 3-16,-2-2-2 0,2-2 0 16,1-4-4-16,-7 0 0 0,13-12 0 0,-5 2-6 15,0-3 1-15,1-1-3 0,2 1 1 16,-3 0 0-16,3 0-2 0,-3 0-3 0,0 2 1 15,2 1-1-15,-4 2 0 16,2 2 1-16,0 0-4 0,3 3 1 0,-2 1 1 16,1 0 2-16,1 0-2 0,-1 2 5 15,3 0-5-15,0 2 1 0,1-2 5 0,-1 0-5 16,2-2 0-16,4 0 4 0,0-2-2 16,-2-1-3-16,3-1 3 0,0-4-1 0,-1-3 1 15,3 0 3-15,-6-2-4 0,4-3-2 16,-6-1 4-16,-1-1-2 0,0 0 0 15,-3-1-3-15,-3 1-1 0,-1 4 1 16,-4 1-4-16,0 1 3 0,-2 3 3 0,-2 1-7 16,-2 5 6-16,-3 3 9 0,1 0 10 15,6 2-7-15,-15 4 11 0,11 1 1 0,-1 3-5 16,1 4 0-16,2-3 2 0,2 4-3 16,0 1 3-16,2 1 0 0,5 0-4 15,-1 1 5-15,5-3-7 0,2 1 3 0,3 3-7 16,2-3-17-16,0 0-24 0,2-4-19 15,-2-3-28-15,-1-1-40 0,1-3-35 16,-4 1-43-16,-2-4-40 0,-2-2-41 16,-4 0-695-16,-4-3 331 0,-4 0 218 0</inkml:trace>
  <inkml:trace contextRef="#ctx0" brushRef="#br0" timeOffset="97505.8796">6187 8786 37 0,'-30'-4'174'0,"11"2"-17"0,4-2-18 16,11 0-26-16,4 2-44 0,0 2-63 16,16-5-70-16,-2 3-151 0,-2 4 73 0,3 1 48 15</inkml:trace>
  <inkml:trace contextRef="#ctx0" brushRef="#br0" timeOffset="97890.9681">2802 12249 2078 0,'-44'21'17'0,"7"-2"-7"0,10-6 53 0,6-3 53 16,2-3 1-16,6-4 6 0,7-3-7 15,6 0-6-15,0 0-9 0,32-20 0 0,8 1 3 16,25-15 2-16,30-7-5 0,12-8 0 16,6-1-12-16,4-1-7 0,4 2-7 0,-5 2-8 15,-2 3-15-15,-8 1 3 0,-26 11-6 16,-1 5-14-16,-11 5-5 0,-15 3-16 15,-13 3-21-15,-9 4-11 0,-3 4-26 16,-4 0-15-16,-10-2-35 0,-3 3-37 0,-5-1-30 16,-4 0-30-16,-2 1-23 0,-2-3-35 15,-2 2-684-15,-7-1 317 0,-1 2 209 16</inkml:trace>
  <inkml:trace contextRef="#ctx0" brushRef="#br0" timeOffset="98116.0144">3703 11512 73 0,'-10'-4'165'0,"0"2"0"0,3-3-3 15,5 0 15-15,2 5 7 0,4-11 4 16,9 1-5-16,6 1-11 0,10-4-10 16,8 1-10-16,9-1-12 0,5 2-1 0,7 3-13 15,1 4-4-15,-1 2-4 0,2 6-4 16,-3 1 1-16,-6 7-3 0,-5 5-1 0,-7 2 5 16,-9 2-1-16,-6 1-4 0,-9 6-6 15,-6-1-11-15,-7-1-10 0,-6 5-6 16,-7 3-15-16,-2-2-20 0,-3-1-30 15,-2 0-28-15,4-7-47 0,1-5-69 16,0-2-67-16,5-8-81 0,4-5-747 0,-1-8 349 16,5 4 230-16</inkml:trace>
  <inkml:trace contextRef="#ctx0" brushRef="#br0" timeOffset="98553.6634">7714 8216 54 0,'3'-13'216'0,"3"1"-13"0,3-1-14 15,3-1-9-15,5 1-12 0,3 2-11 16,-2 3-15-16,2 2-4 0,1 5-3 0,0 4-4 15,2 3-5-15,-1 6-5 0,-4 3-11 16,1 7-1-16,-2 5-11 0,-4 4-7 16,-3 2-12-16,0 0-4 0,-4 3-10 0,-4 3-6 15,2 1-11-15,-4 0-25 0,0-1-37 16,0 2-39-16,0-1-42 0,2-2-47 16,-2-4-59-16,0-1-552 0,4-2 256 15,-2-3 169-15</inkml:trace>
  <inkml:trace contextRef="#ctx0" brushRef="#br0" timeOffset="98765.9564">8151 9192 121 0,'2'18'251'0,"0"0"-10"16,0-3-6-16,2-4-11 0,0 0-9 0,3-2-10 16,0-2-10-16,1-1-11 0,0-3-16 15,0 0-10-15,1-6-15 0,-9 3-13 16,17-5-11-16,-11-4-10 0,-1 2-9 0,-3 0-8 15,-2-4-15-15,-2 3-9 0,-1-2-30 16,-3 3-28-16,-2-1-39 0,0 3-46 16,-4 0-51-16,0 5-41 0,0 2-60 0,-6 2-610 15,-1 2 285-15,-4 3 188 0</inkml:trace>
  <inkml:trace contextRef="#ctx0" brushRef="#br0" timeOffset="99698.8755">6373 10518 94 0,'2'-34'167'16,"-4"6"5"-16,0 0 2 0,-2 3 0 0,-2 4-1 16,-4 2 4-16,-2 2-7 0,-1 5-4 15,-4 7-4-15,-4 2-2 0,-7 9-3 16,-8 11-7-16,-5 5-6 0,-19 14-8 0,3 6-7 16,4 2-9-16,3 1 0 0,9 1-13 15,11-8-6-15,14-4-12 0,6-2 0 16,10-5-17-16,8 2-8 0,8 2-4 0,14-1 1 15,5 0-11-15,23 7-7 0,3-3-10 16,0-1-12-16,-1-1-10 0,-11-4-6 16,-11-3-5-16,-4 2 0 0,-9-5 5 0,-3 6-3 15,-10 2 0-15,-6-4 6 0,-8 6-4 16,-6-1-2-16,-10 0 0 0,-7 3 7 16,-4-4-8-16,-8-2 4 0,2-2 1 0,-5-6-3 15,4-8-1-15,2-1 2 0,2-3-3 16,5-2 0-16,3 0 1 0,3-6-4 15,6 0 2-15,4-2-3 0,5-2 0 16,2-2 0-16,4 6-1 0,12-11 0 0,1 1-8 16,11 1-10-16,6-5-13 0,3 2-9 15,11-6-11-15,3-2-3 0,15-6-9 0,-3-1-6 16,-9 1 2-16,-7 1-1 0,10-8 7 16,-11 1 4-16,-8 3 7 0,-4-3 5 15,-2 0 5-15,-8-2 2 0,1-3 4 0,-8 6 6 16,0 0 17-16,-5 3 16 0,-2 4 15 15,2 1 20-15,-4 4 16 0,-2 2 14 16,-2 4 5-16,2 3 0 0,-2 3 3 0,0 3 9 16,0 4 0-16,0 0 3 0,6 17-1 15,-2-2 4-15,4 8 3 0,1 2-1 16,4 8-4-16,2 0-14 0,1 10-6 0,2 2-7 16,0 3-4-16,6 16-5 0,-3 0-5 15,-2-9-1-15,-4-8-3 16,-1-1-8-16,0-1-5 0,-4-8 2 0,-2-5-7 0,-1-5-6 15,-3 0-2-15,-2-8-7 0,-4-4 0 16,0-3-7-16,-2-2-1 0,-5-9-4 16,1-2-5-16,-3-9-1 0,-4-9-6 0,-1-8 1 15,-4-13-7-15,1-4 4 0,-4-20-4 16,6-6 2-16,5 11 7 0,5 6-5 0,5-1 0 16,7 1 4-16,1 4 3 0,4 1-4 15,5 4 6-15,2 4 0 0,-2 8-1 0,1 3 8 16,4 7-5-16,-4 4 4 0,4 5 8 15,-6 4 2-15,1 5-3 0,-2 4 3 16,-2 2 0-16,-5 1 3 0,-2 5-1 16,0 4-2-16,-6 1-2 0,-2 4 1 0,-4 0-3 15,-3 2-14-15,-2-1-15 0,-2 2-19 16,3-2-22-16,-4-4-31 0,6-2-32 16,0-3-40-16,2-5-41 0,3-1-12 0,3-3-21 15,2 0-8-15,4-12-13 0,1 2-581 16,5 0 287-16,4-7 190 0</inkml:trace>
  <inkml:trace contextRef="#ctx0" brushRef="#br0" timeOffset="100017.535">7116 10706 648 0,'31'-25'22'0,"-5"4"27"16,-3 4 12-16,-6 3 21 0,-2 3 24 0,-3 0 35 15,-3 1 13-15,-4 3 3 0,-3 1 8 16,-4 2-4-16,2 4 6 0,0 0-8 16,-22 7 0-16,9 3-8 0,-1 5-4 15,1 2-7-15,-2 7-9 0,3-2-10 0,1 4-9 16,0-1-10-16,3 2-13 0,4-2-7 15,-1-2-6-15,3-4-8 0,4-2-5 0,0-1-8 16,3-7-4-16,-1-2-4 0,2-4-7 16,2-3 5-16,4-3-12 0,-2-2-3 0,0-3-4 15,1-3-1-15,2-1-6 0,-3 1-3 16,3 1-2-16,-3-1-2 0,1 2-1 16,-2 1-1-16,-1 2-6 0,0 0 2 15,2 5 3-15,-2 1 7 0,-8 0 0 0,16 5-1 16,-7 1-1-16,2 2 1 0,1-1-7 15,-1 1 3-15,1 1-17 0,4 1-26 0,-4-2-27 16,3-1-29-16,-2-1-43 16,3-2-46-16,-1-2-49 0,3-2-32 0,-2-4-18 15,3 0-679-15,2-6 324 0,2 1 215 0</inkml:trace>
  <inkml:trace contextRef="#ctx0" brushRef="#br0" timeOffset="100404.9691">7821 10426 41 0,'4'-15'191'0,"-2"-1"17"15,0 7 18-15,-4 1 9 0,0 2-3 16,2 6-1-16,-6 0-7 0,6 0-2 16,-16 12 3-16,8 1 0 0,0 2-3 15,-2 5-10-15,-2 2-11 0,4 3-9 0,0 2-21 16,3-1-10-16,3-1-13 0,2 0-13 16,2-2-8-16,5 0-19 0,1-2-10 0,2-2-10 15,6-5 0-15,-2 0-16 0,4-7-14 16,-2-3-11-16,3-2-10 0,1-4-7 0,-2-4-9 15,2 1-1-15,-2-4-1 0,2-3-6 16,-3-1 1-16,-3-4-1 0,-4 0-7 16,2-3-5-16,-4 2 0 0,-2-1-5 15,-4 1 6-15,0-1-1 0,0 4-2 16,-2 2 10-16,-2 1-9 0,2 2 5 0,-4 2 2 16,2 6 8-16,-2 0 3 0,4 2 7 15,0 0 3-15,-8 15 2 0,8-6 5 0,0 2-1 16,2 1 2-16,0 3 1 0,2 1-4 15,2-1-3-15,3-2-3 0,1 2-4 16,1-1-15-16,0-3-24 0,3-3-27 0,2 1-34 16,2-3-19-16,1-2-42 0,0-2-60 15,2-4-52-15,3 0-57 0,-1-6-58 16,0-1-816-16,1-3 402 0,-1-6 265 0</inkml:trace>
  <inkml:trace contextRef="#ctx0" brushRef="#br0" timeOffset="100654.0034">8686 9368 248 0,'6'-28'277'0,"1"7"-1"0,2 3-15 0,-1 4-21 16,2 1-19-16,1 2-18 0,2 4-7 0,2 1-9 16,-1 5-9-16,4 2-5 0,-4 5-7 15,3 7-12-15,0 5-4 0,-2 7-7 16,0 5-9-16,-4 4-4 0,-1 4-10 15,-4-1-5-15,0 5-12 0,0-1-10 0,0-1-7 16,-4-2-12-16,2 0-15 0,-2-1-17 16,0-6-28-16,0-3-34 0,0-3-49 15,0-4-65-15,2-2-63 0,0-2-70 0,1-1-875 16,1 0 389-16,0-1 256 0</inkml:trace>
  <inkml:trace contextRef="#ctx0" brushRef="#br0" timeOffset="100802.691">9122 10343 173 0,'6'7'300'0,"1"-4"10"0,2 1 0 16,-3 0-6-16,2-4-27 0,-8 0-23 15,17-5-33-15,-8-1-20 0,-3 0-43 16,3-1-54-16,-3-4-76 0,-2 0-89 0,0 3-101 16,-4 1-660-16,-2 0 279 0,-4 1 185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50:12.12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3735 7922 20 0,'-8'-1'87'0,"2"-1"-9"15,6 2 0-15,-8-2-8 0,8 2-5 16,-10-2-7-16,10 2-3 0,-4-4 0 0,4 4 1 15,0 0-2-15,16-7 4 0,-6 3 0 16,6-2 0-16,10-2 5 0,13-3-7 0,11-1 5 16,35-8 0-16,33-9-4 0,13-2-3 15,14-1-2-15,9 0-7 0,9-6-2 16,4 0 0-16,44-4-6 0,1 2-25 16,-38 11-3-16,2-1 2 0,-3 6-5 0,-5-1 7 15,-12 3-3-15,-12 1-4 0,-10 2 2 16,-29 7-3-16,-8 1 2 0,-8 0 0 0,-19 3-2 15,-13 1 2-15,-10 3-1 0,-5 0 4 16,-4-2-3-16,-8 5 2 0,-5-2 2 16,-1 1 2-16,-5-1 1 0,0 3 1 15,-2-2-4-15,-5 0 1 0,0 2 1 16,-6 0-3-16,-6 0-4 0,6 2-1 0,-6-2-8 16,0 0-26-16,-17 7-16 0,2-1-25 0,-8 0-18 15,-5 1-11-15,-8 3-9 0,-15 1-310 16,-23 7 142-16,-8 0 94 0</inkml:trace>
  <inkml:trace contextRef="#ctx0" brushRef="#br0" timeOffset="380.1687">4197 8036 18 0,'-58'20'82'16,"12"-4"2"-16,12-6-13 15,7 1 4-15,5-4-16 0,10 0 1 0,6-1 6 16,6 0-1-16,8-3 2 0,14 0 2 0,13-6 2 15,27-1 2-15,41-8-1 0,37-9 3 16,15-4-1-16,7-3-8 0,12-1 0 0,3 0-3 16,43-9-3-16,3 2-2 0,-7-1-6 15,-47 12-1-15,-3-5-4 0,-7 5 1 16,-11 3-9-16,-9 1 2 0,-6-2-5 16,-31 8 0-16,-4-1-7 0,-11 4 0 15,-10-2 2-15,-17 4 1 0,-11 1 1 0,-11 0 5 16,-11 5 8-16,3 0 4 0,-9-1 0 15,0 2 3-15,-4 0-3 0,0 0-2 0,-4 3-4 16,-1-2-6-16,-2 0-3 0,2 0-3 16,-4 1-4-16,0 1 1 0,-1-4-4 15,-1 2-2-15,-6 2-4 0,9-5-3 16,-9 5-1-16,8-1-11 0,-4-2-21 0,-4 3-17 16,7-5-17-16,-7 5-27 0,6-1-19 15,-6 1-20-15,0 0-13 0,0 0-24 16,0 0-27-16,0 0-391 0,0 0 194 0,0 0 129 15</inkml:trace>
  <inkml:trace contextRef="#ctx0" brushRef="#br0" timeOffset="11638.7692">23653 2198 93 0,'2'-7'160'16,"0"-1"-9"-16,0 0-9 0,0 3-20 16,0-1-7-16,-2 6-10 0,6-7-13 15,-4 4-1-15,-2 3-8 0,0 0 2 0,16 19 2 16,-6-1 6-16,-1 10 5 0,0 12 4 16,3 30 5-16,-5 14 0 0,-5 13 2 15,-2 33 4-15,-6 9 2 0,-5 5 9 0,-2 13 2 16,0 7 4-16,3 9 6 0,2 8-7 15,-2 3 12-15,2 38 4 0,4-40-2 16,2 46-11-16,0 0-7 0,0-39-7 16,2-4-8-16,-4 0-9 0,2-2-3 0,-3-3-4 15,1-6 0-15,2-1-7 0,0 0 1 16,-7-7-8-16,-1-6-9 0,-1-7-2 16,1-13-10-16,-4-8-5 0,4-10-6 0,2-25-5 15,-2-8-8-15,3-7-12 0,-4-7-15 16,5-18-20-16,0-10-20 0,1-9-25 0,1-6-19 15,2-6-24-15,0 1-23 0,-2-5-22 16,0-4-25-16,2-3-22 0,0-6-17 16,-1 1-18-16,1-5-10 0,0-1 5 0,2-4 4 15,-3 3 9-15,3-3 10 0,0 0 14 16,0 0 19-16,0 0 15 0,-10-9 19 16,10 9 16-16,-6-5 14 0,2 1 18 0,0 0 17 15,0 1 17-15,-1-2 13 0,5 5 15 16,-9-4 17-16,9 4 16 0,-6-1 20 0,0-1 23 15,6 2 10-15,-9-2 19 0,9 2 10 16,0 0 16-16,-10 4 9 0,10-4 12 16,-2 5 1-16,2-5 3 0,2 8 3 15,2-4-2-15,4 2-3 0,5-3-4 0,4 3-3 16,6 0-7-16,7 0-7 0,13 0-8 16,11-2-10-16,7 2-5 0,30 3-7 15,12-7-2-15,8-2-8 0,32-5-4 0,5-3-7 16,4-4-2-16,7-9-10 0,2-8 0 15,5-5-1-15,44-12-5 0,4-4-7 0,4 1-3 16,-6-1-2-16,-5 4-4 0,-48 8 7 16,-5 10-4-16,-5 1 1 0,-12 6-2 15,-5 4-4-15,-33 4 0 0,0 3 3 16,-5 1-8-16,-8 1-3 0,-1-1 2 0,-17 5-11 16,-11-2-17-16,-9 3-13 0,-5-1-23 15,-3-1-22-15,-6 2-28 0,-6-3-29 0,-3-1-34 16,-2 0-37-16,-6-8-34 0,-9-3-672 15,1-6 310-15,-14-4 205 0</inkml:trace>
  <inkml:trace contextRef="#ctx0" brushRef="#br0" timeOffset="12234.4008">26767 1924 55 0,'0'-11'128'0,"2"3"-3"0,0-1-10 16,-2 2-8-16,2 0-7 0,0 1-12 0,-2 0-6 16,2 3-7-16,-2-3-12 0,0 6-7 15,0 0-1-15,0 0-4 0,0 0-5 16,0 0 0-16,7 28-2 0,-3-1 5 15,0 15 0-15,0 17 2 0,3 32 1 16,0 35 5-16,-1 11 4 0,0 13 2 0,0 11 7 16,2 9 6-16,4 49 10 0,2 9 10 15,3 7 4-15,4-3-1 0,0 0 8 0,3 5 8 16,1-1-1-16,-2-4-1 0,-4-11-1 16,-8-43-3-16,0-7 1 0,-5-3 2 15,-2-9-4-15,-4-6 3 0,0-7-9 0,-2-6-3 16,-2-9-3-16,0-5-9 0,0-24-5 15,0 0-10-15,-2-8-7 0,4-2-2 0,-2-6-2 16,2-4-11-16,0-15-6 0,0-12-2 16,2-9-2-16,0-1-9 0,2-5-1 15,-2-7-3-15,0-1-15 0,2-4-28 0,0-3-27 16,0-3-41-16,0-8-48 16,0-1-54-16,4-6-63 0,-2-3-46 0,-4-4-812 15,2-3 377-15,-2 3 248 0</inkml:trace>
  <inkml:trace contextRef="#ctx0" brushRef="#br0" timeOffset="16272.2802">24491 6721 58 0,'4'-6'141'0,"-4"0"4"0,0 6-4 0,2-9-2 16,-2 5-4-16,0 4-1 0,5-8-2 16,-5 4-7-16,0 4-6 0,5-5-6 15,-5 5-3-15,0 0-4 0,2-7-9 0,-2 7-5 16,2-5-3-16,-2 5-6 0,0 0-1 15,0 0-5-15,0 0 5 0,0 0 6 16,0 21 1-16,0-2 0 0,-2 8 5 0,-3 11-1 16,1 1-1-16,-5 11-9 0,3 4-2 15,0-1-1-15,-4 3-7 0,-2 16-6 16,2 2-4-16,-1 0 8 0,3-12-11 16,2-10-6-16,-1 0-3 0,-2-1-10 0,5-1 1 15,-2-6-11-15,0-4-14 0,2-3-16 16,-2 0 1-16,-1-3-14 0,2-7-10 0,-1-2-18 15,0-2-15-15,2-6-16 0,-2-4-16 16,-1-2-8-16,1-2-5 0,-1-8-2 16,7-1-6-16,-10-10 0 0,3-5 8 0,5-6 10 15,2-7-1-15,4-12 13 0,3-12 4 16,8-22 10-16,2-2 22 0,1-1 10 16,6 4 14-16,-3 2 14 0,0 7 9 0,-2 10 15 15,-1 10 3-15,0 6 9 0,4 0 0 16,-4 9 3-16,6 3 2 0,-3 3 0 15,7 4-3-15,-7 5 2 0,4 5-1 0,-2 2 0 16,1 7 1-16,-3 1-2 0,4 5-1 16,-2 2-2-16,-1 3-1 0,-4 4 0 15,-2 1 1-15,-4 0-2 0,-3 0 1 0,-7 2-4 16,-4-3 0-16,-5 2-1 0,-7-2-5 16,-10 0-3-16,-6-2 2 0,-5 0-4 15,-5-5-2-15,-3 0-12 0,1-3-19 0,6-3-21 16,2-2-30-16,5-2-36 0,1 1-46 15,8-7-43-15,6-2-622 0,3-1 277 16,5-5 183-16</inkml:trace>
  <inkml:trace contextRef="#ctx0" brushRef="#br0" timeOffset="16754.2676">23943 6242 79 0,'-13'-1'182'16,"5"1"-1"-16,-1-2-3 0,9 2-5 0,-16-3-10 16,10 3-13-16,6 0-11 0,-12 0-9 15,12 0-3-15,0 0 7 0,0 0 6 16,0 0-4-16,43-1-3 0,-9 1-6 0,17-1-7 16,37-4-7-16,15 4-9 15,6-5-11-15,27-5-6 0,1 0-7 0,10-4-5 16,1 0-4-16,2 0-4 0,5-2-4 15,1 0-9-15,1 1-3 0,-7-1-2 0,-4 2-8 16,-8 2-4-16,-9 1-6 0,-28 3-1 16,-6-1-6-16,-8 3 1 0,-16 1-2 0,-15 1 2 15,-9 0-12-15,-5 2 2 0,-3-2 1 16,-7 4-2-16,-1-4-4 0,-6 4-13 16,-4-1-14-16,1-1-23 0,-4 2-30 15,-2-3-34-15,-2 4-35 0,-1-2-42 0,-3 1-57 16,-6-4-684-16,3 2 313 0,-7-3 207 15</inkml:trace>
  <inkml:trace contextRef="#ctx0" brushRef="#br0" timeOffset="17270.4959">24502 5494 29 0,'25'5'109'0,"1"-1"-4"0,-1-2-5 16,3-4-12-16,-3-2-5 0,3-3-6 15,4-3-8-15,-3-3-2 0,3-4 8 16,-2-4-9-16,1-6 2 0,-3-1-2 0,-7 0-2 16,0 3-1-16,-7-5 0 0,-2 6 1 15,-4-1-2-15,-4 1 0 0,-4 1-5 16,-6 2-4-16,-2-1-1 0,-8 7-4 0,0 2-2 15,-6 4-2-15,-3 6-9 0,-1 3 1 16,-3 3 0-16,1 6-9 0,1 6 1 16,0 3 0-16,3 2-1 0,5 5 1 0,2 2 4 15,2 3 2-15,7 1 5 0,4 0-3 16,6-3 1-16,6 6-2 0,5 1-6 0,4-5-3 16,6 4 0-16,7-1-5 0,2-5-1 15,3-3-22-15,1-6-22 0,0-4-20 16,1-2-24-16,-1-2-32 0,1-5-30 15,-3-5-32-15,-2-2-427 0,0-4 201 0,-5-2 131 16</inkml:trace>
  <inkml:trace contextRef="#ctx0" brushRef="#br0" timeOffset="17698.5085">23604 4857 12 0,'0'0'164'0,"13"-7"1"0,0 1-10 0,4 0-2 15,5-3-8-15,6 2-6 0,13-4-4 16,14 3-5-16,29-9-8 0,13 4-7 0,35-3-6 16,8 0-6-16,8 1-3 0,6 0-9 15,3 0-6-15,2 1-3 0,6 1-7 16,4 3-4-16,1-1-7 0,-5 4-3 16,-5 1-1-16,-7 0-7 0,-11 0-5 15,-27 2-5-15,-10 2-1 0,-4-1-3 0,-5-1-4 16,-22 1 0-16,-10-1-5 0,-7-1-3 0,-11 2 0 15,-1-1-4-15,-7-1-3 0,-4 3-2 16,-7-3-12-16,3 2-18 0,-7-1-26 16,-2 2-25-16,-2-2-36 0,-2-1-31 15,-2 3-43-15,-5-6-47 0,-6-1-476 0,-4 2 236 16,-8-4 157-16</inkml:trace>
  <inkml:trace contextRef="#ctx0" brushRef="#br0" timeOffset="18684.1248">24841 3973 98 0,'2'-9'122'0,"0"-1"-7"16,-2 1-17-16,-2-1-3 0,-2-1-3 16,-7 0-8-16,-1-1-12 0,-6 3 0 15,-5-1-11-15,-4 2-5 0,-5 5-3 0,-5 3-13 16,-2 6-3-16,-8 5-4 0,0 6-1 15,3 2-5-15,1 5-3 0,6 1 2 0,7 5-6 16,0 2 0-16,11-4-3 0,4 2-4 16,5 1-4-16,8-2 4 0,4-3 1 15,6-1 2-15,9 2 7 0,6-5 8 16,5-4 10-16,8-5-2 0,3-4 6 0,5-7-1 16,0-5-1-16,7-7-3 0,16-13-5 15,-1-7-3-15,-5-10 0 0,-3-8-5 16,-7-7-3-16,-5-8-1 0,-3-1-2 0,-10-5-5 15,-3 0-2-15,-6-1-2 0,-6 3-3 16,-7 8 6-16,-5 10 4 0,-1 7 7 16,-3 1 9-16,0 7 1 0,-2 4-3 0,0 3-2 15,0 4-7-15,0 3-2 0,0 2-5 16,-2 6 1-16,-2 3-4 0,-3 9-1 0,7 0 1 16,-15 15-1-16,5 4-3 0,-3 4-1 15,2 10 0-15,-3 9 0 0,-1 4-1 16,4 4 1-16,0 4-1 0,3 1 3 15,2 1-3-15,0-2 1 0,2 0-2 0,-2 2 0 16,6-4-3-16,-2-8 3 0,2-1-3 16,0-2-3-16,2-3 2 0,0-7 3 0,-2 0-3 15,4-4 0-15,-2-1 0 0,2-4-1 16,-2-1 0-16,0-3 2 0,0-1 2 16,0-2 1-16,0-1 2 0,0-3 3 15,-2 0 2-15,2 1 2 0,0-4 0 0,0 0 2 16,-2 1 2-16,2-1 3 0,-2-3 0 15,0 1 2-15,2 0 0 0,1 0 2 0,-3-2 1 16,0-4 0-16,2 8 0 0,-2-4-1 16,0-4-1-16,0 8-1 0,2-4 0 15,-2-4 0-15,0 5-5 0,0-5 0 16,0 0 0-16,0 8-5 0,0-8 1 0,2 4 2 16,-2-4-5-16,0 0-3 0,0 0 0 15,0 0 0-15,0 5-1 0,0-5 0 16,0 0-3-16,0 0-3 0,0 0 3 0,0 0-1 15,0 0 0-15,0 0 0 0,0 6-1 16,0-6 1-16,0 0 0 0,0 0 1 16,0 0-2-16,0 0 6 0,0 0-6 15,0 0 1-15,0 0 0 0,0 0 0 0,0 0 0 16,0 0-2-16,0 0-1 0,0 0 3 16,0 0-3-16,0 0 3 0,0 0 0 0,0 0-4 15,0 0 1-15,0 0 3 0,0 0-2 16,0 0-7-16,0 0-6 0,0 0-10 15,0 0-15-15,0 0-15 0,0 0-22 16,0 0-20-16,0 0-23 0,0 0-23 0,0 0-20 16,0 0-13-16,0 0-27 0,0 0-505 15,0 0 239-15,-4-17 158 0</inkml:trace>
  <inkml:trace contextRef="#ctx0" brushRef="#br0" timeOffset="19332.0418">25518 3532 11 0,'2'-5'105'0,"-2"5"-10"15,0 0-1-15,0 0-1 0,3-6-1 16,-3 6-4-16,0 0 1 0,0 0-5 0,0 0-5 16,0 0-4-16,0 0-6 0,0 0-8 15,-43 18 4-15,5 2 2 0,-28 17 5 16,-25 15-1-16,-16 9-1 0,-8 6-2 0,-6 3 3 15,3 2 5-15,-5 5 7 0,6-3-6 16,10-2 2-16,5-3-4 0,10-5-2 16,9-3 0-16,17-11-4 0,5-4-6 0,5-4-5 15,3-4-5-15,13-10-4 0,7-1-4 16,5-7-5-16,2 3-2 0,3-7-3 0,2 0-5 16,2-1-1-16,2-2-4 0,4-4-2 15,1 3-2-15,-1-3-2 0,2-1 2 16,3-1-7-16,1-1-3 0,1 0 0 15,-2 0-3-15,2 0-4 0,-2-3-14 0,4 1-13 16,-2-1-15-16,2 2-13 0,0-1-13 16,4-4-12-16,-6 4-19 0,6-4-15 15,-5 5-11-15,5-5-14 0,0 0-10 16,-2 4-12-16,2-4-420 0,0 0 196 0,0 0 130 16</inkml:trace>
  <inkml:trace contextRef="#ctx0" brushRef="#br0" timeOffset="27875.8561">25647 3926 27 0,'0'0'52'0,"0"0"-5"15,0 0 1-15,0 0 2 0,0 0-4 0,0 0 3 16,0 0-2-16,0 0 1 0,0 0-8 15,0 0 0-15,0 0-4 0,0 0-4 16,0 0 1-16,0 0 0 0,0 0-1 16,0 0-6-16,0 0-2 0,0 0-3 0,0 0-3 15,0 0-3-15,0 0 1 0,0 0 0 16,0 0-5-16,0 0 1 0,0 0 0 0,0 0-1 16,0 0-1-16,0 0-1 0,0 0 2 15,0 0-5-15,0 0 1 0,0 0-1 16,0 0-1-16,0 0 6 0,0 0-6 15,0 0-1-15,0 0-4 0,0 0-2 0,0 0 3 16,0 0-1-16,0 0 0 0,0 0-1 16,0 0 2-16,0 0-2 0,0 0 4 15,0 0-1-15,0 0 0 0,0 0-2 0,0 0-5 16,0 0-1-16,0 0-7 0,0 0 0 16,0 0-7-16,0 0-5 0,0 0-6 15,0 0-7-15,0 0-11 0,0 0-11 0,0 0-165 16,0 0 76-16,0 0 51 0</inkml:trace>
  <inkml:trace contextRef="#ctx0" brushRef="#br0" timeOffset="28518.467">25612 3979 64 0,'-6'5'92'0,"6"-5"-8"0,-4 7 3 16,2-3-8-16,2-4-5 0,0 6-1 0,0-6-2 16,-2 5-7-16,2-5 2 15,0 6-9-15,0-6 5 0,4 4 2 0,-4-4 6 16,7 1 12-16,-7-1 4 0,11 0 5 15,-11 0-1-15,18-11-9 0,-7 3-1 16,2-2-9-16,2-2 0 0,-3-5-4 0,4 0-2 16,-2-1-2-16,-1-1-11 0,-2 0 6 15,1 1 0-15,-3 0 5 0,-3 2-6 0,0 1 1 16,-4 2-6-16,0 2-6 0,0 0-4 16,-2 3-7-16,-4 2-4 0,-2-1-3 15,-5 4-2-15,-5 6-3 0,-2 4-4 0,-4 2-2 16,-4 8-1-16,1 3-4 0,-1 1 1 15,2 3-2-15,4 3-2 0,0-1-4 16,4 2 0-16,3 1 0 0,5-4-2 16,1 2 0-16,5 0 2 0,2 0 1 0,7-3-1 15,1 1 2-15,7 0 1 0,4 0 1 16,4-5 0-16,5 0-3 0,1-5 0 0,3-2-1 16,4-4 3-16,-2-1-5 15,-3-2-6-15,-1-4-23 0,-4-4-25 0,1 0-33 16,-1-4-29-16,-4-3-44 0,0-5-45 15,-7-3-493-15,0-1 237 0,-7-5 155 16</inkml:trace>
  <inkml:trace contextRef="#ctx0" brushRef="#br0" timeOffset="28980.0583">25943 2834 129 0,'5'-6'141'15,"-5"6"-11"-15,-3-5-13 0,3 5-12 16,-8-6-10-16,0 4-12 0,-6 2-6 16,-4 0-6-16,-1 4-9 0,-9 0-4 0,-2 4-10 15,-1 3-2-15,-1 2-6 0,2 1-4 16,4 0-5-16,0 4-3 0,2 0 0 15,5-2-2-15,5 3-3 0,0 0-3 0,4 0 6 16,6 1-9-16,4-1 5 0,6-1 2 16,4 4-1-16,6-4 0 0,7 3 4 15,3-4-6-15,4-3-5 0,3-1 4 0,1-3-7 16,2-3-22-16,-4-2-23 0,-1-4-32 16,-1-1-37-16,-2-4-382 0,-5-3 164 15,-2-5 108-15</inkml:trace>
  <inkml:trace contextRef="#ctx0" brushRef="#br0" timeOffset="29583.3532">25556 1507 135 0,'2'-6'145'0,"-2"0"-16"15,0 6-15-15,2-7-8 0,-2 7-15 16,0 0-7-16,0 0-6 0,2 17-4 0,-2-2 3 15,0 4-2-15,0 8 0 0,0 3-4 16,-2 8-4-16,0 2-5 0,0 2-3 16,-2 2-3-16,0 8-8 0,1-1-2 15,-1 2-4-15,0-2-1 0,2-6-2 0,0-2-6 16,0-3-3-16,0-5-1 0,2-5-2 16,0-3 2-16,-2-1 13 0,2-5 15 0,0-2 18 15,0-3 9-15,0-5-13 0,0-3-5 16,2-7-5-16,-2-1-7 0,0 0-5 15,12-19-10-15,-3 4-4 0,3-2-5 0,1-4-5 16,4-4 0-16,3 0-8 0,0 3-4 16,4-3-4-16,1 6-2 0,1 0-2 15,3 4-4-15,3 1-1 0,2 3-1 16,2 3-2-16,-7 2 1 0,3 3 0 0,-2 3-2 16,-1 2-1-16,-1 1-3 0,-2 3 2 15,-4 2 2-15,0 3-5 0,-5 3 4 0,-5 0-3 16,-4 2 2-16,-1-2 1 0,-4 3 2 15,-6-2 1-15,-6 0-1 0,-7-2 4 16,-5 1-5-16,-9-1 3 0,-6-4-16 16,-4-1-14-16,-1-4-18 0,-1 0-15 15,6-4-24-15,5 2-21 0,-1-4-32 0,4 0-36 16,3 0-460-16,1-2 217 0,8-1 143 16</inkml:trace>
  <inkml:trace contextRef="#ctx0" brushRef="#br0" timeOffset="30158.3039">26414 1560 23 0,'4'-6'108'0,"-4"6"-11"0,2-3-12 16,-2 3 0-16,0 0-8 0,2-6-4 0,-2 6 7 15,0 0-14-15,0 0-8 0,0 0-6 16,0 0-1-16,0 0 3 0,0 0-2 16,-26 12 17-16,5-2 4 0,-17 14-1 15,-25 10 10-15,-29 12-4 0,-9 9-3 0,-7 2 0 16,-2 6-6-16,-6-2 3 0,-3 3-4 15,4-1-2-15,6-3 3 0,2-3 2 0,4-2-2 16,8 0-1-16,6-8-2 0,15-6-14 16,6-3 4-16,4-2-4 0,8-4-6 15,9-5-7-15,9-7-4 0,8-2-1 16,1-3-2-16,5-1-3 0,6-3-3 0,-2 0-3 16,5-1-2-16,1-2-1 0,1-1 1 15,2-1-3-15,1-1-3 0,4 0-1 16,-1-2-16-16,3-1-29 0,4-2-38 15,0 0-11-15,0 0-28 0,0 0-36 0,0 0-30 16,0 0-516-16,15-15 235 0,-7 9 154 16</inkml:trace>
  <inkml:trace contextRef="#ctx0" brushRef="#br0" timeOffset="32620.458">24457 1844 34 0,'7'-10'74'0,"-2"1"-4"16,-1-1-8-16,0-3-5 0,0-1-5 0,0 1 1 15,-2-2-11-15,0-1 2 0,-4-1-6 16,2 3 0-16,-4-4-5 0,-2 3-2 15,-2 2-5-15,-6-3-1 0,0 5-5 0,-7-1-1 16,-3 5 0-16,-4 1-1 0,-1 4-7 16,-1 4 2-16,-2 0 0 0,1 4-3 15,-1 4-1-15,0 3-4 0,3 0 0 16,1 2-1-16,7 0 0 0,2 1-4 16,5 0 3-16,-2 4 3 0,8-3-4 0,4-2 0 15,2 3 1-15,4-5 2 0,2 2 4 16,2-4-9-16,2 3 3 0,6-5 4 15,0 1-8-15,1-4 4 0,2-1 3 0,0 1 2 16,0-4 1-16,4-1-3 0,-4 1-1 16,2-4 8-16,0 1-5 0,0-1 6 0,-2-2 1 15,-1-1-2-15,2 3-3 0,-3-4 9 16,-3 0-5-16,3 2 3 0,-2-1-8 16,-3 1 5-16,-1 0 12 0,2-2-16 15,-3 2 1-15,0 1 10 0,-1 1-8 0,2-2-1 16,-3 2 4-16,0-2-4 0,-2 2-1 15,3 1-6-15,-7 1 1 0,8-4-4 16,-4 0 2-16,-4 4 0 0,6-2-2 0,-6 2-3 16,7-2 11-16,-7 2-10 0,0 0-3 15,0 0 2-15,9-4 1 0,-9 4 0 16,0 0 2-16,6-2-2 0,-6 2 6 16,0 0-9-16,0 0 10 0,0 0 7 0,0 0 4 15,4-3-1-15,-4 3 5 0,0 0 2 16,0 0-1-16,0 0-2 0,0 0-7 0,0 0 7 15,0 0-8-15,0 0 4 16,0 0-3-16,2-4 3 0,-2 4 1 0,0 0-2 16,0 0 0-16,0 0 7 0,0 0-8 15,0 0 2-15,0 0-4 0,0 0 1 0,0 0-4 16,0 0-1-16,0 0 2 0,0 0-1 16,0 0-6-16,0 0 0 0,8-2 0 15,-8 2 0-15,0 0 1 0,0 0-5 16,0 0-1-16,0 0 1 0,0 0-5 0,0 0 5 15,0 0 4-15,0 0-6 0,0 0-1 16,0 0-1-16,0 0 0 0,0 0 5 16,0 0 0-16,0 0-5 0,0 0 0 15,-2 13 0-15,2-13 6 0,0 10-2 0,0-5-1 16,2-1 1-16,-2 2-2 0,0 1 0 16,0-1 2-16,2 2 0 0,-2-1-1 0,3 3 2 15,-1-2-1-15,0 0-1 0,3 3 1 16,-3-3 6-16,2 4-8 0,0 0 4 15,2 0-2-15,1 0 2 0,-1-2 1 16,2 2-5-16,3-1 5 0,0 0-4 0,-1-1 4 16,0-1 0-16,4 1 0 0,-2 0-3 15,1-1-2-15,2-1-1 0,0 0 6 16,-1-1 4-16,4 1-4 0,-4-2-3 0,3-2 2 16,-2 1 1-16,0-2-1 0,1 1 1 15,0-2-1-15,-2 1 1 0,-1-2-1 16,-2 0 2-16,1-1-2 0,-1 0 1 15,-1 0 0-15,1 0 1 0,-2-1 1 0,-1 1-2 16,0-1-1-16,0-2 6 0,0 1-11 16,-8 2 4-16,12-1-4 0,-12 1 4 15,8-3-7-15,-8 3-4 0,11-2-4 0,-11 2-6 16,6-1-12-16,-6 1-8 0,0 0 0 16,11-2-12-16,-11 2-10 0,0 0-12 15,0 0-10-15,9 0-15 0,-9 0-297 0,0 0 134 16,2-6 89-16</inkml:trace>
  <inkml:trace contextRef="#ctx0" brushRef="#br0" timeOffset="38371.6735">24551 1501 38 0,'2'-12'82'0,"-2"0"-6"0,2 2-4 0,0-2-6 16,3 1-1-16,-3-3-10 0,2 1 2 16,0 2-5-16,2-1-6 0,-2-1-4 15,2 1 2-15,-4 3-11 0,6 0 13 0,-6 2-1 16,2-4 7-16,0 5 1 0,-2-1-13 15,0 1-2-15,-2 3 0 0,0 3-10 16,0-9 3-16,0 9 3 0,0 0-10 0,-32 12 2 16,5 4 6-16,-9 6 3 0,-17 14 1 15,-7 4 1-15,-1 6-4 0,-1 1-2 16,1 5 0-16,0-4 2 0,4 0-1 0,4-3-2 16,2-1 2-16,3-4 5 0,7-5 1 15,7-7-4-15,3-1-10 0,-1-1 12 16,6-5-5-16,2 1 1 0,0-4-5 15,5-2 1-15,2-3-6 0,2 0 0 0,1-3-5 16,2 1-1-16,0-3 3 0,4 1-2 16,-1-3-3-16,3 2-2 0,-3-3-1 15,5-2-1-15,-2 3 0 0,1-1-1 0,-1-2-5 16,4 1-8-16,2-4-12 0,-6 6-10 16,2-5-18-16,4-1-21 0,0 0-23 15,-4 6-26-15,4-6-28 0,0 0-374 0,0 0 176 16,6 8 115-16</inkml:trace>
  <inkml:trace contextRef="#ctx0" brushRef="#br0" timeOffset="40837.1443">25935 2473 5 0,'-28'-18'18'0,"-1"5"-4"0,1 2-1 0,-2-1-1 16,-3 3-1-16,-3 3 1 0,-4-2-3 15,-3 4 1-15,-3 3-1 0,-1 1-2 16,-1 1 0-16,-8 7 0 0,3 4-2 0,-18 8 2 16,5 5-1-16,1 6 0 0,5 1 1 15,3 6-4-15,4 2 3 0,5 4 0 16,5 2 0-16,11-5-1 0,11-1 1 0,0 1 0 15,8 2-2-15,7-2 2 16,1 0-1-16,8 1 2 0,1 0 0 0,7 4-2 16,5 2 3-16,4-4-2 0,11 11 2 0,5-4 0 15,4-1 0-15,-3-12 3 0,13 3 3 16,3-4 2-16,7-7 4 0,1-1 2 16,-6-8 3-16,13-1 0 0,-7-4 6 15,-4-4 8-15,5-6-1 0,1-3 5 0,1-2 1 16,-1-4-2-16,-1-4-1 0,15-9-1 15,-4-4 5-15,-8-2-3 0,-5-6-8 16,-5-6 0-16,-13 1-6 0,2-11-4 16,-12 3-2-16,-11 0-3 0,-1 0-1 15,-6-5-4-15,-6-1-3 0,-5 4-1 0,-6-1 0 16,-3-3 3-16,-4 0-7 0,-6 0 2 16,-2 4-2-16,-5 1 1 0,-13-8-9 15,4 10 4-15,2 9-2 0,-1 3 5 0,3 5-7 16,0 2 0-16,3 4 1 0,-3 0 3 15,6 4-7-15,-2 1 3 0,3 3 4 0,-1 2-1 16,4 1-4-16,0 0-1 0,0 1-1 16,0 4 0-16,4-3 1 0,-3 2 2 15,4 1-3-15,2-2 2 0,-1 1 0 16,2 2-1-16,-2-1 2 0,2 1-3 0,2-3 1 16,-1 3 5-16,1-2 1 0,8 2-1 15,-13-1-5-15,13 1 2 0,-11 0 5 16,11 0-4-16,-10 0 1 0,10 0 2 15,0 0 1-15,-12-2-5 0,12 2 4 0,0 0-2 16,-12 2 1-16,12-2 0 0,0 0 0 16,0 0 5-16,-8 1-11 0,8-1 6 15,0 0 2-15,0 0-1 0,0 0-4 16,0 0 1-16,0 0 0 0,-10-1 5 0,10 1-7 16,0 0 4-16,0 0-1 0,0 0 4 15,0 0-8-15,0 0 4 0,0 0 1 0,0 0-6 16,-11 0 2-16,11 0 1 0,0 0-1 15,0 0-4-15,0 0-1 0,0 0-3 16,-8-5 4-16,8 5 2 0,0 0-2 0,0 0-3 16,-7-1 4-16,7 1-3 0,0 0-1 15,0 0-3-15,0 0 4 0,-6-4-2 16,6 4 2-16,0 0-2 0,0 0-5 16,0 0 3-16,-7-2 2 0,7 2 3 0,0 0-3 15,0 0 3-15,-6-4-2 0,6 4 9 16,0 0-11-16,0 0 5 0,0 0 0 0,-4-3 0 15,4 3-3-15,0 0 0 16,0 0-1-16,0 0 1 0,0 0 0 0,0 0 3 16,0 0 7-16,0 0-9 0,0 0 0 15,-4-5 3-15,4 5-6 0,0 0 2 16,0 0 3-16,0 0-5 0,0 0 3 0,0 0-4 16,0 0 1-16,0 0 2 0,0 0 0 15,0 0-2-15,0 0 2 0,0 0 3 16,0 0-3-16,0 0 2 0,0 0 2 0,0 0-3 15,0 0 5-15,0 0 1 0,0-6-4 16,0 6 4-16,0 0-3 0,0 0 2 0,0 0 2 16,0 0-3-16,0 0-1 0,0 0 1 15,0 0 2-15,0 0-1 0,0 0 2 16,0 0 0-16,0 0 2 0,0 0-2 16,0 0 0-16,0 0 0 0,0 0 1 0,0 0 1 15,0 0 1-15,0 0-1 0,0 0-1 16,0 0 1-16,0 0 2 0,0 0-1 15,0 0-4-15,0 0 1 0,0 0 2 16,0 0 0-16,0 0 0 0,-2-5-1 0,2 5 0 16,0 0 1-16,0 0-2 0,0 0 4 15,-2-3 0-15,2 3-2 0,0 0 0 16,0 0 0-16,0 0 1 0,0 0-2 16,0 0 1-16,0 0 0 0,0 0 2 0,0 0-2 15,0 0 1-15,0 0-2 0,0 0 1 16,0 0-2-16,0 0 1 0,0 0 1 0,0-6-2 15,0 6 1-15,0 0 1 0,0 0-4 16,0 0-2-16,0 0-4 0,0 0 0 16,0 0-4-16,0 0 2 0,0 0-4 15,0 0-3-15,0 0-1 0,0 0-3 0,0 0-1 16,0 0-4-16,0 0-71 0,0 0 34 16,0 0 22-16</inkml:trace>
  <inkml:trace contextRef="#ctx0" brushRef="#br0" timeOffset="43674.2201">25160 1154 2 0,'-19'4'20'15,"3"2"-1"-15,-2-1 0 0,2 1-3 16,-2 2-3-16,6 1 2 0,-3-1-3 0,5 3-1 16,1-1 0-16,2 3-1 0,1-2-2 15,4 1 0-15,2 0-1 0,2-1 0 16,0 3 1-16,7-1-3 0,-1 0 2 16,3-1-1-16,2-3-1 0,1 1 1 0,0-3 3 15,0 1 5-15,3-3 2 0,-2-1 2 16,2-2-1-16,-3-2-1 0,2 0 4 0,0-2-2 15,-1-2 1-15,0 0-1 0,0 1 0 16,-3-3 1-16,-1 0-2 0,0 0 0 16,-1 4-3-16,-2-4-1 0,0 0-1 15,0 1 3-15,0 2-3 0,-2-1-2 0,0 3-2 16,-1-4-3-16,-5 5-2 0,10-3 0 16,-10 3-2-16,7 0 1 0,-7 0 1 0,6 5-1 15,-2 0 1-15,1 1-1 0,-1 2 3 16,0 2-6-16,2 2 3 0,0-3 1 15,4 4-1-15,-2-2 2 0,0 2-3 0,2 1 3 16,1-3-3-16,0 1 2 0,2-1 0 16,-3 1 4-16,0-4-5 0,4 3-2 15,-4-4 3-15,0 0 0 0,1 2 1 0,0-3-1 16,-3-3 0-16,1 3 4 0,-3-2 5 16,2-2 0-16,-1 2 3 0,-1-2 2 15,-6-2 0-15,13 1-2 0,-7-1 0 16,-6 0 3-16,0 0-1 0,15-3-2 0,-10 0-3 15,-5 3 1-15,8-3-3 0,-8 3 3 16,6-4 1-16,-2 3-5 0,-4 1 4 0,4-6 1 16,-4 6-3-16,5-5-2 0,-5 5 3 15,0 0-4-15,4-3-2 0,-4 3 0 16,0 0 0-16,4-6-5 0,-4 6 2 16,2-4-2-16,-2 4 3 0,0 0-2 0,3-4 1 15,-3 4 2-15,0 0-4 0,0 0-1 16,0 0-2-16,0 0-1 0,4-5 5 15,-4 5-12-15,0 0-5 0,0 0-15 0,0 0-5 16,0 0-14-16,0 0-12 0,0 0-5 16,0 0-165-16,0 0 79 0,0 0 51 15</inkml:trace>
  <inkml:trace contextRef="#ctx0" brushRef="#br0" timeOffset="44150.1792">26056 2581 4 0,'4'-15'125'0,"0"3"3"0,-4 3-10 0,2 2 3 16,-2 1-4-16,0 0-6 0,0 0-20 15,-4 2-8-15,4 4-9 0,-19-3-6 16,0 4-6-16,-13 5-6 0,-8 6-1 0,-30 10-9 15,-4 5 23-15,-5 4-7 0,-1 3-1 16,-15 8-7-16,16-6-3 0,4 0-2 16,-4 2-5-16,5 1-3 0,2 0-2 15,0-2-4-15,5 1-1 0,1-2-3 0,9-4-5 16,8-5-2-16,13-4-1 0,4-6-2 16,2-1-4-16,9 1-2 0,0-7-4 0,2 2-2 15,5-2-11-15,-2-3-13 0,4 1-15 16,4-3-8-16,-1 0-28 0,5-4-42 15,4-1-38-15,0 0-388 0,2-14 181 16,4-3 120-16</inkml:trace>
  <inkml:trace contextRef="#ctx0" brushRef="#br0" timeOffset="44660.7962">25660 1171 70 0,'0'0'110'0,"-2"-7"-17"0,2 7-4 16,-7-2 0-16,7 2-14 0,-13 7-2 15,5 3 4-15,-6 3 1 0,-6 6-6 16,-3 6-2-16,-9 8-4 0,-8 14 2 0,-6 6-7 16,-3 2 10-16,0 3-12 0,1 1 2 15,-3 0-7-15,2-2-2 0,2-4-10 16,3 1 9-16,-3-6-3 0,7-1-1 15,7-11-2-15,3-4-4 0,2-2-1 0,5-6 1 16,1 1-7-16,2-4 1 0,2-4-4 16,2 0 1-16,1-2-1 0,2-2-6 0,2-1 2 15,3-3-4-15,-2 1 1 0,1 0 3 16,2-5-5-16,1 4 2 0,0-4-5 16,0-2 2-16,1 3-2 0,3-1-5 15,-2-2 2-15,2 1-10 0,2-4-11 0,-4 3-16 16,4-3-20-16,0 0-20 0,0 0-22 15,0 0-24-15,0 0-22 0,0 0-18 16,0 0-390-16,0 0 182 0,15-10 121 16</inkml:trace>
  <inkml:trace contextRef="#ctx0" brushRef="#br0" timeOffset="45957.8653">28412 2376 26 0,'0'0'96'0,"-3"-6"-13"15,3 6-13-15,0 0-5 0,-10 21-3 16,4-5-6-16,-3 17 0 0,-6 10 2 16,-3 26-4-16,-6 10 5 0,-6 22 4 0,-1 7-1 15,1 6 1-15,-2 8 4 0,3 4 5 16,-3 13 1-16,2 8 1 0,3 7-1 16,1 7 14-16,2 0 1 0,6 1 2 0,1 4 5 15,2 7 4-15,2 4 2 0,1 4 3 16,2-3 8-16,0 0 9 0,8 0-6 15,-2-3-11-15,4 0-5 0,2-1-7 16,0 1-4-16,4-3-7 0,2-8-3 0,2-3-6 16,0-9-1-16,1-4-6 0,2-9-2 0,2-4-7 15,-1-8-5-15,2-11-3 0,-4-23-4 16,-2-5-4-16,1-10-5 0,-5-16-2 16,1-13-5-16,-3-11 0 0,0-2-4 15,-2-7-1-15,2-4-2 0,-1-5-3 0,-3-1-2 16,0-4-7-16,0-1-3 0,0-4-5 15,-3-3 0-15,3-1-3 0,-2-1 0 0,2-5 1 16,-4 4 1-16,4-4-2 0,0 0 4 16,0 0-6-16,0 0 4 0,-4-13 0 15,4 13 2-15,4-12-3 0,2 5 0 16,1-2-1-16,5 1-2 0,2-2 3 0,2 3 2 16,6-2-4-16,3-2 2 0,7 3-1 15,8 0-1-15,11-1-1 0,10 2 0 16,25 4 0-16,9-1 1 0,8 2-2 0,8 5-8 15,34 7-4-15,5-1-6 0,6 3-4 16,5-2 0-16,11 1-7 0,-5-1-1 16,-1-1-6-16,-6-2 3 0,-3 1 3 15,-13-2 7-15,-9 0 0 0,-30-2 3 0,-2-1 3 16,-8-1 0-16,-6 2 4 0,-17-2 1 16,-13 0 2-16,2 0 2 0,-3 0 0 0,-10-2 2 15,-1 1 2-15,-3-1 0 0,-1 3 3 16,-7-6-3-16,-3 3-3 0,-1-1-1 15,-2-1-4-15,-1-2-9 0,-3-4-19 16,-1-1-15-16,-4-6-12 0,-4-3-14 0,0-8-23 16,-4-6-13-16,-3-6-3 0,-6-3-8 15,0-10-3-15,2-8-4 0,-6-4-10 0,0-27-14 16,-3-6-363-16,3-4 179 0,-5-27 118 16</inkml:trace>
  <inkml:trace contextRef="#ctx0" brushRef="#br0" timeOffset="46397.7492">31430 3048 57 0,'6'-27'142'15,"-1"4"-3"-15,-3 2-9 0,2 7-26 16,-2 2 15-16,-2 0-10 0,2 5-18 0,0-2-10 16,-2 2-7-16,2 4-13 0,-2 3-8 15,0 0 1-15,0 0-6 0,-10 28-4 16,4 0-1-16,-3 10-2 0,-4 14 6 0,-5 28 9 16,-8 29 7-16,3 16 6 0,-7 16 2 15,0 16 1-15,3 6-3 0,-3 43-2 16,8-36-2-16,2 45-2 0,5 6 1 0,4 0 8 15,5-38 3-15,0 1 1 16,3-4-3-16,-1-2-3 0,2 0-3 0,-4-5-4 16,-2-3-2-16,-2-6 0 0,-2-12-6 15,0-8-7-15,-4-8 1 0,-2-9-9 0,-1-8 0 16,1-5-5-16,4-24-10 0,-4-2-2 16,0-8-3-16,-1-7-1 0,0-1-9 15,0-20-12-15,1-9-20 0,2-6-30 0,-1-6-38 16,0-6-52-16,-2-3-45 0,-3-8-56 15,2-4-553-15,-6-7 271 0,1-3 178 16</inkml:trace>
  <inkml:trace contextRef="#ctx0" brushRef="#br0" timeOffset="46974.0629">27594 6736 59 0,'0'0'150'0,"-6"-4"-16"16,6 4-4-16,0 0-12 0,0 0-9 15,32-5-7-15,-2 5 7 0,12 1-4 0,17 5-3 16,30 3-5-16,10 5-5 0,28 2-8 16,11 3 2-16,6 0-2 0,8 1-2 15,0-3-5-15,8 1-14 0,-3-3 0 0,-5-2-7 16,3-4-6-16,-3-1-6 0,-7-1-5 15,-5 2-2-15,-28-4-2 0,-6-1-3 0,-4 0-7 16,-11-2 1-16,-17-1-3 0,-12 1-3 16,-14-2 0-16,-3-2-2 0,-7 2-8 15,-6-3-19-15,-5-1-21 0,-4 0-29 16,-6-4-18-16,-5 2-31 0,-5-1-24 0,-9 2-23 16,-7-4-427-16,-5 4 198 0,-14-1 130 15</inkml:trace>
  <inkml:trace contextRef="#ctx0" brushRef="#br0" timeOffset="47486.6504">28672 7185 205 0,'-10'26'214'0,"-2"4"-13"15,2-2-8-15,0 5-14 0,1 1-6 16,-2 4-16-16,1 7-6 0,-3 2-10 16,5-2-14-16,-2 1-14 0,-2 0-10 0,2-2-8 15,0-9-11-15,1 2-8 0,0-3-7 16,-1-4-7-16,3-3-6 0,-1-5-11 16,2 0-11-16,0-4-6 0,1-2-22 0,-2-4-10 15,3-5-21-15,-2-1-21 0,2-6-7 16,4 0-15-16,-2-13-4 0,2-1-5 15,0-4-6-15,4-12 1 0,2-7 11 0,3-9 6 16,4-3 1-16,6-21 10 0,0 2 5 16,2 0 15-16,3-1 8 0,-4 4 4 15,4 2 18-15,-3 13 6 0,-3 7 6 16,2 5 5-16,3 2 3 0,1 2 4 0,-4 7-2 16,6 5-2-16,2 3 2 15,3 2 3-15,3 9 0 0,-2 3 0 0,2 5 2 16,1 6 0-16,1 6 4 0,1 1 0 0,-7 2 3 15,-3 4 2-15,-4 0 6 0,-8 2 1 16,-7-2-3-16,-6-2-3 0,-8 1 0 16,-9-2-4-16,-6-3 1 0,-12 1-5 0,-8-7-2 15,-5-1-2-15,-5-6-2 0,-9-2-13 16,1-4-8-16,2-2-14 0,4-3-21 16,12 3-44-16,4-4-41 0,1-1-43 0,6-3-467 15,7-3 215-15,6-2 141 0</inkml:trace>
  <inkml:trace contextRef="#ctx0" brushRef="#br0" timeOffset="47983.5603">28953 6138 77 0,'0'0'115'0,"8"-2"5"15,-8 2-12-15,14-4-5 0,-6 0-1 0,4 0 2 16,1-3-7-16,2-3-1 0,2-1-3 15,1-3-10-15,-2-2 0 0,1-2-3 16,-2 1-3-16,0-3 0 0,-5 1-3 0,1 3 4 16,-2 0-10-16,-5 1-7 0,0 0-4 15,-4 2-6-15,0 1-8 0,-4 3-5 16,-3 1-1-16,-2 2-5 0,-3 2-3 16,-1 4-3-16,-6 3-5 0,2 0-2 0,-1 5-3 15,0-1-2-15,4 3-6 0,-1 1 7 16,0 5-1-16,4-3-1 0,5 2-1 0,0 2-2 15,6-1 2-15,0 1 4 0,4 0-1 16,6 2 1-16,3 0-3 0,2 0-1 16,2-4-2-16,7 4 4 0,0-3-1 15,4-1-4-15,-3-4-2 0,-1 1-4 0,1-4-12 16,0-1-21-16,1 0-22 0,-3 1-40 16,-3-4-34-16,-2-3-39 0,-1-1-453 15,2-1 210-15,-4-3 139 0</inkml:trace>
  <inkml:trace contextRef="#ctx0" brushRef="#br0" timeOffset="50929.8553">27980 5296 49 0,'-3'-4'58'0,"1"0"3"0,2 4-1 0,-4-7 3 16,4 7-5-16,-2-6-3 0,2 6 1 16,0 0-16-16,4-6-1 0,-4 6-2 15,24 0-3-15,-1 4-7 0,17 1 11 16,15 7 3-16,34 9-3 0,32 4-1 0,8 3 5 15,6 3 3-15,7-1 9 0,5 2 0 16,-2-1 1-16,3-2-7 0,3-1 4 16,-1-3-3-16,2 0 6 0,-5-4-1 0,-6-2-6 15,-5-2 3-15,-11-2-2 16,-26-5 1-16,-2-1-3 0,-8-1-3 0,-17-3 2 16,-13 1 0-16,-1-2 0 0,-11-2-4 15,-1 0-4-15,-3 2-3 0,-10-4 3 0,-1 1-6 16,-2 1-1-16,-6-2-3 0,0 0-3 15,-5 2-4-15,0-2-5 0,-4 0-12 16,-1 2-19-16,-2-2-33 0,0 0-31 0,-2 2-34 16,1-2-32-16,-11 0-412 0,13-6 190 15,-13 1 124-15</inkml:trace>
  <inkml:trace contextRef="#ctx0" brushRef="#br0" timeOffset="51627.2175">28870 4698 41 0,'0'0'76'0,"10"15"14"16,2-8 9-16,3 1 1 0,2-1-3 0,6 0 1 16,3 2-2-16,-1-1-1 0,2-6 1 15,0 3-2-15,3-1 1 0,-4-4-5 16,-1-3-4-16,3 2-7 0,2-5-3 16,-3 0-5-16,-1-3-7 0,-4-1 0 15,-2-3-6-15,-4-2-7 0,-1 0-4 0,-4 1-4 16,-2-1-7-16,-5-2-3 0,-4 3-5 15,-4-1-2-15,-5 2-2 0,-2 4-6 16,-4-1 1-16,-5 3-4 0,-2 5-3 0,-3 2-1 16,-3 3-1-16,-4 3-1 0,-1 6-3 15,-1 0 1-15,4 4-3 0,-2 3 0 0,7 4 0 16,2 0-1-16,6 4 2 0,3-2-1 16,2 0 0-16,8 5 3 0,4 1 0 15,4-2 2-15,8 4 0 0,2-3 3 16,9 4-1-16,3-2 4 0,4-1 6 0,3-2-1 15,5-2-4-15,2-2 8 0,3-5-3 16,-1 1-1-16,-2-1-2 0,-4-7 2 16,-1 0 0-16,-2-1 5 0,-8-5-1 15,1 3 6-15,-5-4-2 0,-2-1-1 0,-2 1 2 16,-2-1-1-16,-1 0-6 0,-3-4 0 16,0 4-9-16,-1-4-22 0,-2 3-22 15,0-2-26-15,-8-2-35 0,12 0-42 0,-12 0-61 16,0 0-509-16,4-7 240 0,-8-2 158 15</inkml:trace>
  <inkml:trace contextRef="#ctx0" brushRef="#br0" timeOffset="55212.4783">29730 4539 31 0,'0'0'73'0,"4"-5"0"0,-4 5-3 16,5-6-1-16,-1 4-4 0,-2-2-7 16,-2 4 4-16,6-8-2 0,-6 8-3 15,4-5-1-15,-2 1 3 0,-2 4-6 16,5-4-1-16,-5 4-6 0,2-5-2 0,-2 5-9 15,0 0-3-15,0 0-3 0,0 0-2 16,0 0-8-16,-38 11 4 0,6 4 0 16,-12 4 15-16,-31 10-13 0,-26 11 5 0,-6 0-1 15,-8-2-4-15,0 0 9 0,1-3 7 16,2 5 4-16,4-3 4 0,7 0 1 16,16-7-6-16,5-3 7 0,1 0-2 0,7-2 1 15,0 0-4-15,6-3-2 0,11-3-4 16,13-4-4-16,0 2 2 0,8-6 0 15,1-1 1-15,7 1 0 0,0-2-1 16,5-2-2-16,5 1-2 0,-2-1-1 0,4-4 2 16,-1 3 2-16,4-1 2 0,0-3 4 15,1 3 2-15,2-1-1 0,-1-1 3 0,2 0-1 16,1-1 2-16,0-1-4 0,6-1-2 16,-10 2-4-16,10-2-2 0,-12 4-3 15,8-3-2-15,4-1-3 0,-6 3-3 16,6-3-4-16,-8 2-3 0,8-2 3 0,0 0-6 15,-7 1 1-15,7-1-8 0,0 0 7 16,0 0-3-16,-6 3 0 0,6-3-4 0,0 0 0 16,0 0 0-16,0 0 1 0,0 0-9 15,0 0 8-15,0 0-2 0,0 0 1 16,-4 3 0-16,4-3 0 0,0 0-2 16,0 0 0-16,0 0 0 0,0 0-2 0,0 0 0 15,0 0-1-15,0 0 1 0,0 0 0 16,0 0-2-16,0 0-4 0,0 0-1 0,0 0 5 15,0 0 3-15,0 0-4 16,0 0 2-16,0 0 0 0,0 0-3 0,0 0 1 16,0 0-1-16,0 0 2 0,0 0-3 15,0 0 4-15,0 0-1 0,0 0-1 0,0 0 1 16,0 0-2-16,0 0 1 0,0 0-2 16,0 0-2-16,0 0 3 0,0 0-1 15,0 0 2-15,0 0-2 0,0 0-2 0,0 0 3 16,0 0-4-16,0 0 3 0,0 0 0 15,0 0 3-15,0 0-5 0,0 0 1 16,0 0 2-16,0 0-1 0,0 0 0 0,0 0 0 16,0 0 0-16,0 0 0 0,0 0-4 15,0 0-1-15,0 0 0 0,0 0 0 16,0 0-2-16,0 0 0 0,0 0-3 16,0 0 2-16,0 0 0 0,0 0 0 0,0 0 0 15,0 0 3-15,0 0-1 0,0 0-2 16,0 0 4-16,0 0 0 0,-6 3-3 0,6-3 4 15,0 0-1-15,0 0 1 0,0 0-3 16,0 0 3-16,0 0 0 0,0 0-1 16,0 0 0-16,0 0-1 0,0 0-2 15,0 0 3-15,0 0 0 0,0 0 1 0,0 0-4 16,0 0 4-16,0 0-2 0,0 0 1 16,0 0-1-16,0 0 1 0,0 0 2 15,0 0-5-15,0 0 4 0,0 0-2 16,-5 3 0-16,5-3 1 0,0 0 2 0,0 0 0 15,0 0 1-15,0 0 1 0,0 0-2 16,0 0 2-16,0 0 1 0,0 0-5 0,0 0 5 16,0 0 1-16,0 0 3 0,0 0-3 15,0 0 1-15,0 0-1 0,0 0 0 16,0 0 0-16,0 0 0 0,0 0-7 16,0 0 6-16,0 0 3 0,0 0 0 0,0 0-1 15,0 0 2-15,0 0-5 0,0 0 4 16,0 0 1-16,0 0-3 0,0 0 0 15,0 0 0-15,0 0 0 0,0 0 1 0,0 0-1 16,0 0-2-16,0 0 1 0,0 0-1 16,0 0 1-16,0 0 1 0,0 0 0 15,0 0-2-15,0 0 1 0,0 0 0 0,0 0-1 16,0 0 2-16,0 0-5 0,0 0 1 16,0 0 6-16,0 0-1 0,0 0-2 15,0 0 0-15,0 0 2 0,0 0 0 16,0 0 1-16,0 0-2 0,0 0 0 0,0 0 2 15,0 0-2-15,0 0 0 0,0 0 2 16,0 0-2-16,0 0 1 0,0 0 0 16,0 0-1-16,0 0 0 0,0 0 1 0,0 0 0 15,0 0 1-15,0 0 0 0,0 0-6 16,0 0 4-16,0 0 0 0,0 0 2 16,0 0-2-16,0 0-1 0,0 0 0 0,0 0-1 15,0 0 0-15,0 0-5 0,0 0 0 16,0 0-1-16,0 0-4 0,0 0 2 0,0 0-3 15,0 0-1-15,0 0-3 0,0 0-2 16,0 0-4-16,0 0-3 0,0 0-7 16,0 0-2-16,0 0-8 0,0 0-11 15,0 0-15-15,0 0-21 0,0 0-21 0,0 0-23 16,0 0-26-16,0 0-445 0,0 0 206 16,0 0 135-16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08:52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10782 11726 44 0,'0'0'121'16,"0"0"3"-16,0 0 4 0,0 0-3 0,19-8-5 15,-2 2-4-15,4-2-3 0,5-3-4 16,5-7-5-16,11-3-11 0,20-11-7 0,1 0-7 16,5-5-4-16,2 3-8 0,2 0-6 15,1 2-9-15,2-1-2 0,-5 5-5 16,-1 0-4-16,-13 7-3 0,-11 3-6 16,-1 2 0-16,-11 3-6 0,-3 2 1 0,-4 1 1 15,-5 3 3-15,-2-1 0 0,-2 2-1 16,-3 0 0-16,0 1-3 0,-4 3-1 0,0-2-4 15,-3 0-1-15,-1 3-6 0,-6 1-5 16,6-4-15-16,-6 4-36 0,0 0-45 16,0 0-36-16,15 5-37 0,-8-1-442 15,1 2 204-15,4-1 135 0</inkml:trace>
  <inkml:trace contextRef="#ctx0" brushRef="#br0" timeOffset="1945.4289">18466 11721 17 0,'0'0'80'0,"-9"-2"-1"16,9 2-4-16,0 0 0 0,0 0 0 15,0 0-3-15,0 0-3 0,0 0 0 16,0 0-2-16,0 0-8 0,0 0 1 16,0 0-2-16,0 0-5 0,19-5 9 0,2 0 1 15,9 0-6-15,10-3-6 0,11-1-3 16,3 0-1-16,21-9-6 0,-14 3-9 0,-8 3 2 15,0 1-5-15,-4-2-2 16,-7 3-2-16,-4 1-1 0,-1 2-5 0,-6-1 1 16,-6 2-7-16,0 1 6 0,-5-1 6 15,-2 1 4-15,0-1 3 0,-1 5 4 16,-5-2-4-16,1-1 0 0,-4 2 0 0,1-2-5 16,-2 2-3-16,-2-1-7 0,2 1-11 15,0 1-33-15,-2-2-34 0,-6 3-45 16,13-1-47-16,-7 1-345 0,-6 0 169 0,19-2 112 15</inkml:trace>
  <inkml:trace contextRef="#ctx0" brushRef="#br0" timeOffset="2632.7967">23202 11568 56 0,'26'-3'107'0,"3"-3"-4"0,3 3-13 16,9-6-1-16,-1 5-6 0,0-5-2 15,0 0-1-15,1 2-6 0,-4-2-5 16,1 0 0-16,0 2-5 0,-3-1-2 0,-5 1 0 16,-2-1-1-16,-2 2-4 0,-3 0-2 15,-1-1-1-15,-4 3-7 0,0 0 0 16,-2-2-1-16,-3 2-2 0,0 1-6 15,-2 1-3-15,-1-2-3 0,-2 2-3 16,1-2-2-16,-2 3-6 0,1-2-11 0,-2 1-21 16,-6 2-35-16,13-3-41 0,-9 1-44 0,-4 2-351 15,6-4 164-15,-6 4 108 16</inkml:trace>
  <inkml:trace contextRef="#ctx0" brushRef="#br0" timeOffset="37516.3961">15379 16617 4 0,'-8'-6'60'0,"1"0"-5"0,-1 3-4 0,1-3-6 15,-1 0-5-15,2 0-3 0,-2 1-3 16,0 1-6-16,0-2-4 0,0-1-2 15,0 3-6-15,-3 0 0 0,0-2-9 16,1 3 0-16,-1-1-5 0,1 0-3 0,-4 2-8 16,0 0-2-16,2 2-5 0,-4 0-6 15,-3 0-5-15,3 2-5 0,-4-2-81 0,2 6 39 16,-2-4 25-16</inkml:trace>
  <inkml:trace contextRef="#ctx0" brushRef="#br0" timeOffset="38865.9512">15582 16665 29 0,'-2'-6'70'16,"-2"1"-4"-16,0-1 5 0,-3-2-4 0,1 4 2 16,-4-8-8-16,-1 5-2 0,-2-1-2 15,-1-3-7-15,-2 3-2 0,-2-3-4 16,-3 1-6-16,-1 3-8 0,-1-5 5 15,-2 3 0-15,-3 1-7 0,3-3-1 0,-3 3 0 16,1 2 0-16,-3 2-4 0,0-1-2 16,0 5 0-16,1-4-3 0,-3 8 6 0,0-4-5 15,-1 5-2-15,1-1-7 16,-6 2 3-16,2 2-3 0,-3 5 5 0,4-3 0 16,-1 3 2-16,0 4 2 0,2-2 1 15,-2 6 1-15,5-2-4 0,-1 2 0 16,2 1-2-16,1 4 1 0,3-3 5 0,2 3 0 15,-3 9-1-15,3-3 4 0,6 4 1 16,0-3-2-16,6 1-2 0,1-4 2 16,3 5 2-16,6-3 0 0,2-2 3 0,6 9-2 15,3-3 1-15,1 0 1 0,5 4 4 16,4 1-4-16,3 1 3 0,3-3-4 16,11 10 2-16,-4-8-4 0,-3-6 1 0,11 14-1 15,-6-10 0-15,0-4-1 0,-3-7 2 16,3 7-4-16,3-8 0 0,-1 6 1 15,0-4-1-15,0-2 0 0,-1 0-3 16,1-7 0-16,5 1-4 0,-7-5 1 0,2-5-3 16,-1-2 1-16,3-3-4 0,-4-5 1 0,5 4-2 15,1-11-1-15,2 0 1 0,5-3-3 16,1-8-2-16,-1 0 0 0,14-10-2 16,-11 0 0-16,-11 1-4 0,17-11 2 15,-16 3-2-15,-5 2-2 0,-3-3 1 16,-4-1 0-16,-1-2-1 0,-5 0 3 0,-2-8-4 15,-4 3 4-15,-4-9-5 0,-4 3 1 16,-1-1 1-16,-5-5-4 0,-4 0 4 0,-5-1-2 16,-1 1-1-16,-8-13-5 0,-4 5 2 15,-1 9-3-15,2 9-4 0,-10-11 0 16,-3 13-2-16,4 11-3 0,-1 2-4 16,-7 4-3-16,-5 7 0 0,-1 3-4 0,2 7-5 15,-3 0 8-15,-3 5-4 0,-1 4-3 16,1 0 1-16,-3 4-4 0,-3 1-8 15,0 7-5-15,9-5-5 0,6-1-7 0,5-2-8 16,4 1-11-16,6 1-8 0,2 0-12 16,8 0-274-16,1-3 129 0,3 1 85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52:09.9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3174 6178 13 0,'-4'-5'54'0,"4"5"1"0,0 0-3 16,0 0 2-16,0 0 6 0,0 0-10 15,0 0-3-15,0 0 3 0,0 0 1 16,0 0-6-16,0 0 1 0,0 0 0 0,0 0-6 16,0 0-2-16,0 0 3 0,0 0-4 15,0 0 5-15,0 0 2 0,0 0-6 16,0 0-3-16,0 0 5 0,0 0 2 0,17 11-2 15,-17-11 6-15,13 1-4 0,-5-1 8 16,3 0 4-16,4 1-3 0,4-2 3 16,4 0 4-16,4-4-5 0,7-1 3 15,7-1-7-15,7-4-3 0,7-2 0 0,17-3-4 16,5-3-4-16,0 0-5 0,4-2-4 16,0 2 0-16,-1 0-3 0,1 1-6 0,-3 2 1 15,-2-1-3-15,-14 3-1 0,-9 3-3 16,-5 1 3-16,-8 1-7 0,1 1-1 15,-5 0-1-15,-7 1 0 0,1 1 4 0,-4 3-7 16,-4-3 1-16,0 4-1 0,-3-4 1 16,-3 4-4-16,0-2 3 0,-4 3 1 15,1-3-1-15,0 2-2 0,-5 0 3 0,3 0-3 16,-3 0 4-16,-2 0-2 0,2 0 3 16,0 0 0-16,-2 0-5 0,-6 2 1 15,10-1-2-15,-6-2 3 0,-4 3-2 0,9-1 1 16,-9 1-3-16,6-2 0 0,-6 2 0 15,9-1-3-15,-9 1-2 0,0 0-4 16,8-3-3-16,-8 3-9 0,0 0 3 0,0 0-9 16,9-2-1-16,-9 2-5 0,0 0-9 15,0 0-4-15,0 0 3 0,6-1-12 16,-6 1-4-16,0 0-9 0,0 0-2 0,0 0-7 16,0 0-4-16,0 0-8 0,0 0-8 15,6-3-8-15,-6 3-289 0,0 0 134 16,0 0 88-16</inkml:trace>
  <inkml:trace contextRef="#ctx0" brushRef="#br0" timeOffset="1928.7254">13739 6239 99 0,'-4'-5'97'0,"-3"0"-3"15,1 1-3-15,1 1 1 0,5 3-5 16,-8-6-6-16,4 4-5 0,4 2 1 16,-4-5 4-16,4 5 8 0,4-9-1 0,6 6 0 15,12-2-2-15,7-1-2 0,24-1-3 16,29 0-5-16,23 1-2 0,34-1-7 0,11 1-5 16,7 2-6-16,7 4-8 0,2 0-3 15,-1 2-2-15,5 0-4 0,-3 2-2 0,0-2-6 16,-2-1-4-16,-4 2-3 0,-7-2 1 15,-3 1-5-15,-5-1-1 0,-4 2-4 16,-28-1 2-16,2-2-5 0,-5 1-2 16,-8-1 1-16,-3 3 0 0,-7-3-5 0,-17 0 2 15,-12 2-1-15,-5-2-2 0,-11 0 0 16,-1 1-2-16,-3-1-2 0,-8 0 3 0,-4 0-5 16,-2 2 1-16,-5-2 2 0,-3 0-2 15,-1 0-2-15,-2 0-3 0,-4 0-3 16,-5 0-12-16,0 0-20 0,0 0-10 0,-10 0-19 15,0 0-15-15,0 0-13 16,0 0-20-16,0 0-14 0,-22-9-12 0,1 3-345 16,-9 3 166-16,-10-5 109 0</inkml:trace>
  <inkml:trace contextRef="#ctx0" brushRef="#br0" timeOffset="2397.0981">12994 6105 69 0,'-2'4'90'16,"2"-4"0"-16,12 9 5 0,7-3-2 0,11 2 0 15,20-1 3-15,31 5-2 0,14-3 4 16,12 1-3-16,34-2-4 0,15-2 20 16,12-1-11-16,10-2-6 0,3 3-5 0,1-4-10 15,-1 1-4-15,-3 0 1 0,-7-3-3 16,-6 4-6-16,-2-4-4 0,-7 1-2 16,-3-1-8-16,-7 3-3 0,-27-3-7 0,-6 2-3 15,-4-2-4-15,-6 0-3 0,-2 1-5 16,-8-1-2-16,-20 2-2 0,-11-2-3 15,-9 0 0-15,-5 0-5 0,-1 3-2 0,-5-3-2 16,-6 0 2-16,-4 0-2 0,-3 1 0 16,-5-1-4-16,-3 0 0 0,1-1 2 15,-4 2-3-15,-3-2-1 0,-2 2-5 0,-1-1 1 16,1 0-3-16,-2 0-9 0,0 0-13 16,-11 0-15-16,12-1-19 0,-12 1-14 15,0 0-13-15,0 0-14 0,0 0-17 0,0 0-9 16,0 0-11-16,-30-5-14 0,11 4-356 15,-4-1 172-15,-6-1 113 0</inkml:trace>
  <inkml:trace contextRef="#ctx0" brushRef="#br0" timeOffset="3135.0441">13436 6372 4 0,'9'-2'58'0,"-1"0"0"16,-8 2-6-16,12 0-2 0,-5-2-4 16,-7 2-2-16,9-2-8 0,-9 2-4 0,8-1-4 15,-8 1-3-15,0 0-3 0,4-4-1 16,-4 4 1-16,0 0-5 0,0 0 0 15,0 0-5-15,-16-6 1 0,7 4-1 16,9 2-3-16,-17-2 1 0,6 2-1 0,-1-2-3 16,1 2 2-16,-2-2-3 0,3 2 2 15,0-2-2-15,-4 2-2 0,4-1 1 16,-1-2 0-16,1 3 0 0,-1-1-4 0,2-1-7 16,-1 2-3-16,2-2-3 0,-3 2-7 15,11 0-10-15,-17-2-8 0,11 2-10 16,6 0-115-16,-15 0 56 0,15 0 36 0</inkml:trace>
  <inkml:trace contextRef="#ctx0" brushRef="#br0" timeOffset="28211.1084">27236 7013 2 0,'-84'31'27'16,"-16"7"4"-16,5 2 1 0,21-1-1 16,5 0 4-16,7 3-5 0,7 6 5 15,10 2 3-15,13 2 0 0,14-2 2 0,12 0 0 16,10 1-2-16,12 17-2 0,12 3-1 15,23 14-6-15,17-3 0 0,12-10-2 16,14-4 1-16,13-7-6 0,14-5 7 16,8-9-5-16,5-7 1 0,3-8-8 0,1-7 6 15,3-12-2-15,1-7 2 0,0-12-4 16,2-10 0-16,-2-13 0 0,-5-9-5 0,-6-10-1 16,-10-8-3-16,-9-6 2 0,-16-6-8 15,-14-4 1-15,-16-3 0 0,-26 8-1 16,-13-2-1-16,-16 7 0 0,-15 4 1 15,-15-19-3-15,-28-15-4 0,-23 3 1 0,-14 4 0 16,-18 2-2-16,-6 7-1 0,-9 7 2 16,0 8-3-16,-6 10-3 0,2 10-7 0,2 13-12 15,20 13-18-15,1 9-16 0,5 12-188 16,5 9 85-16,5 10 56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28:38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4446 6313 6 0,'32'-6'8'0,"-4"-4"3"0,-5 1 3 0,-3 0 4 15,-4-3 7-15,1 1 3 0,-2-4 1 16,0-3 4-16,-5 1 7 0,0-4-4 16,0 0-1-16,-6 0-3 0,-4-1 2 15,0 0 0-15,-6-2-3 0,-4 2-3 0,-4-8 4 16,-3 4-4-16,-2 1-2 0,-2 0-1 16,-3 2 2-16,-1 2-4 0,0 2-4 15,-3 2 1-15,3 3-3 0,-1 0-3 0,3 4 0 16,2 1-1-16,-4 0-1 0,1 4-5 15,5 2 2-15,-2-2-1 0,2 4-8 16,-1 1-6-16,2 0-8 0,1 0-6 0,0 1-8 16,2 1-9-16,1 1-10 0,-2 0-10 15,4 1-123-15,0 2 62 0,-2-2 40 16</inkml:trace>
  <inkml:trace contextRef="#ctx0" brushRef="#br0" timeOffset="13985.5999">3149 7949 29 0,'-4'-6'50'0,"0"1"-2"0,-3 1-5 16,1-2-2-16,-3 0 0 0,1 1 0 0,-2-1-6 16,1 1 3-16,-6-1-8 0,3 0-1 15,-3 0-2-15,-3 0 0 0,2 2-1 16,-4 0-3-16,0-1-1 0,-2 4 0 0,1-1-4 16,0 2-1-16,-2 0 1 0,1 2-2 15,-1-1-2-15,0 5 1 0,-2 0-4 16,1 1-1-16,1 4 1 0,-3-1-2 0,4 3-2 15,-4 3 0-15,1 3 1 0,1 4 0 16,1 0-2-16,0 3 0 0,-1 6-1 16,1 6 0-16,2-5 0 0,2 5 1 0,2 0 3 15,4-3-4-15,1-2 3 0,1 3-4 16,3-1 2-16,1 1 1 0,3-1 1 16,4-3 2-16,2 0-3 0,0-1 0 15,7 3-2-15,3-1-1 0,3-3 3 0,2 1-1 16,4-6-2-16,3-3 2 0,3 2-1 15,5-8-2-15,2 0-1 0,4-3 3 0,5-3 3 16,1-5-3-16,3-3-5 16,1-4 3-16,7-2 2 0,0-3-3 0,-1-5 0 15,0 1 0-15,-1-3 4 0,-2-3-6 16,-3-2 1-16,-1-1 1 0,-3-2-2 0,-4-2 4 16,-3-1 4-16,-3-4 2 0,-5 1 5 15,-10 0-2-15,0-5 4 0,-6 1 0 16,-7-1 5-16,-3 1-5 0,-8-4-2 15,-4-3-4-15,-5 0 2 0,-5 0 12 0,-5 1-7 16,-6 4 5-16,-1 2 0 0,-3 0 0 16,-2 2-4-16,-4 3 0 0,-1 2 0 0,-1 5-10 15,0-1 1-15,-3 4 0 0,8 4-7 16,-1 1 8-16,2 3 6 0,-3 1-10 16,9 3 3-16,-1-1-3 0,1 2-3 15,0 2-3-15,6 2-2 0,0 0-3 0,-1 0-5 16,3 2-3-16,2 2-5 0,-2-2-8 15,3 2-7-15,0-1-8 0,4 1-8 0,1 2-9 16,-2 0-15-16,4-3-13 0,-1 5-237 16,5-2 109-16,1-1 73 0</inkml:trace>
  <inkml:trace contextRef="#ctx0" brushRef="#br0" timeOffset="16658.4855">12147 12550 29 0,'-11'-6'67'0,"1"-2"-2"0,-1 5-4 0,-3-3-7 15,0 0-2-15,-2-1-1 0,-1 1-3 16,0-2-1-16,-4 1-1 0,-1-1-7 15,0 1 2-15,-2-1 0 0,-1 2-9 0,-1 0 2 16,-2 1-1-16,2-1 0 0,-2 2 2 16,-2 0-5-16,1 2-9 0,-3 1-3 0,-2 1 1 15,-1-2 2-15,2 2-6 0,-3 2 7 16,0-1 0-16,-4 1-3 0,1 2 3 0,-1 0-6 16,0 4-2-16,3-3 5 0,-4 1 1 15,3 4-7-15,-2 1 4 0,2-1-7 16,-1 3 2-16,-3 2-4 0,2 4 1 15,1-2 7-15,2 5-8 0,5-3-6 0,2 0 4 16,3-1-3-16,1 3 7 0,1 2 0 16,4 0-11-16,2-1 4 0,2 2 4 15,4-1-6-15,3-1 12 0,-1 3-14 0,7 0 5 16,1 0-6-16,1 1 4 0,4 1 4 16,3 0 3-16,2 2-12 0,3 1 3 15,5 0 1-15,-1-1-1 0,6 1-2 0,2 3 5 16,2-1 2-16,4-1 0 0,-1-3 1 15,3 1 9-15,4 0-6 0,-3-5-5 16,5 1-6-16,3-3 4 0,1 2 2 0,0-5-6 16,3-1 4-16,-1-2 0 0,2-1-1 15,-5-3 10-15,0-3-10 0,1-1-1 16,0 0-2-16,1-3 2 0,-1-3 7 0,2 0-6 16,-5-2-2-16,-1-2 5 0,-3-2-4 15,5 1 2-15,0-3 0 0,-4-4-2 16,1 1-4-16,-4-3 5 0,-1-3-2 0,0 0 2 15,-4-4-5-15,0 0 6 0,0-3-3 16,-3 0 0-16,1-5 2 0,-4 0-7 0,0-1 7 16,-1-1-5-16,-3-2 2 15,2 1-2-15,-6-2 2 0,0 1 5 0,0-1-6 16,-2 0-1-16,-2 0 2 0,-3-4-1 16,-1 7 3-16,0-4 5 0,-2 1-7 0,-2-1 2 15,-2-4 0-15,0 6 2 0,-2-6-3 16,-3 3 6-16,-1 2-13 0,0 0 11 15,-6 4-2-15,2-2 0 0,0 8 1 0,-6-1 1 16,4 2-2-16,-3 2 2 0,-3 4-3 16,4-1 6-16,-6 1-8 0,2 4 3 15,0-1 0-15,-1 0 13 0,-1 5-12 16,2-1-4-16,1 2-7 0,2 2-3 0,-2 0 1 16,1-1-9-16,2 2-4 0,-1 0-6 15,0 2-9-15,4 1-10 0,-1 0-17 0,1 0-15 16,0 0-18-16,1 0-204 0,1 1 103 15,2 2 68-15</inkml:trace>
  <inkml:trace contextRef="#ctx0" brushRef="#br0" timeOffset="67235.0576">3488 8153 2 0,'27'15'55'0,"-1"2"0"15,-1 1 2-15,-1 1 2 0,0-3-3 0,4 6-1 16,6 0-5-16,-3 3-6 0,6 0-2 15,-3 2-4-15,4 0 0 0,2-1-7 16,1 0 6-16,15 10-6 0,7 0 4 0,1-3 4 16,4 4-9-16,2-1-4 0,2-2 2 15,0 3 0-15,4 0 7 0,3-6-16 16,-3 2-2-16,2-1 0 0,0-2-3 16,1-4-3-16,-3 2 5 0,-2-4-9 0,-2-1 1 15,-3-2 7-15,-9-4-5 0,-9-3 1 16,4-1 15-16,-1-1-6 0,2-2-3 15,3 1 0-15,-2-3 2 0,5-2-5 0,1 0-4 16,3-1 1-16,21 2 5 0,2-3-7 16,-2 2 2-16,-14-4 3 0,-5-2 0 15,-1 1-7-15,2 1 6 0,-2-2 2 0,1 0-3 16,-1 3 1-16,1-6-1 0,-2 3 0 16,0-2-9-16,-5 1 9 0,5-1-1 15,-3-1-7-15,1 0 0 0,-1-1 5 0,3-1-4 16,-3 3-2-16,-4-3 10 0,1 2-1 15,-1-1-11-15,-2-2-1 0,-1 1 3 16,-8 3 7-16,-1-3-8 0,1 2 5 0,-1-1-1 16,-1 0-6-16,1 0-1 0,-3-1 1 15,1-1 6-15,-5 2-6 0,0-2 4 16,-1 2-6-16,-5 1 4 0,-1-1-7 0,1 0 6 16,2-1 5-16,-4 0-4 0,-1 4-4 15,1-3 2-15,-2 2-4 0,-1-2 4 16,1 4-28-16,4-4 2 0,0 3 6 0,1-1 1 15,2 0 5-15,-1 0 7 0,2 2-9 16,-2 0 4-16,0-2 0 0,-1 2 2 16,2 0 1-16,-3 0-1 0,0 0 2 0,-3 0 10 15,3 2-1-15,-2-2-9 0,-2 2 1 16,-1 0-3-16,-1 0 3 0,-3-1-1 16,-4 1 6-16,2-2-4 0,-3 4 1 0,0-2-2 15,0 2 6-15,-3-1-4 0,2 2 3 16,-2 0 3-16,-1-1-6 0,2 2 3 15,-2-1-1-15,4 1 0 0,3 2 0 0,-2-1 8 16,0 1-8-16,3 2 0 0,-1-3 5 16,-2 2 4-16,2 3-1 0,-3-2-8 15,0 1 1-15,2 0-2 0,-1 3 1 0,3-3 3 16,-4 4-4-16,1-1 8 0,1 1-3 16,-2 1 4-16,4 0-3 0,2 5 3 15,-1-1 9-15,-2 0-5 0,2 4 4 0,3-2 5 16,4 3-5-16,1 3 6 0,6 1-1 15,-1-2 2-15,12 11 3 0,-7-6 8 16,7 6-2-16,-1 1-1 0,-7-7 4 16,-5-4 2-16,-1 3 8 0,0 1 5 0,-2-1-3 15,-1 1 4-15,1 0 0 0,-2 3 4 16,6 12-1-16,3 1 1 0,1 0-4 16,-7 1 5-16,4-2-1 0,1 3 5 0,-2-2 2 15,2 2-1-15,1-3 4 0,1 2-5 16,3-3-1-16,-1 0-2 0,2 2-1 15,-1-1-2-15,-1-1-6 0,-1 0-4 0,1 1-3 16,5 1-4-16,1-1-3 0,-3 1-3 16,4 0 0-16,-5 0-5 0,-1-1 1 0,1 5-4 15,-4-3 0-15,-1 6-2 0,-1 1-1 16,-2 3 2-16,1-2-5 0,-1-3-1 16,0 2 0-16,-3-1-2 0,3 1 2 15,-1-3 1-15,-1 1 0 0,0-3-1 0,0 1-2 16,-1 1 1-16,1-1-2 0,3-2-4 15,-3 2 3-15,0-3-1 0,-3 3 0 16,-3-8-1-16,-2-6-1 0,6 15 0 0,-7-8 1 16,-3-2-1-16,-2-1-2 0,8 15-1 15,-7-9 2-15,-1-2-2 0,-4-3 1 0,2 1 0 16,-5 1 0-16,-1-1-2 0,-1 0 3 16,-2 0 3-16,1 0 0 0,-4-8-6 15,2 2 0-15,-2-4-1 0,0 1 1 16,1-1-2-16,-1-2-5 0,-4-4 0 0,3 0-4 15,-1-3-5-15,1-3-8 0,-3-3-9 16,0-2-9-16,0 1-11 0,-2-5-13 0,0 1-15 16,2-3-16-16,-4-2-17 0,2 1-29 15,-2-3-20-15,-2-1-18 0,-2-2-28 16,-2-1-448-16,-2-1 222 0,-3-2 148 16</inkml:trace>
  <inkml:trace contextRef="#ctx0" brushRef="#br0" timeOffset="69551.4451">3265 8475 70 0,'20'12'73'0,"0"1"1"16,4-1-6-16,1-3-1 0,1 2-3 16,10 0 5-16,2 1-6 0,13 1-4 15,4 1-1-15,21 1-10 0,3-2 0 0,2 1-6 16,6-3-2-16,7 0-1 0,3 0-4 15,0 1 1-15,1 1-7 0,1-1-5 0,3 1 0 16,-1-1-5-16,3 1 4 0,0-1-1 16,2 1 0-16,0 0 3 0,-1-3 6 15,1 1-30-15,2 1 0 0,-2-2 9 16,2-1-8-16,0-2 0 0,-3 2 7 0,-4 2-8 16,-4-6 3-16,-8 1-2 0,-3 0-4 15,-16-1 6-15,-10 0-1 0,-4 0-4 0,-3 1 4 16,-8-2-5-16,-3-1 1 0,-10 2 3 15,0 0-1-15,-3 1 0 0,1 2 0 16,-4-2 1-16,-1 2-4 0,-2 2 0 16,0 1-2-16,-1 3 3 0,-1-1-3 0,-2 0 4 15,0 1-4-15,-3 1 15 0,0 0-14 16,-2 2 10-16,-1 0-9 0,-2 3 6 16,-1-1 2-16,-1-1-7 0,-3 3 4 0,0 2 0 15,1 0-6-15,-3 2 2 0,1-1 3 16,-1 3 1-16,0 1-1 0,0-1 1 15,-2 4 3-15,2 0-6 0,-2 1 0 0,0-1 2 16,0 0 0-16,-2 2 2 0,2-1-2 16,0 1 4-16,-2-3-4 0,0 1 0 0,3 2 5 15,-3-3-5-15,0 0 2 0,-3-1-4 16,3 1 3-16,0 1-1 0,0-2 0 16,0-1 4-16,0 0-3 0,3 1-1 15,-1 0 3-15,-2-3 0 0,5 1-2 0,-3-2 4 16,0 1-8-16,2-3 4 0,0 1-3 15,0-2-5-15,0 1 7 0,1-4 4 0,1-2 1 16,-2 2-3-16,0-2-3 0,3 1 2 16,-1-3 1-16,-1 1-3 0,-1 0 1 15,2-3-4-15,-2 0 4 0,0 1 5 16,2-3-1-16,0 1 0 0,2-1 5 16,-2-3-3-16,-2 0 4 0,2-1 3 0,1 1-6 15,-1-2 7-15,1-1-3 0,-1 1 0 16,3 0 3-16,-3-2-2 0,0-1-7 0,2 1 4 15,-1 0 0-15,4 0 1 0,-3-1-4 16,2 1 2-16,-1 0-4 0,6 0-2 16,-5 0 1-16,7-1-1 0,-1 2 0 15,-2-3-3-15,3 1 5 0,-2 0-1 0,2 2 0 16,-1-2 0-16,2 1-5 0,0 1 4 16,0-1-3-16,0 0 2 0,2 1-2 0,1-2 0 15,-3 3 0-15,4-2 2 16,-3 2 0-16,0-3-4 0,0 1 3 0,1 2-5 0,-4-1 5 15,1-1-4-15,0 2 1 0,0 0 6 16,0-2-4-16,0 1-2 0,-1 3 3 16,0-3-2-16,0 1 0 0,1 2 0 15,3-2-1-15,-4 1 2 0,8 1 4 0,-1-1-4 16,0 3 1-16,2-2 0 0,1 1-2 16,6 3 1-16,-3-1 2 0,5 0 0 15,2 0 5-15,0 3 4 0,1-1 0 0,7 5-2 16,1-2 2-16,1 0 4 0,3 2 0 15,16 6 0-15,-13-3 7 0,-2-2-2 16,11 8 0-16,-8-7 2 0,11 7-4 0,-14-2 0 16,11 2-2-16,-10-2 0 0,11 5-3 15,-3 1 0-15,-2-2-1 0,1 7 4 16,-1-2-9-16,-1 0 1 0,-1 2 1 16,-1 1-1-16,-1 0-3 0,-3 1 1 0,-1 2 1 15,-1-1-1-15,-9-5-2 0,-1-6 1 0,8 15-2 16,-5-9-2-16,7 7 1 0,-1 0 0 15,4-3 1-15,-11-4-3 0,8 6-1 16,-7-8 2-16,-7-1 0 0,4-1-1 16,-4 1 1-16,13 11 2 0,-12-7-2 0,-1-4 0 15,-2 2-2-15,-2-1 3 0,1-1-5 16,-1-2 5-16,0 5 1 0,-1-1 0 0,1-1-1 16,-2-2-1-16,1 0-2 0,1 1 2 15,-2-3 1-15,0 1-3 0,5-2 1 16,-1-2 1-16,-1-1 1 0,3 1-1 15,-2-1 2-15,-2-3 0 0,-1-2-4 0,-1 3 2 16,0-6 2-16,0 2-4 0,2 3 0 16,-3-4 4-16,1 0-3 0,0 2 2 15,-1-4-1-15,1 0 0 0,0 1 3 0,-1-1-5 16,-4-1 3-16,-2-1 1 0,3-1 0 16,1-1-2-16,-2 0-2 0,2 3 1 15,-1-3 3-15,-1 0-3 0,0-1 0 0,0 1 2 16,-3 1-1-16,3-1 5 0,-4 1-2 15,2-1 0-15,-1 0 0 0,-4-1-2 16,4 1 0-16,-6-1 3 0,1 0-2 0,-2 1-1 16,2-2 3-16,-5 1-2 0,2-3 0 15,2 4 2-15,-2-3 0 0,1 1 0 0,2 0-5 16,-3 0 6-16,1 1 3 0,2-1-1 16,0 1 0-16,-1-1-1 0,4-1-3 15,0 4 3-15,1-5-2 0,1 2-1 16,-2 1-1-16,0-2 1 0,0 1 0 0,2-3-1 15,-3 2 0-15,-1-3 0 0,2 1-3 16,0-1 2-16,-3 1-2 0,0-1-1 16,0 0 2-16,-1-1-2 0,0-2 0 0,-2 1 0 15,-2 0-3-15,4-2-1 0,-6-1 0 16,2 2-4-16,1-2 0 0,-3-2-1 16,3 2-11-16,-11 0-9 0,17-1-9 0,-11-2-16 15,2 3-12-15,0-3-10 0,-8 3-18 16,6-6-13-16,-4 1-12 0,-2 5-22 0,-8-11-380 15,-2 3 177-15,-2 1 117 0</inkml:trace>
  <inkml:trace contextRef="#ctx0" brushRef="#br0" timeOffset="73767.8712">6832 10737 60 0,'-4'-6'65'16,"4"6"-1"-16,0 0 0 0,0 0-1 15,0 0-3-15,0 0 1 0,-2 19-2 16,2-12-2-16,2 1 3 0,0 2 0 0,0 1 6 16,0 4-7-16,0 2-1 0,2 2 6 15,1 4-7-15,-1-1 2 0,3 5-2 16,-3 3-1-16,2 3-3 0,0 6 4 0,0 1-3 15,1-2-4-15,0 12 3 0,-1 0-9 16,0-2 1-16,-2 2 2 0,0-6-7 16,-1 0 0-16,-1-1 1 0,0 1-4 0,0-3 2 15,-2 3-5-15,0-1-1 0,0 0 4 16,-2-1 1-16,2 2 1 0,0 1-2 16,2-4-1-16,-2 1-1 0,2 0 2 0,-2-3 2 15,2 2 2-15,0-1 0 0,-2-2 4 16,2 0 2-16,3 2-1 0,-3-1 1 0,0 0-6 15,2-1-2-15,-2 0-3 0,5 1-4 16,-3-4-2-16,2 1-2 0,-2-7-3 16,0 2 0-16,4-2-5 0,-2 1 0 15,0-4-3-15,0 4 0 0,2-4-2 0,1-1-1 16,0 1-1-16,-1-1-1 0,1-2 4 16,1 2-4-16,-2 0-4 0,1-3 0 15,0 1-1-15,-1 1-1 0,2 0-1 0,1-1 1 16,-2 0-2-16,-1-1 0 0,0 1 0 15,-1-2 0-15,1 1-1 0,-2 2 0 16,3-3 0-16,-2 2-1 0,-1-2-1 16,0 0 1-16,0 0 1 0,-2 1 0 0,1-2-2 15,-3-1 0-15,3 1 2 0,-3-1-1 16,0 3-3-16,0-4 4 0,0 3-2 0,0 0 1 16,0-2-2-16,0 2 0 0,0 0 0 15,-2-2 0-15,2 0-2 0,-2 3 0 0,2-3-1 16,-2-1-1-16,2 2 0 0,1-1 0 15,-3 0 0-15,0 0 0 0,2 0-1 16,-2 0-2-16,2 0-2 0,0-1-1 16,0-2-2-16,0 3 1 0,0 0 0 0,0-1 0 15,0-2 0-15,3 2 0 0,-3-1 2 16,0 0 4-16,3-2-3 0,-1 0 6 16,-2 0-6-16,2 1 0 0,0-1-2 0,0 1-2 15,0-3 1-15,0 2 0 0,2-2-2 16,0 1 2-16,0-3 1 0,-2 0 3 15,0-1 1-15,2 4-1 0,1-3 1 16,-3 2-2-16,0-1 4 0,1-1-2 0,1 3-1 16,-2-1 5-16,3 0 0 0,-3-1-2 15,2 1 2-15,0-1 0 0,0 1-2 0,2-2 1 16,-2 1 1-16,0-3 0 0,0 1-1 16,0-3 0-16,3 3-1 0,0-3 0 15,-1-1 0-15,0 2 1 0,1-4-1 0,1-1 0 16,1 1 0-16,2-4 2 0,-1 3 2 15,1-6-3-15,4 1-1 0,0-3 5 16,0-1-2-16,6-4 0 0,-1-3 0 0,3-3-2 16,0 0 2-16,2-5-2 0,1 0 1 15,2-8-1-15,1 1-1 0,1-2 1 16,2-1-1-16,-2-4-4 0,13-9-2 0,-3-2 1 16,-9 7 0-16,-1 4 3 0,13-9-3 15,-11 6 2-15,-2 5-1 0,10-14 1 16,-7 9 1-16,-5 4-3 0,0-2 2 0,-1-2-1 15,1 1-3-15,0 2 0 0,-3-2-6 16,3 1 5-16,-4-2-1 0,1 2 2 16,1-1-2-16,-3 3 2 0,0 0 2 15,1 0-1-15,-1-2 0 0,-1 1 1 0,-1 2 2 16,0 1-3-16,-2 4 3 0,1-1 1 16,-2 2-3-16,2 1 0 0,-1 1-6 0,0 3 6 15,-2-3-4-15,0 1 0 0,-2 3 1 16,0 3 0-16,-2-1 5 0,0 1 0 0,-1 0-4 15,2 0-1-15,-4-1 4 0,3 1-7 16,0 2 8-16,-3-1-4 0,1 2 5 16,1-3-2-16,0 3 1 0,-2 0 2 15,1 0 0-15,0 1-2 0,-3 3 3 0,3-1-2 16,-1 2 4-16,0-1-2 0,0 3 0 16,0-3-1-16,1 2 0 0,2-1 0 15,-2 3 3-15,1-1 0 0,2 1-3 0,-2-2 3 16,-2 3 0-16,6 2 0 0,-3-2-2 15,2 0 2-15,-2 2 2 0,1 0 0 16,2 0 4-16,-2 1-6 0,3-1 0 16,-2 0 4-16,2 2-2 0,-1-1-1 0,0 1-2 15,1 2 1-15,0-4 3 0,-2 4-5 16,3 1 4-16,0-1-1 0,0 3 1 0,-2-1 0 16,4-1 0-16,-1 3 1 0,5 0 0 15,-1 2-6-15,2 1 4 0,0 1 0 16,1-2 6-16,8 2-2 0,-2 3-4 15,0 0 5-15,0-2-3 0,2 3-2 0,-2 1 5 16,2-1-4-16,-3 0-2 0,3-2 8 16,1 4-4-16,1-1-1 0,-2-1 1 0,-1 1 2 15,3 1-2-15,1-1-1 0,3 4-1 16,0 0 3-16,1-2-2 0,-1 1 1 16,-2-1 0-16,7 0 1 0,-5 2 1 15,3-2-4-15,-1 3-2 0,1 1 2 0,-1-2 2 16,1-2 1-16,-1 2-2 0,2-2 2 15,-3 3-1-15,1-5-1 0,1 2 0 0,-1 1 1 16,1-1-4-16,-1-2 4 0,0 2-1 16,-3 0 0-16,-5 1 5 0,2-3-6 15,-3 1 1-15,2-2 0 0,-3 2 3 16,2-1-3-16,-4 0-2 0,-1-1 7 0,1 1-5 16,-2-1 1-16,-1 0 4 0,-3-4-2 15,-2 3-1-15,0-2 4 0,0-2-3 0,-3 2 3 16,0-2 0-16,-2-1 0 0,-2 1-1 15,0-1 3-15,-2-1-2 0,-1 1-5 16,2-2 3-16,-6 0 2 0,0 0-2 0,1-1-1 16,-2 1 3-16,-1 0 1 0,0 0 0 15,-1-2 3-15,-1 0-1 0,0 0-1 16,-6-2 3-16,9 3 3 0,-5 0-4 16,-4-3 4-16,9 3-1 0,-7-1-3 0,-2-2-1 15,0 0 1-15,8 4 1 0,-8-4-7 16,4 2 2-16,-4-2-2 0,6 2-1 0,-6-2 2 15,0 0-2-15,0 0-1 0,0 0-2 16,8 3 4-16,-8-3-3 0,0 0-2 16,0 0-3-16,0 0-4 0,6 2-12 15,-6-2-11-15,0 0-23 0,0 0-26 0,0 0-28 16,0 0-33-16,0 0-26 0,-32-2-421 16,23 1 200-16,-8-3 132 0</inkml:trace>
  <inkml:trace contextRef="#ctx0" brushRef="#br0" timeOffset="80986.5937">2546 8559 2 0,'0'0'16'0,"0"0"-2"0,-9 4-1 16,9-4-2-16,-4 4 4 0,2-1-3 15,2-3 0-15,-6 8 6 0,4-4 1 16,0 2-3-16,-3-1 1 0,3 1-2 0,0 3 5 16,-3 1-1-16,3 0 4 0,0 0-3 15,0 6 2-15,-2 1 3 0,2 3 3 16,0-1-5-16,-2 5 4 0,2 1 2 0,-2 4 1 16,2 3 0-16,-1 2-3 0,-1 5 4 15,1 0 0-15,-1 3 1 0,0 8-1 16,2 1 1-16,-2 0 5 0,2 5 3 15,0-1-1-15,0-2-5 0,2 4-2 0,-2-3 9 16,4 1-7-16,-2 1-3 0,2-1 0 16,2 0 1-16,-2 2 2 0,2-2-6 15,0 3 3-15,0 0 1 0,-4 1 0 0,3-1-10 16,-1 1 3-16,-2-3-4 0,0 0 2 16,-2-2 5-1,-1-1-5-15,1-8-1 0,2-1-9 0,0 0 8 0,-2-2-3 0,0-2-3 16,0 0-2-16,2-2 3 0,2-5-3 15,-4-1-1-15,4 0 3 0,-2 1-6 16,2-1 5-16,0-1-3 0,3 0-2 0,-1-3 2 16,1 0 0-16,1 1-2 0,0-4-3 15,0 2-1-15,5-5 3 0,-2 3-4 16,1-2 0-16,3-2 1 0,4 1 2 16,-2-2 0-16,-1-1-1 0,4-1-4 0,-2 0 5 15,1-5 1-15,-2 2-2 0,2-2-4 16,1-1-1-16,2 1-25 0,1-1 2 15,-2-1 2-15,-2 2 1 0,0-5 5 0,2 4 1 16,0-3-1-16,0 1 5 0,2-1-3 16,-1 1 6-16,0-3-4 0,4 1 1 15,-1-1 3-15,3 3-1 0,2-2 0 16,3 1-1-16,5 1 10 0,4-1-8 0,0 1 3 16,9 2 5-16,4-3-1 0,-1 1-1 0,2 2 2 15,1-4 3-15,0 5-5 0,-1-3 8 16,0 2-8-16,-1 1 0 0,0-1 4 15,-3 0-2-15,-3 2-2 0,-1-1 1 16,-8-3 0-16,1 3 1 0,-5-2-2 0,-1-1 3 16,1 2-4-16,-2 1-5 0,0-1 6 15,-1 1 2-15,-3-1-2 0,0-3 1 0,1 4 0 16,1 1 0-16,0-1-1 0,-7-2 1 16,0 2 0-16,0-1 2 0,-1 1 1 15,-2 1-5-15,-2-1 1 0,-1 0 4 16,-1 1 0-16,0-1-5 0,-4 0 0 0,0-1 1 15,-1 1 0-15,-2 0 2 0,-1 1-2 16,1 1 2-16,-3-2 0 0,0 1 1 0,-2-1 9 16,1 4-19-16,-1-4 10 0,-2 5 0 15,1-4 0-15,-1 2-1 0,-4 4-3 16,2-3 0-16,-3 1 6 0,1 3-4 16,0-2-3-16,-3 2 3 0,3 0 3 0,-4 2-1 15,2 0 2-15,0 0-3 0,-3-1 1 16,3 2-2-16,-2-2-1 0,2 1 2 15,0 0 2-15,-3 2 0 0,0-2 0 0,3 4 5 16,0-2-7-16,0 0-2 0,2 1 2 16,-2 0 4-16,2-1 1 0,0 3-2 15,2-1 10-15,-2-1-6 0,2 4-3 0,2-4 3 16,-2 1-3-16,0 1 2 0,2 1-3 16,-2-2 6-16,2 3-1 0,2-2 1 15,-2 3 0-15,0-2-1 0,2 3-1 0,-2-2-4 16,2 1 6-16,1 3-5 0,-1-3 0 15,3 3 5-15,-1 0-10 0,2 1 7 16,1-3-4-16,-3-2 1 0,4 1 0 16,2-1 1-16,-2 1 2 0,2-2-1 0,4-3-2 15,-4 3 1-15,3-1-3 0,2-1-1 16,2-2 2-16,-1 0 2 0,2 0-6 0,3-3 2 16,1 1 1-16,0-4-2 0,2 2 2 15,4-3 0-15,-1 1-2 0,3-5 3 16,2 3-2-16,2-4-2 0,1-3 2 0,0 2-2 15,3 0 0-15,-2-3-2 0,5 0 4 16,-3 1-1-16,9 2-2 0,-7-5-2 16,7 3 4-16,-5-3-4 0,-2 3 2 0,3-5-1 15,3 7 5-15,-5-5-2 0,5 3-3 16,-5-1 4-16,-1-1-2 0,7 3 0 0,-5-3 1 16,3 3-4-16,-3-5 5 0,3 6-4 15,2-3-1-15,0 1 0 0,-3 1 7 16,-1-3-6-16,3 3 4 0,-1-1-1 15,1 1 0-15,-7-1-5 0,1-2 6 0,-2 1-4 16,1 0 2-16,-1-2-2 0,0 4 1 16,-2-4 0-16,2 0-3 0,-2 1 2 15,0 1-5-15,1-2 6 0,1 2 0 0,-2 0-1 16,-3-2 0-16,4-1 0 0,-7 0 0 16,4 0-1-16,-2-4-1 0,-3 3 3 15,3-2-6-15,0 1 1 0,-2 0 2 16,-1-2 1-16,1 0-4 0,-2-2 0 0,1 0 3 15,-1 0 0-15,2-2 3 0,-5 0-3 16,3-2-5-16,0-2 5 0,-1 0-6 0,7-1 3 16,-6 0-2-16,4 1 2 0,-1-4 3 15,-3 2-4-15,2 2 2 0,2-1 1 16,-3 0 3-16,-1 1-4 0,4-2 1 0,-2 0 1 16,-1-1 0-16,-1 3 0 0,0 0 0 15,-3-1 1-15,3 1-6 0,0 1 2 16,-3-3 7-16,1 0-4 0,1 3-2 0,-1-3 1 15,2 2 3-15,-3 1-2 0,1-1 2 16,0-2-1-16,0 2 25 0,0-1-7 0,0-1 4 16,1 4-7-16,-3-2 1 0,1 2-3 15,-1-5-2-15,0 4-4 0,-4 0 0 16,2-1 1-16,1-3-9 0,-1 0 2 16,-2 2 0-16,4-4-1 0,-3 3-5 0,1-4 8 15,-1 3-2-15,0-3 0 0,0 0 0 16,1-1-7-16,0 2-2 0,-2-5 3 0,0 3 0 15,-1 0-2-15,-1-3-1 0,2 1-6 16,-3 1 11-16,-2-4 1 0,2 3-7 16,-2-2 3-16,-2-1-4 0,-1 0 8 15,2-4-4-15,-2 1-4 0,1-1 4 16,0-2-5-16,-4 0 9 0,3-2-5 0,2-2 1 16,-4 2-1-16,0-3-1 0,1 1 6 15,0 1-7-15,0-2 2 0,-3 7-1 0,0-3-4 16,2 0 8-16,-2 0-2 0,0 3 2 15,1-2-3-15,0 4 2 0,-3-3-3 16,5 1 3-16,-3 0 3 0,1 1 6 0,2-3-6 16,-3 4-3-16,3-3 5 0,0 1-9 15,-1-1 3-15,1 0 0 0,0 2-2 0,2-2 9 16,-3 2-2-16,4-3-3 0,-2 4-1 16,-1-1 2-16,1 2 1 0,2-2-9 15,0 2 8-15,0-1-1 0,0 1 3 0,1 1 0 16,0-1 3-16,0 0-2 15,4 0-1-15,-4 2-2 0,2 0 2 0,0 2-2 16,2-3 3-16,-1 3-1 0,2 0 8 16,2-3-8-16,1 3 6 0,-3 1 0 0,4-3-4 15,-4 3-1-15,-1 1-1 0,3-1 0 16,-2 1 2-16,0 1 0 0,3-1-1 0,-3 2 1 16,0-1 4-16,4 1-7 0,2 1 3 15,-3 0 6-15,3 1-4 0,2 1-1 16,-3 0 0-16,0-1 1 0,5 1-4 15,-3 4 3-15,3-2 1 0,1-3-1 0,-2 6 4 16,7-2-1-16,-6 0 0 0,2 2 0 16,6-1 3-16,-5 2-1 0,4 2-1 0,-1 0 5 15,4 0-6-15,1 2 3 0,1 2 0 16,0 2-1-16,1-3-4 0,1 4 2 16,5 4 8-16,0-3-10 0,0 6 0 15,0 2 4-15,2 0-6 0,12 9 5 0,1 2 5 16,-3 2-6-16,-1 0 2 0,-3 2-3 15,0 2 3-15,-1 1-6 0,-1-1 4 16,-3-1 0-16,2 2-4 0,-1 0 3 0,-11-4 7 16,-1-4-7-16,-3-2-3 0,15 11 5 15,-9-7-1-15,-5-3-1 0,-1 0 2 16,0 1 5-16,1-1-6 0,-4 0-2 0,1-2 3 16,-2 0-2-16,0 0-1 0,1-2 5 15,-6-5-5-15,-3 2-5 0,-1 0 3 16,-6-5 6-16,1 0-1 0,-4-1-7 0,-1-3 2 15,1 0 5-15,-6-1-4 0,0 0 8 16,2-3-13-16,-6 2-9 0,0-2-4 16,-4-1-12-16,3-3-18 0,-7-1-19 0,0 0-24 15,0 0-240-15,0 0 113 0,0 0 74 16</inkml:trace>
  <inkml:trace contextRef="#ctx0" brushRef="#br0" timeOffset="82362.5217">4341 13369 13 0,'14'9'40'0,"6"2"1"15,-5-4 8-15,1 2 2 0,4 0 3 16,0-1 5-16,4 4-8 0,3-3 3 15,5 5 0-15,2-3-1 0,4 0 8 0,5 5-7 16,3-3 1-16,3 1-1 0,2-2-6 16,-1 4-4-16,3-2 6 0,21 2-4 15,-11-5 1-15,16 6 1 0,-1-4 3 0,3-1-7 16,2-4 0-16,-12-2-2 0,16-2-4 16,4 0 0-16,2-2-7 0,3-4 0 15,3 0-4-15,-2-2 0 0,1-4-7 16,-5 1-1-16,-3-3-3 0,-1 0-5 0,-2-4-1 15,-6-2 2-15,-3 3 5 0,-15-3-7 0,-9 5-4 16,-3-4 0-16,-3 0-7 0,-1-2 1 16,-3-3-2-16,-1-2 2 0,-3-3-6 15,-4 0 6-15,-5-5-5 0,-3-1-3 16,-2-5 2-16,-5 0-3 0,-3-4 2 0,-6 4-2 16,0-7 0-16,-8 2 5 0,0-3-7 15,-2-8 0-15,-4-3 8 0,0-2-11 16,-6 2 1-16,2-3 2 0,-5-14 7 0,-2 2-1 15,-4 2-1-15,3-1 2 0,-6 2 4 16,4 11-4-16,2 6 0 0,0 0 2 16,-5-15-5-16,2 12 2 0,2 4-1 15,1 3 7-15,0-2 0 0,0 1-3 0,-1 3-3 16,0-4 0-16,0 4 1 0,1-2 2 16,-2 3-3-16,2-4 3 0,-1 6-2 0,0-3-1 15,0 3 2-15,5 4-1 0,0 3 3 16,-2 0 2-16,2-1 2 0,2 3-6 15,2 3 2-15,2 0 4 0,-1 4-7 16,0-2-8-16,3 1 11 0,0 2-2 0,2-1 7 16,2 0-6-16,2 0 3 0,4 0 3 15,0 0-5-15,0 2-1 0,4 1-1 0,6-3 6 16,1 4-5-16,2-2 1 0,2 4-1 16,1 1 0-16,3-1 2 0,1 3 0 0,0 1 0 15,5 2 0-15,1 0-6 16,4 1 5-16,2 0-2 0,7 3-2 0,3-1 6 15,1 3-3-15,2-1 0 0,-7 4 6 16,4 0-6-16,1 1 2 0,-3 3-2 16,3 0-2-16,6 2 3 0,0-1 1 0,-2 5 0 15,-2 0 2-15,0 0-3 0,1 3 2 16,-2 3 2-16,-1 1-3 0,-3 1-2 16,1 2 3-16,-3 1 2 0,3 4 1 0,12 10-6 15,1-3 2-15,-3 7 0 0,3 3 8 16,-3-1-6-16,0 6 4 0,-1 1-1 15,1 4-5-15,-3-2 6 0,4 4-4 16,-3-2 0-16,2-2 4 0,-4 0-6 0,-1-5 4 16,-4 1-1-16,-3-1 2 0,-9-9-4 15,-7-3-2-15,-7-7-5 0,2 0-17 0,-6 2-17 16,1-5-28-16,-5-1-36 0,-2-4-265 16,-2 1 125-16,-4-5 83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14:45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24093 3856 56 0,'-10'-4'132'0,"2"4"-14"15,2-2-11-15,6 2-10 0,-12 3 5 16,8 5 8-16,0 5 2 0,0 11 1 15,0 6-7-15,2 12 1 0,-1 11 1 0,1 6-4 16,0 23-7-16,2-14-7 0,2-7-2 16,5 17-5-16,3-1-1 0,0-5-9 15,8-3-9-15,-2-14 1 0,10 6-11 0,3-6 0 16,3-12 0-16,0-10-4 0,6-6-5 16,5-2-3-16,1-8 2 0,5-5-8 15,-5-9 1-15,3-6 3 0,6-5 3 0,17-13-2 16,-3-6-3-16,-3-11-3 0,-3-4-5 15,-4-9 3-15,-3-6-2 0,-10-9-4 16,-3-3-1-16,-9-6-3 0,-4-2-4 16,-9 2 0-16,-6-1-3 0,-8 11-2 0,-5 11-1 15,-10 3-2-15,-2 2-7 0,-5 3 3 16,-4 4-7-16,-6 4 4 0,-5 1-2 0,-2 7-1 16,-3 3-3-16,0 4-9 0,-5 4-15 15,6 6-16-15,-1 1-23 0,1 3-21 16,4 5-24-16,3 4-29 0,1 4-27 15,4 3-19-15,-2 5-19 0,2 6-433 16,7-2 217-16,3 3 143 0</inkml:trace>
  <inkml:trace contextRef="#ctx0" brushRef="#br0" timeOffset="1550.3346">24495 4090 25 0,'0'0'150'0,"5"2"-1"16,-5-2-3-16,9 3-2 0,-1 0-10 0,2 0-7 15,5 5-1-15,9 1-5 0,6 5-4 16,-1 0-3-16,9 10-5 0,0 1-6 0,0 3-2 16,11 10 4-16,-3 4-3 0,-3 1-7 15,-7-4-6-15,-5-5-9 0,1-1-4 16,-2-1-11-16,2 2-3 0,-3-5-4 15,1 0-7-15,0-1-6 0,-3-4-2 16,-1-6-3-16,-2-1-2 0,0-3-3 0,-1-3-2 16,3-6-5-16,2 1 0 0,-6-4 1 15,0-5-1-15,3-3-1 0,1-4-2 16,-1-7-7-16,0-2 2 0,-4-5-1 0,1-3-2 16,-4-2-2-16,-2 2 6 0,-4 1-1 15,1 1 1-15,-5 4 7 0,3 2 3 0,-4 3 1 16,-1 1-4-16,0 1-5 0,0 2-5 15,-2 5-3-15,2-1-1 0,0 3-5 16,-2 5 0-16,-4 0-1 0,12 11 0 16,-4-1 1-16,1 5-1 0,0 1 1 0,1 1-1 15,3 4-2-15,-3-2-2 0,1 2 0 16,2-2 1-16,-1 0-2 0,1 1 4 16,0-3-3-16,2-2-2 0,-5-2-3 0,0-1 4 15,2 0 1-15,-2-4-3 0,0 0 3 16,1-4 0-16,2-2 1 0,-3-2-1 15,3-4 0-15,0-1-7 0,2-5-1 0,-1-4-7 16,-1 0-1-16,2-5 0 0,-5 1 0 16,1 0 0-16,2 4 2 0,-5 0 1 15,1 1-1-15,-3 2 3 0,0 1-5 16,0 2 2-16,-1 1 0 0,2 1-1 0,-3 2 1 16,0 2 1-16,-4 2 3 0,0 0 0 15,16 8 1-15,-7-1 1 0,0 1 0 0,-1 2 0 16,3 1 2-16,-1 0 0 0,1 1-1 15,2 0 1-15,3 1 0 0,2-3 3 16,0 2-1-16,1-1-1 0,1-3 1 16,-2-2 1-16,2 0-2 0,1-1 3 0,0-4 2 15,2-1-12-15,-1-1 6 0,3-5-1 16,0 0-3-16,-2-5-2 0,1 1 2 16,1-7-2-16,1 0-1 0,-3 1 3 15,-2-3-4-15,1-2 6 0,-6 4 1 0,-3 0 2 16,-1 0 2-16,-1 1 0 0,-2 4 3 15,-1-4 5-15,-4 3 7 0,2 1-1 0,-4 3 0 16,0-2-4-16,-2 4 6 0,4 0-4 16,-8 3-1-16,4 4-1 0,-6-4-2 15,6 4 0-15,0 0-2 0,-10 14 1 16,6-6 3-16,0 3-5 0,2-1 1 0,0 5 1 16,2-2-2-16,2 2 2 0,0 0-4 15,4 0 5-15,0 1-4 0,6-1 1 0,6 2 2 16,1-4-9-16,0-1-17 15,4-3-19-15,1-2-18 0,1-2-13 0,-2-4-14 16,2-1-8-16,-1-1-5 0,-1-4 5 16,2-2-1-16,-3-2 7 0,-1-3 1 0,-3-1 17 15,0-1 8-15,-3-1 12 0,-3-2 12 16,1 3 18-16,-2 2 18 0,-3 0 21 16,0 0 12-16,2 4 12 0,-4 0 8 15,0-1 5-15,0 2-4 0,0 1-5 16,-2 3-5-16,1-2-7 0,1 4 1 0,-6 1-2 15,7 8 6-15,-3-1 1 0,2 3-5 16,-1 2-3-16,1 1-3 0,0 1-3 0,0-2-6 16,1 3 0-16,2-1-2 0,-1 1-2 15,0 0-2-15,2-2-3 0,0 1-1 16,0-3-2-16,0-1-5 0,1 0-3 0,-1-6 0 16,4 2-4-16,-2-1 0 0,0-5-5 15,2-2 0-15,0-2 0 0,1-2 2 0,0-1-3 16,0-3 2-16,-1 0-1 0,2 1-1 15,-4 0 5-15,-2-3-1 0,1 5 0 16,0-3 3-16,-1 2 2 0,-3 1 3 16,1 1-2-16,-2 0 0 0,3 1-5 0,-2 1 3 15,-3 1-5-15,2 0 4 0,-2-1 0 16,2 2 1-16,-6 2 0 0,13 0-1 16,-13 0 2-16,15 2 0 0,-7 0-1 15,1 0 0-15,-1 1-4 0,3-2 3 0,-2 2-1 16,-1 1 3-16,2-2-1 0,-1 0-1 15,2 0 2-15,-1 0 0 0,1-2-1 0,-3 2-1 16,3-2 2-16,-3 0 1 0,3 0-10 16,-1 0 5-16,-2 2 2 0,4-2-4 15,-4 0 0-15,2 0 2 0,1 2-2 16,2-2-1-16,0 2 3 0,-1-1 2 0,1 2-1 16,-2-2-1-16,1 1 4 0,3 0-4 15,2 0 0-15,-4 0 2 0,1-2-4 0,2-2 0 16,0 0-6-16,2-3-6 0,-2-1 2 15,1 0 1-15,-2-3-2 0,2-3 0 16,-1-1-2-16,-2 1 2 0,-2-2 3 16,-1 0 2-16,-3 1-1 0,1-2 1 0,-3 2 0 15,0 2 5-15,-3 0 3 0,-1 3 2 16,2 1 12-16,-6 1 0 0,2 2 1 16,0 4 3-16,-7-4 7 0,7 4 2 0,-8 10 9 15,4 0-2-15,-1 1 3 0,1 0-2 16,2 1-5-16,0 2 1 0,0 0-3 15,4 2-3-15,0 0 0 0,4 2-4 0,1-3-6 16,3 0 2-16,1-2-22 0,-1-1-22 16,2-3-34-16,-2 1-39 0,4-4-37 15,-1 2-42-15,2-5-52 0,-4-1-42 16,-3 0-579-16,-2 0 290 0,-6-2 191 0</inkml:trace>
  <inkml:trace contextRef="#ctx0" brushRef="#br0" timeOffset="1874.8456">24946 5518 148 0,'-51'20'198'16,"18"-5"-18"-16,12-4-5 0,10-3-1 15,15-2-1-15,11-3-12 0,19-3-11 0,25-6-9 16,41-5-12-16,40-14-9 0,23-3 0 15,12-2-4-15,45-9 0 0,0 1 15 0,7 4 9 16,0-2-4-16,3 1-4 0,-6 3 2 16,-42 7-7-16,-6 0-4 0,-2 3-10 15,-11 0-22-15,-11 3-9 0,-13 3-6 16,-9-2-7-16,-33 7-10 0,-12 1-1 16,-19 1-6-16,-16 3-9 0,-7 0 1 0,-7 1-6 15,-4 1-13-15,-5 0-14 0,-3 2-22 0,-4 0-22 16,-2-2-33-16,-2 3-35 0,1-3-50 15,-4 2-58-15,0-2-46 0,-5-4-752 16,-4 4 343-16,0-5 226 0</inkml:trace>
  <inkml:trace contextRef="#ctx0" brushRef="#br0" timeOffset="12200.1467">21774 7793 146 0,'0'-8'192'0,"-2"3"-13"0,2 1-19 0,0 4-18 16,0-8-17-16,0 8-13 0,0 0 5 16,-5 20-3-16,5-4-1 0,-2 9 6 0,0 7-7 15,2 11-1-15,-2 2-10 0,0 9-2 16,2 0-5-16,0 4-8 0,0-3-8 15,2 0-5-15,0-1-7 0,0-1-7 16,0-2-5-16,1-6-7 0,-3-4-1 0,2 0-8 16,-2-4-3-16,0-6-13 0,2-2-26 15,-2-3-20-15,-2-5-15 0,4-1-17 0,-4-6-22 16,2-1-44-16,0-4-29 0,0-4-16 16,0-5-26-16,0 0-422 0,0 0 210 15,-2-24 137-15</inkml:trace>
  <inkml:trace contextRef="#ctx0" brushRef="#br0" timeOffset="12639.8548">21706 7694 56 0,'-2'-9'167'16,"0"2"-11"-16,2-2-10 0,-2 3-14 15,2 3-15-15,0 3-11 0,0-10-14 0,0 10-11 16,2-6-4-16,-2 6-6 0,10-3-4 15,-2 3 1-15,8 0-3 0,2 0-4 0,6 0-5 16,7 0-3-16,5 2-5 0,9-2-3 16,5 0-6-16,14 0-4 0,4 0-2 15,30 0-27-15,1-2 2 0,7-1 1 16,2 0-4-16,8-1 2 0,23 1-3 16,8-6 2-16,1-2-2 0,11 2 7 15,13-5 11-15,16 1-6 0,62-10-3 0,-1 4-1 16,1-2-3-16,0 0-2 0,-3 0 2 0,10 1 3 15,5 2-5-15,-4-1-4 0,-4 0 5 16,-4 2 1-16,0 0-2 0,10 0 6 16,7-1 7-16,0 2 2 0,3 0 1 0,12 1-3 15,10 0-5-15,3 2-1 0,2-3 2 16,6 2-2-16,4 3 0 0,2-3-5 16,-4 1-3-16,-2 2 3 0,2 0-2 0,6 3 1 15,-8-1 0-15,-6 3 0 0,-14 2 0 16,-6 1-1-16,-5 3-1 0,-9-3 5 15,-55 6-4-15,-10 0 3 0,0-1-2 16,-14 4 6-16,-13-1 3 0,-10 1 6 0,-15 0 0 16,-36-2 8-16</inkml:trace>
  <inkml:trace contextRef="#ctx0" brushRef="#br0" timeOffset="14473.9414">22104 8688 4 0,'0'0'29'15,"0"0"-4"-15,-17 0-1 0,9 0-4 16,-1-1-1-16,-2 1 2 0,3-2-6 0,-4 2-1 16,0 0-2-16,0 0-2 0,-1 0 2 15,-2 0-4-15,3-3-1 0,-5 6 0 0,-1-3 0 16,4 0-1-16,-3 2-1 0,4-2 1 15,-1-2-1-15,-1 2 8 0,2 0 9 16,2 0 7-16,1-3 3 0,2 2-1 16,8 1-7-16,-14 0 0 0,14 0-1 0,-6-5 10 15,6 5-5-15,0 0 4 0,16-8 3 16,-4 2 4-16,7 0 0 0,4 1 7 16,7-2 4-16,5 0-2 0,8 1 4 15,11-1-5-15,7 1 2 0,29-2 9 0,10 5-2 16,10-1-4-16,32 2-1 0,6 0-10 15,9 2 8-15,-1 0-9 0,7 2-1 16,3 1 5-16,7 0-2 0,13-2 11 16,11 3 5-16,6-4-4 0,5 2 1 0,46-2-10 15,-45 0-2-15,51 2-2 0,-1-2-2 16,-54 2-5-16,0-4-7 0,-3 2 1 0,-4 0-1 16,0-2 2-16,-6 2-5 0,-1 0 3 15,-9-2-2-15,-4 0 0 0,-7 0 4 16,-4-2-2-16,-6-1 1 0,0 1 2 0,-1-2-2 15,6 0-2-15,-1-1-7 0,-3 1 4 16,2 1-3-16,-5-1-1 0,-5 2-6 16,-3-2 2-16,-4 0 1 0,3 1-3 0,-5 1-2 15,-1-2 4-15,-7 0-2 0,-22 3 1 16,-1-1 3-16,-2 1 0 0,-4 1 2 16,-4-2 0-16,2 2 3 0,-3-2-1 15,1 3-1-15,2-1 0 0,1-2 3 0,6-1-1 16,2 4 1-16,0-1-1 0,25-2-1 15,-25 4-1-15,-3-2 1 0,-2-1-3 16,-7 3 5-16,4-1-2 0,-12 1 2 16,-4 0-2-16,-17 0-1 0,-11 0 0 0,1 0-3 15,-5 1 0-15,-6-1 2 0,6 0-3 16,-5 0 1-16,4 0-5 0,-5 0 2 0,6 0-1 16,3-1 0-16,-3 1-2 0,-8 0 1 15,0 0 1-15,-2 0-2 0,-1 0 1 16,-1 0-3-16,-1 0 2 0,-3 0-6 15,-1 0 4-15,-4 0-2 0,-2 1 0 0,0-1 1 16,-4 0-5-16,2 0 5 0,-3 0 1 16,-3 0-2-16,-2 3-2 0,-4-3 3 15,2 2-1-15,-1-2-4 0,-3 1 3 0,0-1-1 16,-2 3-5-16,-2-3-4 0,-3 0-12 16,-1 0-18-16,2 0-19 0,-4 0-31 15,-10 0-48-15,10-4-58 0,-10 4-58 0,-12-9-576 16,-7-1 280-16,-17-3 185 0</inkml:trace>
  <inkml:trace contextRef="#ctx0" brushRef="#br0" timeOffset="15365.2629">23275 7610 29 0,'-4'-7'105'0,"-2"-4"-2"16,2 4 3-16,2 1 5 0,-4-1-10 15,2 2-1-15,0-1-5 0,0-2-3 0,-1 4-6 16,-1-2-5-16,2 3-5 0,-1-1-15 16,1 0 2-16,4 4-13 0,-8-2-4 15,8 2-2-15,-9 8-1 0,5 3 0 16,0 7 6-16,-2 6 1 0,2 10 4 15,-4 9 0-15,4 10 3 0,2 6-3 0,0 2-1 16,0 20 0-16,2-10 0 0,2-10-2 16,0-2 0-16,4-2-2 0,-1-2-3 0,0-4-4 15,-1-8 2-15,0-1-4 0,2-4-6 16,-2-2-1-16,-2-5-4 0,3-4 0 16,-3-5-5-16,0-1-1 0,0-2-4 0,2-2-4 15,-4-1-18-15,2-3-22 0,-2 0-23 16,2-2-27-16,1-1-36 0,-3-1-63 15,0-2-508-15,0-2 232 0,0-5 153 16</inkml:trace>
  <inkml:trace contextRef="#ctx0" brushRef="#br0" timeOffset="16233.3232">22500 7989 41 0,'6'-9'114'0,"-2"1"-5"15,-2-3-6-15,2-1-2 0,-1 1-9 0,-6-2-4 16,3-3-6-16,-4 0-8 0,0 2-5 16,-4 1-8-16,-1 1-2 0,-3 2-9 15,-6 2-4-15,2 4-3 0,-6 3-4 16,1 5 1-16,-4-1 4 0,0 8-3 0,-1 0 3 15,3 3-4-15,1-2 0 0,4 4-4 16,0 1-3-16,6 0-3 0,4-2-3 16,4 2 2-16,4-3-5 0,4 1-1 0,2-2 1 15,8 2-2-15,4-2-3 0,0-1-1 16,6-1-2-16,1 2-3 0,5-1-2 16,-2 1 1-16,3-1-2 0,-3-1-3 0,0 5 2 15,-5-3-5-15,-5 0 4 0,0 3-6 16,-4 1 7-16,-4 0 3 0,-4 0 6 15,-4 1 4-15,-7 1 7 0,-4 0 7 0,-5 1 7 16,-1-2 5-16,-8 3 4 0,-5-4 5 16,-1-4 1-16,-3-1 0 0,2-5-1 15,-1-1 1-15,-1-3-6 0,2-3-4 16,1-1-4-16,1-5-6 0,2-2-4 0,1-1-6 16,1-1-14-16,6-1-19 0,-2-2-25 15,8 1-24-15,-1 0-30 0,3 3-34 0,1 2-29 16,3-2-28-16,1 3-505 0,1-3 231 15,2 6 153-15</inkml:trace>
  <inkml:trace contextRef="#ctx0" brushRef="#br0" timeOffset="16954.2468">24386 7429 73 0,'-2'-4'151'16,"2"4"-3"-16,0 0-7 0,-2-6-7 0,2 6-6 15,0 0-10-15,0 0-6 0,-4-3-8 16,4 3-8-16,0 0-7 0,0 0-8 16,0 0-11-16,0 0-5 0,0 0-7 15,0 0-6-15,0 0 2 0,-5 16-2 0,5-1 2 16,2 1 4-16,-2 7 0 0,3 6 4 16,-1 3 0-16,0 9 0 0,2 9-3 0,2 5 4 15,0 1-5-15,5 19-4 0,-2-11-1 16,-3-9-2-16,2 3-3 0,1-5-3 15,-1 0-3-15,-2-3-3 0,3-3-4 16,-2-7-1-16,-1-2-3 0,-2-2-7 0,2-8 2 16,-2 0-5-16,-2-3 3 0,2-4-6 15,-1-3-4-15,-1 0-5 0,0-2-17 16,1-1-23-16,-1-3-28 0,-2-1-21 0,2-2-43 16,-4-2-43-16,-3 1-41 0,-4-2-527 15,3-3 250-15,-4 0 165 0</inkml:trace>
  <inkml:trace contextRef="#ctx0" brushRef="#br0" timeOffset="17546.5643">24223 8126 123 0,'0'-8'146'0,"0"-4"-6"16,-5 2-7-16,3-1-5 0,-6 1-4 0,-2-2-7 16,-4 3-12-16,-2-1-7 0,-8 2-6 15,-1 4-6-15,-1 4-3 0,-3 3-6 16,-3 3-4-16,-4 4-4 0,2 2-11 15,-2 6-6-15,3 2-1 0,-3 5-5 16,10-4-4-16,1 4-4 0,5-2-6 0,6-2-3 16,4 0 1-16,3-1-1 0,2-3-4 15,3-4-4-15,4-1 1 0,5-4-2 16,0-2-4-16,3-1-1 0,0-4 0 0,8-5-1 16,-4-2-5-16,5-6 5 0,3-6-5 15,0-5-3-15,0-2-2 0,-3-2 2 0,0-3 0 16,-2-1-2-16,-5-3 0 0,2-3-2 15,-4 0 0-15,-6-1 1 0,-2 0-3 16,0 6 7-16,-4-1 8 0,0 2 5 16,-2 3 4-16,0 3-1 0,0 3 2 0,-2 2-3 15,0 5-4-15,0 4-1 0,2 3-2 16,-2 6-2-16,6 2 0 0,-10 10-2 0,5 3 0 16,1 4 3-16,0 6-6 0,4 7 2 15,0 2 3-15,2 7-2 0,4 1 3 16,3 7-1-16,3 1 0 0,4-3 0 15,-2 0-3-15,3-3 1 0,0-2-1 16,2-5 0-16,-3-4-4 0,2-1-10 0,-2-4-15 16,4-4-21-16,-3-2-28 0,-3-4-34 15,6 0-40-15,0-5-54 0,0-1-497 16,-3-5 236-16,2-2 155 0</inkml:trace>
  <inkml:trace contextRef="#ctx0" brushRef="#br0" timeOffset="18049.475">25789 7410 128 0,'5'9'163'15,"-8"1"-6"-15,1 5 2 0,-3 2 0 16,3 8-4-16,2 6-2 0,-2 7-8 16,2 6-2-16,2 10-5 0,0 2-10 0,3 3-11 15,2 22-10-15,-3-5-7 0,2-12-12 16,-2-9-4-16,2 1-8 0,0-1-6 15,-1-3-6-15,4-5-12 0,-5-7-1 16,0 0-4-16,0-4-16 0,0-7-23 0,-1 0-25 16,-1-3-25-16,0-5-26 0,-2-2-42 15,-2-1-43-15,-5-4-55 0,1-2-447 16,-2-7 223-16,-3-2 147 0</inkml:trace>
  <inkml:trace contextRef="#ctx0" brushRef="#br0" timeOffset="18473.0971">25133 8109 151 0,'0'0'155'0,"0"0"-13"16,0 0-7-16,0 0-4 0,0 0-6 0,12-8-7 15,-3 3-14-15,-1 2-10 0,3-5-7 16,0-1-10-16,3 1-6 0,-1-4-6 0,4-3-4 16,-2-1-10-16,0 1 1 0,-2-2 0 15,-3-2 0-15,0 2-4 0,-4 2 2 16,2-2 5-16,-6 1-3 0,0 3 0 16,-2-1-6-16,-4 6-1 0,-2-3-2 0,0 4-6 15,-2 1 2-15,-2 5 3 0,-3 1 1 16,0 4-2-16,-4 3 4 0,3 5-1 15,0 1 0-15,0 2-1 0,6 4-2 16,-1 2-1-16,5 0-5 0,4 0 1 0,2 5-1 16,5-2-2-16,3 0-3 0,6 2-4 15,8 1-1-15,1-4-1 0,5-2-1 0,6 0-1 16,-2-6-2-16,-1-1-3 0,6-3-6 16,-1-3-24-16,-2-2-26 0,-2-3-35 15,0-2-34-15,-1-1-52 0,1-1-52 16,-2-5-572-16,3-3 267 0,-2-3 175 0</inkml:trace>
  <inkml:trace contextRef="#ctx0" brushRef="#br0" timeOffset="18821.0628">27393 7197 97 0,'3'-6'227'0,"-3"6"-27"0,0-6-20 0,0 6-21 16,0 0-15-16,0 0-12 0,0 21 3 16,2-3-5-16,0 2-3 0,0 11 1 15,2 5-10-15,2 16-1 0,3 1-10 0,2 21-2 16,1 0-4-16,-2 3-6 0,4-3-8 15,-2 0-6-15,-1-13-6 0,-3-7-5 16,-2-3-8-16,1 0-4 0,0-3-4 0,-3-6-9 16,0-2-4-16,-2-2 0 0,-2-8-8 15,0-2-20-15,0 2-24 0,-2-10-32 16,0 2-35-16,-4-5-49 0,1-2-44 16,-6-4-51-16,1-3-564 0,-5-4 267 15,-2-2 177-15</inkml:trace>
  <inkml:trace contextRef="#ctx0" brushRef="#br0" timeOffset="19303.7998">26606 7857 27 0,'-2'-4'213'0,"0"-2"-13"15,0 2-13-15,0-3-20 0,2 7-13 16,0 0-5-16,0 0 7 0,0 0 3 0,0 21-1 0,2-3-6 16,2 3-5-16,2 5-11 0,-2 3-2 15,2 8-7-15,4-1-13 0,-4 1-10 16,2 2-7-16,-2-1-10 0,3 0-8 16,-3-4-7-16,3-1-6 0,-3-4-6 15,-2-7-5-15,1 2-7 0,-1-6-2 0,-2-3-4 16,0-3 1-16,-2-5-7 0,-2-3-4 15,2-4-6-15,0 0-2 0,-15-15-4 16,11 2 1-16,-2-11-6 0,-1-1-1 0,-2-6-6 16,5-6 1-16,2 1-2 0,0 2-3 15,2 1-2-15,4-2-3 0,3 1 1 16,3 5-1-16,1-2-2 0,0 8 3 0,3 2-4 16,2 2 2-16,-2 4-2 0,-2 3 0 15,4 5-1-15,-4 1 1 0,-1 5 0 16,-1 1 0-16,-1 3 1 0,0 3 5 0,-5 1-4 15,-2 3 2-15,-4 1-1 0,-7 2 0 16,-2 5 1-16,-5 1 2 0,-1-2 0 16,-5 4-12-16,-3-3-26 0,2 0-31 0,2-3-31 15,-1 1-42-15,6-2-51 0,0-6-61 16,2 3-621-16,1-4 297 0,0-2 196 16</inkml:trace>
  <inkml:trace contextRef="#ctx0" brushRef="#br0" timeOffset="20197.7088">27381 8583 69 0,'0'0'117'15,"0"0"-5"-15,8 0-10 0,-8 0-2 16,0 0-12-16,0 0-6 0,15 5-7 0,-15-5-4 15,8 0-12-15,-8 0-8 0,6 3 3 16,-6-3-8-16,10 0-2 0,-10 0-10 0,6 4-3 16,-6-4-4-16,0 0-3 0,8 0 3 15,-8 0-2-15,0 0-2 0,10-4-3 16,-10 4 1-16,11-8-3 0,-6 3-2 16,-1-3 8-16,2-1 9 0,0-3-6 0,-1-1-1 15,1-1 6-15,-4-1-1 0,2-1 6 16,-4-1-1-16,0-3 0 0,-4-2 1 15,0-2 3-15,-5-1-2 0,1 1 8 16,0-3-3-16,-3 2 0 0,0 0-7 0,3 0 1 16,-2 3-5-16,0 1-6 0,4 0-1 15,0 6-8-15,0-2-12 0,2 3-20 0,-1-1-19 16,3 5-31-16,0-1-30 0,2 1-40 16,0 2-443-16,2 0 196 0,5-1 130 15</inkml:trace>
  <inkml:trace contextRef="#ctx0" brushRef="#br0" timeOffset="21580.8048">23786 8522 88 0,'9'0'112'0,"-9"0"2"0,19-1-4 15,-2-1-1-15,-2-4-1 0,2-1-13 16,4-2 4-16,-2-3-13 0,2-4 9 16,1-3-3-16,-2-3-4 0,2-3-4 15,-3-4-1-15,-2-3-1 0,2-6-2 0,-7 2-6 16,-1-1-1-16,-2-1-9 0,-3 0-1 16,-2-2-2-16,-4 0-6 0,0-3-5 0,-4 2-2 15,-2-7-6-15,-5 4-4 0,2 2-3 16,-1-1-1-16,-5 1-7 0,2 6 3 15,-2 3-3-15,3 2-2 0,-4 0-4 16,0 3-2-16,4 6-4 0,-4 1-4 16,4 4 1-16,-3 0-4 0,1 3-1 0,-2 5-3 15,2 3 2-15,-4 1-2 0,0 3-1 16,-3 2 2-16,-1 2-2 0,-3 2-2 0,-3 3-1 16,1 4 3-16,-2 5 2 0,-3 2 0 15,-3 7 0-15,1 2 7 0,3 4 0 16,-1 0 2-16,2 4 3 0,3 4 2 15,-5 14 2-15,2 4 0 0,10-7 3 0,2-3-1 16,4 4 2-16,3 1-1 0,5 1-1 16,4 2-4-16,2 0 3 0,4 0 0 15,7-3-1-15,5 17-3 0,6-2 1 0,3-7-1 16,7-4-1-16,-6-10 0 0,-2-10-3 16,6-3 1-16,4-5-4 0,-3-2 3 15,8-5-3-15,-5-7-2 0,2-3 2 0,2-5-2 16,2-1 1-16,-6-6-5 0,2 1 1 15,2-4 0-15,2-4 0 0,-4 3-7 16,-1-3 6-16,-6-2-2 0,-4 1-1 0,-2-1-5 16,1-1-6-16,-6 1-8 0,2 0-11 15,-8-2-11-15,1 2-11 0,-2-1-11 16,-2 1-12-16,-3 1-16 0,-2 0-15 0,-2 2-30 16,2 0-22-16,-2-1-24 0,0 2-504 15,-4 1 233-15,2 5 153 0</inkml:trace>
  <inkml:trace contextRef="#ctx0" brushRef="#br0" timeOffset="28541.0371">27878 7568 103 0,'2'-7'150'0,"-2"-1"-13"0,2 1 0 15,-2 1-9-15,0 6-6 0,0-10-9 0,0 10-12 16,-2-3-5-16,2 3 1 0,0 0 3 16,0 0-3-16,-2 26-6 0,2-12-2 15,2 7-7-15,-2 1-4 0,2 4-6 16,2 6-4-16,1 2-5 0,-1 4-5 0,2-2-2 15,1 4-7-15,1-2-7 0,-1 2 0 16,-1-4-5-16,0 1-3 0,-2-7-5 0,2-2 1 16,0-3-6-16,-2-1-1 0,-2-7 1 15,2-1 8-15,-2-1-1 0,0-3 1 16,-2-4-4-16,0-3-5 0,0-1-3 16,0-4-1-16,0 0-4 0,0 0 0 0,4-15-6 15,2 5-1-15,1 2 0 0,1-4-3 16,3-1-1-16,2 1 0 0,1 0-2 0,6 0 0 15,-6 4 0-15,3 0 0 16,4-1 1-16,-2 5-1 0,1 1-2 0,-4 3 0 16,4 3-2-16,-4 0 3 0,1 2 1 15,-2 3-1-15,-2 4-1 0,-3 0 2 0,-4 1 2 16,-1 0 3-16,-5 0-1 0,-3 2 3 16,-3 1 3-16,-2-3 4 0,-7 3 5 15,-4-3-2-15,0-4-1 0,-2-1 1 16,2-2-2-16,-3-5 1 0,-1-1-2 0,2-3-2 15,0-3-2-15,0-4-6 0,0-1-17 16,4-2-12-16,0-2-17 0,2-5-18 0,5 1-30 16,2-2-30-16,4 3-30 0,2-3-40 15,4-1-554-15,6 0 252 0,0-3 167 16</inkml:trace>
  <inkml:trace contextRef="#ctx0" brushRef="#br0" timeOffset="28885.3974">28682 6984 10 0,'0'0'156'16,"-4"15"-1"-16,4-1 3 0,-2 9-8 0,2 7 0 15,2 7-3-15,2 7-3 0,0 12-7 16,7 20-2-16,0 6-4 0,2 4-2 16,-1 1-4-16,3 7-9 0,-4-3-11 0,3 0-11 15,-1-5-8-15,0-2-5 0,-3-4-7 16,5-6-9-16,-4-13-7 0,-2-12-4 16,-1 1-5-16,0-10-4 0,-2-4-7 15,3-2 0-15,-4-6-4 0,-1 0-15 0,2-6-12 16,-4-3-14-16,2-2-21 0,0-4-31 15,-2-4-28-15,3-2-35 0,1-3-34 16,-2-4-30-16,-4 0-510 0,13-8 237 16,-2-1 156-16</inkml:trace>
  <inkml:trace contextRef="#ctx0" brushRef="#br0" timeOffset="29211.231">29430 7570 103 0,'-19'-6'150'0,"-1"5"-4"15,4 5-5-15,-2-1 0 0,2 5-5 16,-1 3 2-16,-2 4 2 0,4 3-9 0,1-2-3 15,0 6-7-15,4-1-4 0,4 1-8 16,-1 2-7-16,5-4-5 0,6 0-5 16,3 2-10-16,1-1-6 0,6-2-10 15,4-1-5-15,3-5-6 0,5-1-7 0,0-3-18 16,4-2-24-16,0-1-31 0,4-4-32 16,-3 1-44-16,1-3-38 0,1-5-34 15,-2-1-481-15,-2 0 223 0,4-7 146 0</inkml:trace>
  <inkml:trace contextRef="#ctx0" brushRef="#br0" timeOffset="29497.5783">29957 7092 116 0,'0'0'172'0,"-13"14"-5"15,9-1 2-15,-3 4-1 0,3 10-3 16,0 2-10-16,0 12-4 0,1 1-9 0,3 11-10 16,-2 4-12-16,4 7-7 0,1 15-11 15,1 3-9-15,0-1-10 0,0-14-7 0,3-9-5 16,-3 0-10-16,3-4 1 0,-1 0-12 16,0-5-4-16,-2-8-7 0,0-4-12 15,0-6-14-15,0-3-19 0,2-3-24 16,-4-4-28-16,0-3-29 0,2 0-32 0,0-2-38 15,0-7-39-15,0-3-430 0,2-2 213 16,1-4 140-16</inkml:trace>
  <inkml:trace contextRef="#ctx0" brushRef="#br0">30346 7947 25 0,'7'-4'153'0,"1"3"-5"0,0-5-20 0,6 2-10 15,-2-3-10-15,0-1-9 0,4 0-7 16,-2-2-11-16,3-3-6 0,-2-1-5 16,2-2-7-16,-3 3-2 0,0-5 4 0,-6 3 0 15,0 0 6-15,-1 2-3 0,-3-2-2 16,-2 3 0-16,-2 0 0 0,-4 1-3 15,-1 4-3-15,-3 1 8 0,-2 0 4 0,-4 4 3 16,2 2 6-16,-5 2 1 0,-2 4-3 16,0 2 1-16,0 3 5 0,2 4 0 15,1 0-3-15,0 2 4 0,4 4 1 16,1 1-1-16,7 0-4 0</inkml:trace>
  <inkml:trace contextRef="#ctx0" brushRef="#br0" timeOffset="34021.2985">23823 8644 6 0,'0'0'9'0,"0"0"2"0,0 0-5 16,0 0-2-16,0 0-2 0,0 0-3 0,0 0-12 16,0 0 4-16,0 0 3 0</inkml:trace>
  <inkml:trace contextRef="#ctx0" brushRef="#br0" timeOffset="68356.1">30464 7755 62 0,'0'0'59'0,"-2"-9"-2"0,0 5-2 0,0-2 0 16,0 0-2-16,-2 1-5 0,2 1-5 15,-2-2 0-15,-3 0-7 0,1 3-1 0,0-3 3 16,-1 2-2-16,-4 1-5 16,1-2 3-16,-2 2 4 0,-2 0-1 0,0 3-4 15,-5 0 6-15,0 3 0 0,0-2-1 16,-3 7 7-16,-1 0 10 0,2 5-4 0,-2 0 4 16,-3 6 9-16,6 2 1 0,-2 2 4 15,3 0 5-15,4 1-10 0,4-1 1 16,3 2-2-16,4 0 0 0,6-2 2 15,2 4-4-15,7-5-3 0,4 5-3 0,6-5-2 16,2 2-9-16,4-5-2 0,3-1-2 16,2-2-5-16,1 0-4 0,2-5-1 15,1 0-3-15,-2-3-4 0,-5 0-4 16,3-4 0-16,-4-1 2 0,-1 1-9 0,-2-2-14 16,-1 0-15-16,-3-2-20 0,-3-2-21 15,2 0-36-15,-5 0-16 0,2-2-23 0,-4-1-24 16,-1-1-411-16,0-2 193 15,2 1 128-15</inkml:trace>
  <inkml:trace contextRef="#ctx0" brushRef="#br0" timeOffset="68724.7591">30991 7209 2 0,'-2'-5'144'16,"2"5"-5"-16,0 0 0 0,-18 21 2 16,9-2 6-16,-2 4-2 0,-1 10-3 0,-3 9-6 15,1 7 13-15,-4 21-7 0,4 3-7 16,-2 4-10-16,0 3-7 0,3-3-11 0,3 2-9 15,3-1-8-15,-2-15-6 16,5-10-7-16,0 2-8 0,0-4-6 0,2-9-6 16,0 0-7-16,0-1-4 0,0-4-5 15,0-4-4-15,2-3-3 0,-2-3-5 16,2-4-8-16,0-2-12 0,0-2-14 0,-3-2-9 16,3-3-14-16,0-1-22 0,0-1-23 15,0-5-28-15,3-1-37 0,-1-3-41 16,-2-3-545-16,0 0 246 0,0 0 163 0</inkml:trace>
  <inkml:trace contextRef="#ctx0" brushRef="#br0" timeOffset="69319.0017">31127 7749 56 0,'11'-7'116'0,"1"-3"-4"0,5-3-5 16,1 0-12-16,-2-5-5 0,2-1-9 15,0-3-9-15,-1-1 3 0,-2 0-8 16,-2 1 1-16,-1 1-3 0,-2 1 1 15,-2 1 5-15,-2 3-1 0,-2 1 5 16,0 1-6-16,-2 1-6 0,0 5-13 0,-4 2 0 16,-2 1-3-16,4 5-1 0,-20 7 5 15,10 4 6-15,-4 4 0 0,-1 12 2 0,0 1-2 16,0 6-1-16,-1 8 0 0,0 2-3 16,2 2 0-16,1 0-7 0,0 0-5 15,3-2-1-15,1-4-4 0,1-5-2 16,2 1-3-16,-1-5-1 0,2-6-3 0,3 0-1 15,-2-5 4-15,2-3 2 0,0-2 4 0,2 0-3 16,2-6-5-16,0-5-2 0,2-4-1 16,-4 0-4-16,16-10-2 0,-6-2-2 15,3 2-2-15,1-5-1 0,4 2-2 16,-4-2-2-16,4 0-2 0,0 2-1 0,-1 0-5 16,-2 1 1-16,-2 3 1 0,1-3 0 15,-2 6-1-15,-2 3-1 0,0-1-4 16,1 4 4-16,2 1 0 0,-5 2 0 15,3 4 1-15,1 1 0 0,-1 3-3 0,0 0 6 16,-3 1-4-16,2 1 0 0,-1 4-1 16,0-4-1-16,-1 0-8 0,0 2-11 15,-1-2-18-15,-1-4-28 0,-2 2-14 0,2-3-30 16,-1 0-21-16,-1-1-25 16,1-1-30-16,-3-2-498 0,2-2 233 0,-4-2 153 15</inkml:trace>
  <inkml:trace contextRef="#ctx0" brushRef="#br0" timeOffset="69695.2867">31985 7102 152 0,'0'0'147'15,"0"0"6"-15,0 0-6 0,-11 26-1 16,7-5-1-16,-3 6 7 0,-1 7-5 16,-1 14-4-16,1 5-4 0,-2 24-10 0,2 2-3 15,0 1-7-15,4 1-14 0,2-13-6 16,0-6-7-16,0-1-8 0,2 1-7 0,0-3-8 15,0-2-7-15,0-4-5 0,0-7-8 16,0-2-3-16,2-4-5 0,0-2 0 16,0-7-10-16,-2-1-11 0,0-3-12 15,0-5-17-15,2-3-18 0,-2 1-22 0,-2-5-28 16,4-2-30-16,-2-1-37 0,2-5-38 16,-2-3-543-16,0-4 246 0,0 0 163 15</inkml:trace>
  <inkml:trace contextRef="#ctx0" brushRef="#br0" timeOffset="70040.7387">32227 7625 129 0,'14'4'208'0,"-8"2"-14"0,2 6-17 15,3 1-10-15,-1 2-12 0,3 6-8 0,-4 2-8 16,3 1-10-16,-4 7-11 0,6-1-11 16,-8 1-11-16,4 2-8 0,-6-7-15 15,3 2-3-15,-3-3-5 0,-1 0-7 16,-1-6-2-16,0 0-1 0,-4-1 6 0,2-5 6 16,-5-5-1-16,1-1 1 0,0-6 3 15,4-1 1-15,0 0 1 0,-17-13-9 16,13 0-3-16,0-4-9 0,2-2-5 15,2-2-6-15,2-4-3 0,2 1-7 16,2 1-1-16,2-4-11 0,1 2-17 0,0 3-22 16,1-3-32-16,1 0-41 0,-1 4-44 15,0 0-57-15,-2 4-682 0,-2 0 298 16,-4 1 197-16</inkml:trace>
  <inkml:trace contextRef="#ctx0" brushRef="#br0" timeOffset="72230.9031">25243 7478 30 0,'0'0'37'0,"0"0"-2"0,0 0 1 16,-2-4 3-16,2 4-6 0,0 0-2 0,0 0 2 15,0 0-2-15,-5-5 1 0,5 5 3 16,0 0-5-16,-4-3-1 0,4 3 0 15,0 0 2-15,-4-6-7 0,4 6 5 0,0 0 0 16,-6-6-5-16,6 6-3 0,0 0-1 16,-4-4 0-16,4 4-2 0,-4-3 2 15,4 3-4-15,0 0 6 0,-8-5-6 0,8 5 5 16,-6-4-5-16,6 4 0 0,-4-3 2 16,4 3 1-16,-8-3-2 0,8 3-2 15,-8-1 3-15,8 1 0 0,-9-2 0 16,9 2-10-16,-15-1 4 0,15 1 0 0,-15 1-4 15,7-1 2-15,-3 2-1 0,0-1 1 16,1 2-6-16,0-2 6 0,-1 1-1 0,-2 2-3 16,-2 1-3-16,5-3 11 0,-5 3-3 15,0 1-2-15,1 0 5 0,-2 0 0 16,0 3-8-16,-4 2 12 0,1 0-1 16,-1 1 1-16,0 1 3 0,-5 5-2 0,2 0 7 15,0 1-2-15,-3 2-6 0,0 4 2 16,3 0 0-16,2 0 4 0,0 2 2 15,-1 3-1-15,2 4 4 0,0 2 3 0,3 1-1 16,3-1 0-16,4-2 0 0,2 2-2 16,0 3 4-16,6-2 1 0,0 1 0 15,4-1-4-15,0 1 3 0,4 0-4 0,1 0-4 16,4-1 2-16,-1 3-5 0,7 0 3 16,0-3-4-16,4 3 0 0,3-4 0 15,-1-1-5-15,6-2 1 0,1-3 0 16,1-2-5-16,4-1 1 0,-1 0-1 0,-4-8 1 15,5 4-5-15,1-4 3 16,-2-4-2-16,-2-2 3 0,1-1-5 0,1-3 0 0,-2-1 2 16,0-3-5-16,-1-3 2 0,1 0 1 15,3-2-1-15,-1-2 0 0,-1-1-2 16,3-7 4-16,0 0 3 0,0-3 4 16,-2-4 5-16,4-4 6 0,-4-3 1 0,-4-3-2 15,0-4-2-15,-8-5-1 0,-2-3-2 16,-6-7-3-16,-3-4-4 0,-5-4-2 15,-6-1 1-15,-6-23-3 0,-9 4-5 0,-6-2-2 16,-6 1 0-16,-5 3-2 0,-4 6 2 16,-5 0-3-16,-1 7 1 0,-3 5-1 15,1 2 1-15,-3 6-5 0,-1 4 1 0,6 8 1 16,5 9 1-16,-1 3-4 0,1 3-14 16,3 4-19-16,0 5-25 0,-3 1-18 15,9 6-25-15,-4 0-21 0,-1 3-19 0,3 3-26 16,-1 3-369-16,2 0 185 0,-4 1 121 15</inkml:trace>
  <inkml:trace contextRef="#ctx0" brushRef="#br0" timeOffset="77546.9454">32726 7079 23 0,'2'-5'65'16,"0"0"-4"-16,-2 5-7 0,0 0-3 16,0 0-4-16,2-6-7 0,-2 6-6 15,0 0-1-15,0 0 15 0,0 0 11 16,-2 23-3-16,0-7 5 0,-5 9 11 0,2 1 1 16,-3 10-12-16,-4 10-1 0,1 5 7 15,-4 26 3-15,2-4 2 0,3 8-10 0,2-3-1 16,0-1-5-16,0 0-7 0,6-12-2 15,0-7 0-15,2-2 1 0,0 1-2 16,4-1-6-16,-2-4 1 0,4-2-1 16,-4-5-8-16,2-5 0 0,-2 0-3 0,0-2-5 15,0-6 2-15,0-3-4 0,0-1 0 16,0-3-5-16,0-4 1 0,-2-2-3 16,0 0 1-16,2-1 0 0,-2-5-7 15,0-2 0-15,2 2 2 0,-2-1-5 0,2-5 1 16,-2 3-1-16,0-1 4 0,2-1-4 15,-2 0-1-15,3-3-2 0,-3 1 4 16,0-1-2-16,0 1-6 0,2-2 7 0,-2-4-8 16,0 6-8-16,0-6-23 0,6 2-41 15,-6-2-30-15,0 0-42 0,11-10-410 16,-7 5 189-16,0-3 125 0</inkml:trace>
  <inkml:trace contextRef="#ctx0" brushRef="#br0" timeOffset="78573.222">26517 7574 59 0,'-19'11'100'0,"-2"8"-3"16,-4 6-2-16,-5 6-12 0,-8 18 0 16,-3 3-10-16,5 5 7 0,1 4-5 15,1 2-8-15,4-2-3 0,4 2-4 0,10-10-4 16,5-5-3-16,5-7-7 0,6 2 4 16,4 0 5-16,7 3-5 0,7 0 1 15,6-7-3-15,4-1-4 0,14 9-3 16,-5-14-5-16,2-4 3 0,3-6-6 0,2-2-1 15,5-6-3-15,3-3 0 0,-8-6-6 16,1-5-2-16,-1-2-2 0,0-5-3 16,3-6-3-16,0-5 2 0,-3-4-1 0,11-15 1 15,-11-8-5-15,-1-6 5 0,-9-3 0 16,-10-6-3-16,-6 5 0 0,-10 4-6 16,-6-4-2-16,-8-1 1 0,-9-15-4 0,-8-1 3 15,-7 6-6-15,-6 5 7 0,-5 4-4 16,-1 4 3-16,1 7 0 0,3 7 3 0,1 10 1 15,-1 3-1-15,0 3-5 0,4 5 1 16,-1 4 0-16,1 1-1 0,-1 3 1 16,7 1-2-16,2 4 2 0,-2 1-3 15,7 1 1-15,-1 0-2 0,4 4 0 0,-2-2 0 16,4 4 1-16,-1 0 1 0,2-1-3 16,0 1 3-16,3-2 0 0,0 1-1 15,2 2 1-15,0-1 3 0,1-3-3 0,1 3 1 16,-1-2 1-16,0 2-3 0,3-3-3 15,2 2 1-15,4-3 2 0,-12 3 1 16,7 0-3-16,5-3-1 0,-9 1-1 0,9-1 2 16,-8 3-2-16,8-3-2 0,-6 3-5 15,6-3-16-15,0 0-17 0,-6 4-11 16,6-4-16-16,0 0-15 0,0 0-25 16,-7 2-17-16,7-2-332 0,0 0 157 0,-6 2 103 15</inkml:trace>
  <inkml:trace contextRef="#ctx0" brushRef="#br0" timeOffset="83121.4644">33275 7036 4 0,'0'0'25'0,"3"-5"-2"0,-3 5-2 0,0 0-1 16,0 0-2-16,0 0-6 0,0 0-2 15,2-3-22-15,-2 3-30 0,0 0 15 16,0 0 9-16</inkml:trace>
  <inkml:trace contextRef="#ctx0" brushRef="#br0" timeOffset="83713.1314">33134 7686 16 0,'-2'-8'67'0,"2"-2"-3"15,-4 2-8-15,0 1-4 0,-6-2-10 16,0 3-3-16,-3 0-3 0,-1 5-2 16,-1-1-5-16,-2 4-2 0,-3-1-1 0,2 5-6 15,-1-1-5-15,-1 2 4 0,4-1-1 16,0 4-4-16,2-2-4 0,2 3-1 0,3-3 3 16,-2 2-1-16,5-2-2 15,2 2 1-15,2-3 0 0,-1-1 0 0,3 0 1 16,5 0 4-16,-1-3-2 0,2-1-1 15,1 2 0-15,1-4 2 0,3 0-1 0,-1 0 2 16,4-2-2-16,-4 0 4 0,2 0-1 16,-1 2 1-16,0-2 0 0,-3 1-2 15,1-2-1-15,-9 3 4 0,16-1-7 16,-10 1 3-16,-6 0-3 0,14 0 8 0,-10 1 0 16,2 5-1-16,-2 2 6 0,0 2 6 15,-2 3-3-15,0 4 19 0,-2 4-2 16,-2 2-5-16,0 4-5 0,0 4 0 0,0 6-7 15,-2-1-1-15,0 0-2 0,2 0-3 16,0-4 4-16,0 3-10 0,2-4 2 16,0 1 2-16,0-3-2 0,0 0-5 15,-2 1 1-15,4-4-1 0,-2-1-2 0,2-4 1 16,-2-2-7-16,2 0 0 0,0-2-6 16,0-2-24-16,0 1-29 0,0-5-25 15,0-1-33-15,0-4-308 0,2-2 143 16,3-1 94-16</inkml:trace>
  <inkml:trace contextRef="#ctx0" brushRef="#br0" timeOffset="84175.9084">33426 7410 103 0,'0'25'96'0,"-7"6"0"16,3 9 7-16,0 9-11 0,-2 2-4 15,2 3-15-15,-3 3-5 0,3 0 0 16,0 0-11-16,0 0-4 0,-1 1-8 0,3-3 1 16,0-5-7-16,2-5-4 0,-2-5-4 15,2-2 2-15,0-5-3 0,0-3-7 16,0-4-3-16,2 2 0 0,-2-7-1 15,0-2 1-15,0-3 1 0,0 1-1 16,0-3 4-16,2-1 3 0,-2-3 6 0,0 1-8 16,0-1-5-16,0-3 7 0,0 1-3 0,0-1 1 15,2-1 0-15,-4 0-6 16,4-2-4-16,-2 2 3 0,0-6-1 0,0 6-3 16,2-3-3-16,-2-3 2 0,0 6-2 15,0-6-2-15,0 0-5 0,3 4 2 0,-3-4 2 16,0 0-6-16,0 0 3 0,0 0 0 15,0 0-7-15,0 0-9 0,0 0-10 16,6-13-5-16,-6 13-2 0,4-6-16 16,-2 2-6-16,-2 4-3 0,2-6-8 0,0 0-9 15,1 3-14-15,-3 3-15 0,4-9-288 16,-2 3 132-16,-2 3 86 0</inkml:trace>
  <inkml:trace contextRef="#ctx0" brushRef="#br0" timeOffset="84692.8059">33392 6974 31 0,'0'0'46'0,"0"0"-3"15,-4 18-2-15,4-6 7 0,-2 8-2 16,2-2-2-16,-2 9-7 0,0 1-1 16,-1 5-2-16,1 7-4 0,-2 3-3 15,4 4 2-15,-5 8-1 0,3 0-4 0,0 3-1 16,0 0-6-16,2-1-25 0,0-1-46 16,0-2-124-16,2-8 61 0,0-3 39 0</inkml:trace>
  <inkml:trace contextRef="#ctx0" brushRef="#br0" timeOffset="90462.1896">28477 7551 33 0,'0'0'29'16,"0"0"-1"-16,0 0-3 0,-2-5-2 16,2 5-4-16,0 0 0 0,0 0-5 15,0 0 3-15,0 0-4 0,0 0-1 0,0 0-4 16,0 0 0-16,0 0 0 0,-5-4-3 16,5 4 3-16,0 0-9 0,0 0-16 15,0 0-69-15,0 0 29 0,-12 11 20 16</inkml:trace>
  <inkml:trace contextRef="#ctx0" brushRef="#br0" timeOffset="96522.751">33864 7764 165 0,'-25'6'13'0,"7"0"3"16,0 1-3-16,1 3 1 0,2 3 1 0,0 0-2 16,1 0 2-16,2 4 0 0,6-3-1 15,0 1 3-15,4 0-3 0,0-1 1 16,4 1 2-16,2-1 0 0,0-1 1 0,7-1-2 15,-4-1 2-15,3-1-1 0,4-3 1 16,2-1 0-16,-2 0-1 0,5-4 1 0,-1-2-1 16,-2 0-1-16,-1-2-2 0</inkml:trace>
  <inkml:trace contextRef="#ctx0" brushRef="#br0" timeOffset="97645.8954">28018 7364 20 0,'-17'4'65'0,"-7"2"0"0,0 5 3 16,-8 7-3-16,-7 4 1 0,-13 16 6 15,1 5-17-15,-3 2 4 0,6 5-3 16,5 3 2-16,1 0-1 0,7 4-12 0,5-2 9 16,8-5-9-16,10-6 0 0,1 2 2 15,7-6-5-15,6-1 0 0,4-1-3 16,9 4-5-16,5-3 9 0,4-5-13 0,8-1 2 16,3-6-6-16,5-2 4 0,0-4-5 15,7-6-7-15,1-5 1 0,-1-4-4 16,1-6 2-16,9-3 1 0,1-4-10 0,13-11 2 15,-2-7 0-15,-4-6-5 16,-7-5 4-16,-6-5 6 0,-7-8-1 0,-7-6 4 16,-7-5-4-16,-9-3-1 0,-12 5 3 0,-6 7-4 15,-6-2 2-15,-10 2-3 0,-10-16 2 16,-9 4 3-16,-5 6-10 0,-4 2 1 16,-3 5-6-16,-1 4 6 0,3 12 1 15,5 6 0-15,0 3-8 0,1 4-1 0,3 6-2 16,-2 3 3-16,6 5 4 0,1 4-6 15,1 1-10-15,5 7-10 0,-4 1-24 0,2 2-22 16,1 3-18-16,4 2-24 0,-2 1-319 16,3 0 146-16,3 5 96 0</inkml:trace>
  <inkml:trace contextRef="#ctx0" brushRef="#br0" timeOffset="107781.1926">9495 13159 5 0,'0'0'30'15,"0"0"-3"-15,0 0 1 0,0 0-7 16,0 0-2-16,0 0-3 0,0 0-1 0,-5 7 0 15,5-7-3-15,0 0-2 0,-4 5-1 16,4-5-3-16,0 0-1 0,0 0-6 0,0 0-6 16,0 0-11-16,-2 6-48 0,2-6 23 15,0 0 14-15</inkml:trace>
  <inkml:trace contextRef="#ctx0" brushRef="#br0" timeOffset="112957.0107">11216 12602 18 0,'-11'6'33'16,"0"-3"-3"-16,-1 4 1 0,-3 1-2 0,0 0-4 16,-3 5 0-16,-2-2-3 0,-1 4 3 15,-5 3 5-15,-1 1 3 0,0 2-1 16,-3 6-1-16,-1 1 4 0,-4 2 1 0,3 3-6 15,-8 15 1-15,8-6 0 0,7-3 1 16,4-1-2-16,2 4 3 0,2-2-2 16,6-4 2-16,5 1 1 0,2-5-4 15,6-1 12-15,2 3 5 0,4 0-3 0,8-3-1 16,0-3 4-16,4 0 2 0,3-3-4 16,5-5-4-16,0-1 5 0,5-4-1 0,3-4-8 15,2-3 3-15,2-2-2 0,3-2-8 16,3-6-3-16,-1 0-1 0,7-6-1 15,1-1-6-15,0-5-4 0,-1-1 0 0,19-8 3 16,-7-1-3-16,-14-1-6 0,-5 2-1 16,-3-2 4-16,-5-2 1 0,2-1 8 15,-7-3 5-15,0 1 5 0,-5-3 1 16,-4-1 6-16,-2-2-2 0,-3-2 6 0,-8 2-2 16,-4-2-6-16,-2-5-3 0,-6 2-2 15,-4-9-4-15,-6-1-1 0,-10-13-6 0,-3 6-3 16,-5 3 4-16,0 10-9 0,1 8 1 15,-3 3-2-15,-14-8-2 0,1 11 3 16,3 4-5-16,0 6 0 0,-3 2 2 16,1 5-1-16,-3 0-1 0,7 5 2 0,-5 5-2 15,3 1-1-15,0 3 0 0,1 3-1 16,-1 0 0-16,4 4 2 0,3 2-1 0,0 0 2 16,3 4-2-16,5 0-2 0,0 4 4 15,5-4-4-15,3 2-1 0,5 0 1 0,-2 0-1 16,6 2 0-16,2-2 1 0,2 2 0 15,1 1-3-15,1-4 3 0,1 3-4 16,1-6-4-16,2 3-2 0,0-3-7 16,0 3-9-16,0-6-7 0,0 2-1 0,2-1-9 15,1-1-3-15,-1 1-6 0,2-1-14 16,1-2-3-16,-3 1-10 0,4 1-8 16,-2-2-12-16,2-2-14 0,0-1-19 0,1 1-300 15,0 2 146-15,3-1 97 0</inkml:trace>
  <inkml:trace contextRef="#ctx0" brushRef="#br0" timeOffset="115574.9051">13568 12632 55 0,'-35'17'79'0,"3"2"2"15,3 2-9-15,2 0 3 0,-8 6 3 16,4 2-4-16,-11 19 0 0,4-1 0 15,2 2-4-15,8-3-2 0,7-5 5 0,1 2-5 16,8-1 3-16,4-3-1 0,2-2 4 16,6-4 0-16,6 6-3 0,4-3 0 0,7 4 2 15,6-2-1-15,18 9 7 0,3-4-7 16,-1-11-5-16,-1-7-6 0,2-2-5 16,5-6-6-16,4-4-3 0,-1-2-8 15,6-2 0-15,-1-8-6 0,4-2-2 0,1-5-2 16,-3-2-5-16,17-8-2 0,-4-2-1 15,-6-5-4-15,-5-6-2 0,-15 2-1 16,-7 1-2-16,7-16-1 0,-14 4 4 0,-6 0 3 16,-5-6 4-16,-5-2 0 0,-4-2 1 15,-6-4-6-15,-6-2-2 0,-4 1 0 16,-5-2-1-16,-10-10-3 0,-9 3-3 0,-1 4 1 16,-9 5-2-16,-9 5 1 0,1 4-1 15,-7 4 0-15,6 10-2 0,-12 1 0 16,6 8-2-16,2 6 0 0,-2 1 0 0,0 3 1 15,-2 5-3-15,0 0 0 0,9 4 1 16,1 4 0-16,1 0-2 0,3 2-4 16,3 2-6-16,4 3-13 0,3 3-18 15,7-1-13-15,4 4-25 0,0 1-11 0,6 1-8 16,3 2-16-16,2-4-9 0,1 3-21 16,1 2-17-16,3-2-371 0,2-2 181 0,0 4 120 15</inkml:trace>
  <inkml:trace contextRef="#ctx0" brushRef="#br0" timeOffset="116836.2564">12338 14553 7 0,'0'0'44'0,"0"0"-2"0,0 0-4 16,-7 3-3-16,7-3-4 0,0 0-4 16,0 0-2-16,-4 3-1 0,4-3-3 0,0 0 4 15,0 0-9-15,0 0-1 0,0 0-4 16,-6 3-4-16,6-3-6 0,0 0-8 16,0 0-3-16,0 0-7 0,0 0-4 0,0 0-11 15,0 0-64-15,0 0 32 0,0 0 22 16</inkml:trace>
  <inkml:trace contextRef="#ctx0" brushRef="#br0" timeOffset="134517.208">17866 12636 66 0,'-4'-8'98'0,"0"-2"-7"0,0 1-1 0,-5-3-6 16,3 1 2-16,-5-3-1 0,3 1-10 16,-5 0-6-16,-2-2-2 0,0-1-4 0,-1 3 3 15,-4 0-3-15,1 0-8 16,-2 1 1-16,-2 3-9 0,-1-1 5 0,-1 4 0 15,-5 1-4-15,-2 5 5 0,-1 0-5 16,-7 3-3-16,-9 9-4 0,-2-1-5 0,0 5-4 16,-16 8 0-16,1 4-2 0,3 3 1 15,6 4-2-15,-3 3 1 0,7 0-1 0,3 6 1 16,1-2 1-16,9 4 0 16,8-7-3-16,7-1-1 0,3 1 0 0,6 1-2 15,0-1 0-15,6 0-3 0,2-3 0 16,5 2 2-16,3-4 2 0,5 5 0 0,5-6 1 15,2 2 2-15,10 3-1 0,2-4 3 16,7-2-1-16,5-1-1 0,19 4-2 16,7-7-1-16,3-3-3 0,5-6-1 0,-5-6 0 15,-7-5-3-15,5-4-2 0,2-3-3 16,4-4 2-16,17-1-3 0,1-10-2 16,-2 1-1-16,-4-8-4 0,-6-2 1 0,-1-4 2 15,-1-4 0-15,-8-5-4 0,-3-3 1 16,-7-1 0-16,-7-1 1 0,-5-3-3 0,-13 0-2 15,-10 5 2-15,-5-4 1 0,-2-3-6 16,-9 1 2-16,-6 2 0 0,-2-7-3 16,-9 1 4-16,-4 2-4 0,-13-12-2 15,-4 7-1-15,-5 2-3 0,-6 9-2 16,3 6-6-16,-12 1 1 0,6 11-4 0,3 2-7 16,-1 6-6-16,-3 4-6 0,-4 3-5 0,7 4-5 15,-3 4-8-15,1 2-10 0,-6 4-2 16,1 3-6-16,3 1-4 0,3 3-5 15,3-1-9-15,5 1-5 0,7-2-9 16,6 3-8-16,2-5-12 0,7 2-327 0,5-1 154 16,3-4 101-16</inkml:trace>
  <inkml:trace contextRef="#ctx0" brushRef="#br0" timeOffset="135873.9006">19827 12403 46 0,'0'0'43'0,"-10"-6"0"0,10 6-4 16,-12-1-2-16,6-4-4 0,-2 4-1 16,-1 0-3-16,-4-1 1 0,1-1 0 15,-3 2 1-15,0-4-1 0,-2 5 0 0,0-1-1 16,-2-1-1-16,0 2 0 0,0 0-1 16,0 0 1-16,-5 2 5 0,1 2 3 15,-4 2-3-15,-1-2 3 0,-1 2-1 16,-7 5-1-16,1-3 2 0,1 4-4 0,-1 1-2 15,-7 3-4-15,1 3 7 0,1-1-13 16,-2 6 3-16,4-1-2 0,-1 2-1 16,1 3 6-16,3 0-9 0,1 3-2 0,4-1 2 15,2 2 0-15,3 3 0 0,6 1 2 16,4-1-6-16,3-1 3 0,5 2 3 16,3 0-7-16,4-2 3 0,2 2 4 0,7 1-5 15,3 1 15-15,5 2-5 0,6 0-1 16,1-3-1-16,5-2 4 0,11 13 0 0,5-4 5 15,1-5-4-15,-3-5 8 0,9 4 1 16,2-3 0-16,3-2-2 0,2-3 6 16,7 0 5-16,1-2-3 0,4-2-2 15,-2-2 1-15,3-6-4 0,-11-3 3 0,-3-5-1 16,3-3-9-16,-2-1 1 0,1-2-4 16,-1-2 0-16,-9-4-8 0,1 0-2 15,5-2 2-15,-10 0-2 0,1-2-4 0,-3-1 1 16,-1-2-3-16,5-3-4 0,-3 0 4 15,-7-1-2-15,4-2-3 0,-1-3-2 16,-10 2-2-16,-1-4-1 0,-2-1 0 0,-2-1-3 16,-2-3-1-16,1-4 2 0,-3 1-2 15,-6 0-2-15,2-3-1 0,-6 0-3 16,-1-1 4-16,-5 3-2 0,-4-1-3 0,-2 0 0 16,-2 1 3-16,-2-6-4 0,-5 1 0 15,-3 0 0-15,-4 0-3 0,-2-4 0 16,-4 0-1-16,-1 0 1 0,-5-1 3 0,-10-6-4 15,-4-1 1-15,3 9-1 0,-9-2-2 16,4 6 4-16,-9-1 1 0,6 7 3 16,3 6-3-16,-3 0 7 0,1 7-6 0,-1-4 0 15,-1 3 0-15,1 4 2 0,5-1 0 16,2 4 0-16,-1 1-6 0,1-1 3 16,2 2-2-16,0 2-2 0,4 1-2 0,2 1 0 15,2 0-4-15,4 2-2 0,0 0 4 16,1 0-5-16,1 0-2 0,0 4 1 15,4-2 5-15,-1-1-4 0,1 3-1 16,2 0 3-16,-2 0-4 0,4 0 8 0,-2 0-1 16,4 0 3-16,-1-1-6 0,0 1 0 15,4-2-2-15,1 2-6 0,2-2 0 16,-1 1-3-16,0 0-4 0,3-2-4 0,-2 0 0 16,1 2-2-16,7-3-2 0,-10 3 0 15,6 0-1-15,4-3-1 0,-9 2-3 0,4 2-3 16,5-4-1-16,-6 5-1 0,6-5-2 15,-4 4-5-15,4-4-143 0,-4 4 71 16,4-4 45-16</inkml:trace>
  <inkml:trace contextRef="#ctx0" brushRef="#br0" timeOffset="149602.49">17189 14447 16 0,'106'6'13'15,"-2"2"2"-15,1 1-3 0,-1 1-1 16,-4-3 0-16,-3 4-1 0,-4-1-2 16,-2 4-2-16,-2-5-5 0,-2 3-2 0,4-3-1 15,-4 3 3-15,4-4-5 0,-5 4-5 16,1-3-21-16,-2 3 10 0,-4-1 7 15</inkml:trace>
  <inkml:trace contextRef="#ctx0" brushRef="#br0" timeOffset="158693.9509">21079 15482 65 0,'-4'-8'91'16,"0"2"2"-16,0-1-9 0,2 0-5 0,-5 1 1 16,3-2-5-16,-3-2 2 0,-1 1-9 15,-2 0 1-15,-4 2-9 0,-2-2 4 0,-3 1 1 16,-5 1-5-16,0 1 3 0,-2 2-1 16,-4-2-4-16,-1 3 5 0,-3 1-3 15,-2 0 2-15,-5 2-6 0,-1 2-2 16,-3 1 3-16,1 5-3 0,0-4-2 0,-7 7-5 15,2 1-5-15,3 2-5 0,-1 3-3 16,3 2-3-16,4 1-1 0,1-1-5 16,1 6-3-16,4 0-4 0,3 3 1 0,-1 5-3 15,2-2 3-15,7 1-4 0,-1 2-1 16,4 2-3-16,0 4 2 0,8-9-3 16,3 3 0-16,3 1 6 0,0 2-8 15,6-6 3-15,4 7-2 0,2-4-2 16,3 3 0-16,3-1 2 0,6 3 1 0,0 0 2 15,6-1 0-15,1-1 5 0,5-1-3 16,-1-3 6-16,5-2-2 0,2 1 2 0,2-5 0 16,3 1 8-16,-1-6-7 0,2-1-1 15,3-2 1-15,1-1-1 0,3-6-4 16,3-1 3-16,1-3 0 0,-6-2 6 0,3-6-7 16,2 0 3-16,-3-4 4 0,-5 0 5 15,7-7 3-15,-1-3 7 0,-1-1 5 16,-5-5 4-16,1-2 5 0,-5-5 4 15,-2 1-5-15,-1-6-1 0,-6 1 1 0,-1-6-1 16,-5-2 6-16,-2-3-10 0,-5-2 5 16,-6-2-12-16,-4-4-1 0,-6-3-1 15,-4-2-3-15,-10-16-4 0,-10 0-7 0,-7 4 0 16,-5 2-6-16,-8 1 2 0,-7 8-6 16,-3 3-3-16,-6 5 1 0,-1 4-8 15,2 5 9-15,-1 8-4 0,7 8 3 16,7 2-9-16,-1 4 4 0,5 7 1 0,0-3-3 15,1 5-3-15,-2 5 2 0,3-1-1 16,2 1-6-16,4 3 5 0,0 0-10 16,3 1-13-16,1 2-10 0,1 3-18 0,1 0-20 15,2 2-21-15,2 1-25 0,3 2-25 16,4 3-35-16,4-1-30 0,1 2-34 0,1-1-610 16,2 1 288-16,3-2 190 0</inkml:trace>
  <inkml:trace contextRef="#ctx0" brushRef="#br0" timeOffset="163088.4487">19738 14991 6 0,'-14'-12'21'0,"6"1"0"0,-2 1 2 16,2 0-1-16,-4 3 2 0,6-1-1 16,-2 0 2-16,-1 1-2 0,1-1-2 15,-1 0-3-15,1-1 2 0,-1 3-8 16,3-1 4-16,-2-1 0 0,2 2-2 15,-4-1-3-15,4 2-1 0,-2-2 0 0,2 1 0 16,0 1 0-16,-3-1 0 0,2 0 0 16,1 3 0-16,0-3-5 0,-1 2 2 15,1 1-1-15,2-3-1 0,-2 1 0 0,2 1 0 16,-3 1-1-16,2-1 0 0,1 1 0 16,0-1-2-16,0 0 2 0,-2-2 1 15,2 2-1-15,0 1-2 0,-1-1 0 16,0 0 1-16,1-2 0 0,0 2-4 0,0 1 4 15,0 1-3-15,0-6 2 16,-1 2 1-16,1 3 1 0,0-1 4 0,2-6-2 16,-2 6-3-16,-1-3 3 0,3-1-1 0,-2-1 4 15,1 1-2-15,1 1-1 0,-2-3 0 16,2-2 2-16,0 2 0 16,0-2 1-16,0-4 1 0,0 4-4 0,0-4 1 15,0 1 6-15,0-1-4 0,2 1 1 0,0 0-1 16,0-3 0-16,0 3 0 0,2 2 2 15,0-5 2-15,0 2-5 0,0-4 1 16,2 1 2-16,0 2 3 0,2-5-1 16,1-1-1-16,-2 0 2 0,1-4 5 0,2 1-1 15,1 0-4-15,-1-2 3 0,2 0 6 16,0-5-9-16,-2 3 0 0,0-1 3 0,-2-1-4 16,5 2-1-16,-4 3-3 0,3-3 3 15,-2 3-2-15,1 2 2 0,1 0-7 16,-1 0 6-16,2 0-5 0,-3 2-2 15,2-2-2-15,2 0 5 0,-2 1 3 0,0 0-5 16,1 1 0-16,0 0 0 0,-1 0-2 16,-1 0 0-16,1 1-1 0,-2-3 4 15,2 1-4-15,-2 0-1 0,-2 1 2 16,2-1-2-16,-2-1-1 0,3 1-2 0,-2-4 4 16,-1 3 0-16,-2-2-2 0,3 3-1 15,-1-3 4-15,-2 3-1 0,2-3-6 16,-4 3 0-16,5-1 2 0,-5 0 0 15,0 3-2-15,3 0 3 0,-3 1-1 0,0 0 0 16,0 0-3-16,-2 0 0 0,2 2 5 16,-2-2 0-16,0 2-6 0,0-2 2 0,0-1 8 15,-2 3-5-15,0-1-3 16,-2-1 2-16,2 0-2 0,-3-4 12 0,0 2-13 16,-1-1 4-16,-2 1-3 0,2-1 2 0,-3 2-2 15,1-3 4-15,-1 3-2 0,0-3-2 16,1 2-1-16,0 1 3 0,0-2 3 15,-4 1-4-15,2 1-3 0,0-2 4 16,1 2 4-16,-1-3-7 0,-1 2 3 0,0 0-1 16,1 1 2-16,0-1-3 0,-2-1 5 15,2 2-4-15,0-1 4 0,-1-2-5 16,0 2 1-16,3-1 1 0,-3 0 0 16,1 1 0-16,-3-4-1 0,0 2 2 0,3-4 2 15,-5 2-4-15,4-1 0 0,-4 1 5 16,5 4-4-16,-3-4-3 0,0 2 4 15,3 2 1-15,-2-1-6 0,-2 1 3 0,0-1 3 16,-1-3 0-16,2 4-2 0,-2-3 1 16,-1-2 0-16,0 0-2 0,0-1 0 15,-1 1 0-15,0-1 2 0,0 1-2 16,-1 0 5-16,0-2-6 0,-4 2 0 0,1-1-1 16,3 1 2-16,-4-1-1 0,2 2 2 15,0 1-2-15,-3-1 3 0,1 2-1 16,2-2 0-16,-4 2 2 0,5 1-5 0,-2-1 0 15,0 1 1-15,-1-1 1 0,0 0-2 16,0 0 2-16,1 0-1 0,-1 1 2 0,2-1 2 16,-2 2-4-16,4-2-2 0,-4 2 10 15,3-1-11-15,1-1 5 0,-2 0 2 16,1 0-4-16,0 1-2 0,2-1 4 16,-2 1-5-16,2-1 4 0,-2 0-4 0,0 2 1 15,0-2 1-15,0 0-2 0,0 3 3 16,0-3-1-16,-2 2 1 0,2-2-1 15,-3 2 1-15,6-2-3 0,-4 0 2 16,2 2-2-16,-2-1 3 0,1 1 4 0,3-1-4 16,-4 0 1-16,2 2-1 0,0-1 0 15,3 3 1-15,1-2-1 0,-2 2-1 16,2 1 3-16,0 0-3 0,0 3 2 0,2-2-2 16,-3 1 2-16,5 0 2 0,-1 4 1 15,0 0-6-15,1 0 3 0,2 0-4 16,-2 1-1-16,0 2 4 0,4-2-4 0,-3 3-1 15,1 2-1-15,4-4 2 16,-3 4 0-16,1 1 6 0,-1-1-6 0,3 1 3 16,-2 0-3-16,2-1-1 0,0 1-2 15,0 2 3-15,0-1 0 0,-2-1-1 0,2 0-1 16,0 2-1-16,0-1-1 0,0 1-5 16,4 4-4-16,-6-8-6 0,2 6-5 15,4 2-5-15,-7-6-86 0,3 3 42 0,-3 1 27 16</inkml:trace>
  <inkml:trace contextRef="#ctx0" brushRef="#br0" timeOffset="170756.4223">26384 13552 82 0,'0'0'89'0,"0"0"-3"0,0 0 0 16,0 0-3-16,0 0-2 0,0 0-6 0,0 0-4 15,0 0-2-15,6-21 6 0,-2 12-11 16,0-5-4-16,0-1 2 0,-1-2-4 16,-1-1-2-16,-2-3-1 0,0 0 6 0,-5-1-7 15,-1-1 1-15,-6 2-5 0,-3 0 0 16,-9 2-4-16,-8 2 1 0,-3 3 5 15,-7 7 0-15,-5 3 1 0,-4 4 2 0,-6 6 2 16,0 3-2-16,4 3 1 16,3 5 0-16,2-2-6 0,11 4 0 0,5 0 0 15,8 2-4-15,8 1 0 0,5 0 1 16,9 1 3-16,6 1 2 0,9 7-2 16,10 1-1-16,6 3-6 0,16 11-1 0,3-5-3 15,2 3-4-15,-6 0 0 0,1 0-5 16,-10-5-1-16,-7-6 1 0,-2 2 4 0,-3 1 3 15,-9-7 8-15,-3 4 4 0,-4-5 8 16,-5 0 0-16,-6-1 0 0,-10-1-2 16,-2 1-7-16,-7-3-1 0,-9 0 0 15,-6-4-4-15,-5-1-9 0,3-8-1 0,0-4 0 16,-3-1-7-16,1-5-3 0,6-1 0 16,-2-4-2-16,0-3-7 0,4-5-6 15,4-1-18-15,1-4-11 0,3-5-19 16,3 3-22-16,4-5-31 0,7 1-32 0,1 2-36 15,6 2-21-15,5 0-23 0,2 2-21 16,7-2-587-16,4 2 276 0,7-3 183 0</inkml:trace>
  <inkml:trace contextRef="#ctx0" brushRef="#br0" timeOffset="171060.8603">26674 13891 156 0,'0'0'201'0,"13"2"-5"15,-1-2-10-15,5 0-13 0,6-2-6 16,7 0-13-16,11-2-15 0,3 1-11 16,11-2-9-16,4 0-7 0,5 1-11 0,-1-2-15 15,24 1-1-15,-17-3-8 0,-11 5-8 16,-4-3-6-16,-9 2-5 0,-4 2-10 0,-7-2-3 15,-3 2-1-15,-6 1-5 0,0-2-4 16,-5 1-4-16,-1 1-7 0,-4 1-13 16,0-2-19-16,-6-1-25 0,0 3-26 0,1 0-21 15,-11 0-19-15,11-2-26 0,-11 2-24 16,0 0-21-16,6 0-451 0,-6 0 211 16,0 0 140-16</inkml:trace>
  <inkml:trace contextRef="#ctx0" brushRef="#br0" timeOffset="171461.8167">27444 13461 77 0,'-2'-4'136'0,"2"4"-10"15,-2-6-5-15,2 6-11 0,-2-6-6 0,0 2-5 16,2 4-12-16,0 0-2 16,0 0 7-16,0 0-3 0,0 0 0 0,0 0 2 15,14 16-4-15,-3-7-3 0,4 2-3 16,4 1-1-16,0 1-4 0,8 4-9 0,1 1 1 16,8 4-1-16,3-1-8 0,-2 2-9 15,3 1-4-15,-4 0-3 0,0 1-6 16,-3 0-2-16,-2 1 2 0,-8 0 0 0,-4 1-2 15,-2 2 2-15,-6 2 0 0,-5-5 2 16,-4 3-2-16,-4-1 1 0,-6 5-2 16,-5 0 1-16,-6-3-4 0,-8 4-4 15,-3-2-3-15,-6-3-3 0,-1-3-4 16,-1-1-13-16,3-1-16 0,1-10-30 0,6 5-31 16,3-8-33-16,2-1-48 0,4-2-53 15,-1-4-513-15,8-2 244 0,2-6 161 16</inkml:trace>
  <inkml:trace contextRef="#ctx0" brushRef="#br0" timeOffset="174535.8489">28788 14183 71 0,'0'7'95'0,"3"-1"3"16,-3 1-13-16,4 1-5 0,-2 0 0 0,4 0 0 15,3-1-5-15,1 2 0 0,3-5-1 16,4 2-4-16,-1 0-5 0,4-4-10 16,1-1 1-16,0-1-4 0,0-1 4 15,1-1-4-15,-2-4-1 0,2-4 4 0,-1 0 5 16,-2-4-7-16,0-2-4 0,-4 2-3 16,-2-9-2-16,-1 3-7 0,-3-1-1 15,-1-2 1-15,-4 4-4 0,-2 0 2 16,0 2-2-16,-4 0-1 0,0 1-4 0,-2 1-1 15,0 2-4-15,-5 4 0 0,-1 1 2 16,-1 4-2-16,-2 3 2 0,-3 3 3 16,-2 3-3-16,0 7 2 0,-1 1 4 15,1 5-1-15,0 2-1 0,2 5 3 0,4-2-3 16,4 1 2-16,2 5-2 0,1-3 1 16,5 2-3-16,2 2 1 0,5 2-1 15,1 0-4-15,6-1 0 0,4-2 0 16,1-3-2-16,4-2-1 0,2-1-2 0,3 1 0 15,2-5-5-15,-1-2 1 0,3-2 0 16,0-2-4-16,2-1 2 0,-1-3-3 0,-3-1 0 16,-2 0-2-16,1-3 1 0,1 1-1 15,-5-2 1-15,-3-1-1 0,-2 0-1 16,0 0 0-16,-4 1 3 0,0-4 4 0,-2 3-1 16,-1-3-2-16,0 3 1 0,-5-1-1 15,3 1-2-15,-3-3 1 0,0 0-1 16,-1 3-1-16,0-2 0 0,-1 1-2 15,-6-2-2-15,10 0-6 0,-10 0-11 0,9 3-22 16,-9-3-23-16,0 0-31 0,12 0-34 16,-12 0-47-16,9-5-47 0,-5 4-486 15,-2-5 239-15,3 1 158 0</inkml:trace>
  <inkml:trace contextRef="#ctx0" brushRef="#br0" timeOffset="175461.7216">29815 14064 113 0,'0'0'121'0,"-4"2"19"0,4-2 4 16,0 0 4-16,17 8-6 0,1-5-5 0,8 2-7 16,4-4-11-16,3 3-9 0,7 0-8 15,3-2-6-15,1 3-1 0,3-2-9 16,-3 0-7-16,3 1-2 0,0 0-5 15,-6-2-5-15,2 0-7 0,-7 0-1 0,0-1-6 16,-6-1-7-16,-1 3-5 0,-5-2-1 16,-3-1-6-16,-4 0 0 0,2 2-3 15,-4-2-2-15,-2 2-6 0,-1-4-6 0,-2 2-19 16,0 0-34-16,-2-2-34 0,-2 1-29 16,-6 1-22-16,0 0-25 0,8-6-23 15,-8 6-444-15,-2-6 208 0,2 6 138 16</inkml:trace>
  <inkml:trace contextRef="#ctx0" brushRef="#br0" timeOffset="175846.2579">30589 13603 17 0,'4'-3'163'0,"-4"3"-2"0,16 2 7 15,-4-1-5-15,1 7-7 0,6 3-5 16,2 3-5-16,5 3-6 0,-3 4-6 0,4 0-10 16,1 7-9-16,-1 1-6 0,1 3-7 15,-5 3-10-15,1-1-8 0,-4 2-8 16,0-3-4-16,-8-3-9 0,1-2-4 0,-2-3-1 16,-3 0-2-16,1-4-1 15,-3-4 2-15,-2 0 4 0,-2-4 0 0,-2-1 4 16,0 0-2-16,0-7 0 0,-4-1 0 15,4-4 0-15,-8 0-8 0,8 0-5 0,-11-9-7 16,9 1-3-16,-2-2-6 0,2-5-2 16,-1-2-4-16,3 0-5 0,0-4-4 15,3 1-12-15,1-4-8 0,4 0-14 16,1 2-18-16,-1-3-17 0,2 4-22 0,2-1-23 16,0 1-23-16,1 2-27 0,0-1-21 15,1 6-23-15,-1-2-19 0,-3 2-540 0,2 3 254 16,0 2 168-16</inkml:trace>
  <inkml:trace contextRef="#ctx0" brushRef="#br0" timeOffset="176106.5828">31474 13959 114 0,'15'0'166'16,"4"0"-10"-16,5 2-13 0,1-4-8 0,7 4-7 0,2 1-12 15,-1-3-7-15,3 1-9 0,2-1-11 16,3 4-8-16,-1-2-4 0,-4-2-8 16,-5 1-11-16,-1 1-4 0,-6 1-15 15,-3-3-22-15,0 1-24 0,-4-2-34 0,-1 1-57 16,-4-5-46-16,-6-1-319 0,-2 1 157 15,-6-4 104-15</inkml:trace>
  <inkml:trace contextRef="#ctx0" brushRef="#br0" timeOffset="176379.9953">31995 13685 26 0,'30'16'166'0,"-3"-1"-2"0,-1 2-3 0,-3 0-8 16,2 5-2-16,5 8-7 0,-1-2-3 16,-1 3-7-16,-2 1-5 0,-6-6-6 15,0 2-3-15,-5-1-5 0,-3 1-5 0,-2-3-6 16,-2-3-9-16,-4-1-6 0,-6-2-6 16,2 0-13-16,-8-2-4 0,0-2-9 15,-2 3-6-15,-3-4-23 0,-4-2-31 16,2-2-31-16,1-2-30 0,-4-2-33 15,4-3-33-15,1-3-28 0,0-2-34 0,1-4-421 16,1-1 208-16,1-6 138 0</inkml:trace>
  <inkml:trace contextRef="#ctx0" brushRef="#br0" timeOffset="176724.8453">32859 13282 82 0,'-2'-27'149'0,"-5"6"-8"15,-2 2-9-15,-1 6-3 0,-2 1-4 16,-2 5-8-16,-2 1 1 0,-1 4-8 16,0 4-3-16,0 4-6 0,-2 2-1 0,0 10-5 15,2 1-2-15,2 6-3 0,4 5-4 16,3 5-3-16,6 0-6 0,4 6-9 15,2 1-3-15,2 7-7 0,3 3-5 16,2 0-1-16,4 17-6 0,-3-11-3 16,-4-9-5-16,2 2-4 0,-4-6-1 0,-2-4-4 15,0-3-2-15,-2-6-3 0,-2-1-9 16,0-1-9-16,-4-4-19 0,0-2-19 0,-2-3-24 16,-4-3-18-16,4-3-29 0,-2-2-20 15,0-4-24-15,-1-3-22 0,-1-2-447 16,-1-4 210-16,0-4 138 0</inkml:trace>
  <inkml:trace contextRef="#ctx0" brushRef="#br0" timeOffset="176894.7692">32649 13816 117 0,'19'-11'126'0,"2"3"-10"0,-4 5-12 16,7-1-9-16,-4 0-10 0,8 2-12 15,-1 1-16-15,3 1-18 0,0-3-36 16,2 3-35-16,-5-2-40 0,-1 1-170 16,-3 1 82-16,-4-3 54 0</inkml:trace>
  <inkml:trace contextRef="#ctx0" brushRef="#br0" timeOffset="177056.8476">33164 13827 45 0,'16'1'126'0,"-5"1"-17"0,-1 1 7 16,6-2-32-16,-2-1 3 0,4 3-24 15,0 0-28-15,-1-2-38 0,2-1-35 16,-4 0-175-16,-1 0 73 0,4-1 47 16</inkml:trace>
  <inkml:trace contextRef="#ctx0" brushRef="#br0" timeOffset="177448.3043">33455 13702 23 0,'4'-5'146'0,"-4"5"0"16,12-2 2-16,-6 2 0 0,-6 0-3 0,19 7 0 16,-7-1-4-16,4 2 4 0,-4-1 0 15,2 5-6-15,4 3 3 0,-4 0-2 16,1 4-8-16,0 2 1 0,-2 1-4 15,-1 6-1-15,0 0-2 0,-4 7-8 0,-4-1-6 16,-2 4-5-16,-2 2-9 0,-6 2-1 16,-2 8-8-16,-8 0 0 0,-5 18-12 0,-4-1 1 15,-2-3-6-15,-3 1-5 16,-2-4-4-16,-2 1-8 0,3-3-8 0,-4-1-2 16,8-12-7-16,2-6 2 0,1 0-11 15,-1-1 4-15,3-1-6 0,0-3 9 16,0-1-14-16,3-7 0 0,2 0-4 0,2-7-11 15,1-1-7-15,0 1-8 0,4-2-5 16,0-6-11-16,2-1-7 0,-2 3-9 16,4-5-16-16,0 1-9 0,0-1-17 0,-1-5-18 15,3 6-14-15,-4-6-15 0,1-1-17 16,1 1-10-16,-1 2-26 0,1-2-32 0,0 0-32 16,-2-3-530-16,-1 1 264 0,0-2 174 15</inkml:trace>
  <inkml:trace contextRef="#ctx0" brushRef="#br0" timeOffset="178016.8812">32776 14783 154 0,'2'-4'188'16,"-2"4"5"-16,0 0 9 0,0 0-4 16,0 0-5-16,-8 20-10 0,4-5-3 0,-1 1-10 15,-1 8-8-15,1-2-9 0,-1 3-9 16,2 5-14-16,0-5-11 0,2 5-10 15,0-4-8-15,2 3-10 0,2-2-9 16,0-2-7-16,2-2 0 0,2-1-9 0,5-1-7 16,2-1-4-16,4-6-4 0,1-2-6 15,8-2-3-15,4-4-5 0,-1 0 5 16,3-6-13-16,2-4-2 0,4-3 0 16,1-1-5-16,-4-4-7 0,1-1-4 0,0-1-2 15,-4-1-4-15,2 2-5 0,-7-1 2 16,-1 1-12-16,-5 1-5 0,0 3-20 15,-4-1-21-15,-1 3-25 0,0-1-30 16,-4 2-35-16,1 3-37 0,0-1-36 0,-5 1-662 16,-1 0 299-16,-1 1 198 0</inkml:trace>
  <inkml:trace contextRef="#ctx0" brushRef="#br0" timeOffset="178719.3199">32183 15529 69 0,'2'-24'223'0,"0"6"-5"15,-4 5-12-15,-2 0-7 0,2 1-10 0,-6 4-13 16,-7 7-3-16,-2-3-5 16,-4 8-7-16,-9 4-7 0,-8 5-2 0,-7 8-9 15,-18 15-5-15,-1 9-6 0,3 7-3 16,4 4-8-16,-9 16-4 0,15-13 5 0,3 6-12 15,6-6-9-15,3 5 0 0,5 1-15 16,7 2-14-16,4-5-1 0,8-6-7 16,7-6-3-16,4-9-14 0,6 3 2 15,2-6-8-15,6 8-4 0,7-4-10 16,4-2-9-16,2-6-2 0,9-4 3 0,2-5-9 16,7-7-2-16,3-1-2 0,-2-9 7 15,5-8-11-15,-1-5 0 0,1 2 5 16,2-11-4-16,-3-6 4 0,-1-2-4 0,-7 1 4 15,-6-5 7-15,-5 1-6 0,-8-1 2 16,-8 2 2-16,-5 4 2 0,-6 1 7 0,-4 1-1 16,-9 1 7-16,-4 0 9 15,-2 4 2-15,3-1-5 0,0 7-1 0,4-1-3 16,1 2-2-16,5 6-4 0,-1 0-4 16,7 0-1-16,-2 8 2 0,7 5-3 0,1-3-4 15,7 9-5-15,-1 1-4 0,6 8 0 16,-4 5-4-16,-4-4-1 0,1 6 3 15,-2 1 1-15,-5 2-3 0,-2-4 4 16,-4 7 8-16,0-4-9 0,-4 3-2 0,-1 0 3 16,-4 2 6-16,5-6-9 0,-2-1 0 15,0-1 0-15,0-7-2 0,2-1-20 0,4-4-5 16,0 1-32-16,2-4-28 16,2-5-29-16,0 4-40 0,4-9-45 0,4 3-45 15,-2 1-34-15,2-5-25 0,3-1-708 16,2-1 344-16,-4 0 227 0</inkml:trace>
  <inkml:trace contextRef="#ctx0" brushRef="#br0" timeOffset="178826.197">32219 17223 5 0,'8'6'105'0,"-8"-6"-10"0,8 0-13 0,-8 0-1 16,0 0-12-16,0 0-14 0,6-6-22 16,-6 6-45-16,-2-12-163 0,0 9 60 15,0-5 39-15</inkml:trace>
  <inkml:trace contextRef="#ctx0" brushRef="#br0" timeOffset="214457.3452">20930 15495 4 0,'0'-6'98'0,"2"-1"-7"16,-2-1-6-16,-6-1 1 0,4-1-9 16,-4-2-2-16,-2 3 2 0,-4-4-6 15,-4 0-6-15,2-1-9 0,-5 1-7 0,-3-3-3 16,0 5-3-16,-4-5-2 0,-4 1-2 15,3 2 6-15,-5 2-4 0,-2-2 1 16,3 1 4-16,-5 3-19 0,-1-1 15 16,1 4-2-16,2 0-4 0,-3 3-1 15,1 0-1-15,-3 6 0 0,-1-2-3 16,-2 6 1-16,-1 0-1 0,3 6-2 0,-6 1 0 0,3-1 2 16,1 4-5-16,-1 4 0 0,5 0 4 15,3 4-2-15,1 1 1 0,0 3 6 16,6-2-2-16,1 3 0 0,1 2-4 15,6 5 5-15,-2 1 0 0,5-5-6 0,2 2 6 16,2 1-3-16,3 1-3 0,2 1 2 16,2-4 1-16,-2 4-7 0,6 0 1 15,0-7 2-15,6 7-3 0,2 0-3 0,2-1-1 16,0-1 0-16,2-2 0 0,3 2-3 16,2 4 0-16,4-5 0 0,1 4-2 15,0-4-1-15,4-5 4 0,1 2-3 16,3-5 3-16,2 2 1 0,1-3 0 0,5-5 2 15,0 2-2-15,2 2 6 0,1-8-5 16,1 4 5-16,1-2 0 0,2 0 2 16,-1-4 0-16,2 4-1 0,-1-4-1 0,-5-3 0 15,8 0-2-15,1-1-5 0,-7-2 0 16,3 2-2-16,-1-4-1 0,2-1-1 16,-3-3 0-16,3 1-5 0,-1 1-1 0,-1-3 3 15,-6-2-2-15,0 0 0 0,-3 0-4 16,2 0 3-16,1 0 0 0,-4-5-2 15,1 3 2-15,-1-4-2 16,0 0-1-16,2-2 0 0,-1-3 0 0,-3 2 3 0,2-4-3 16,-2-2-1-16,-7 2 2 0,3-1-6 15,-2-2 5-15,0-3-1 0,-1 0-2 16,-1 2 2-16,-6-2-2 0,1 0 0 0,-2-2 0 16,-2 2-1-16,1-2 0 0,-3 0 2 15,0 1-2-15,-1-4 0 0,-4 3 1 0,4 0-3 16,-4-5 4-16,-2 5-5 15,-2 0 2-15,0-7 0 0,-4 2 0 0,2 0 0 16,-4-1 0-16,0 2-2 0,0-1 0 16,-6-8 0-16,0 4 1 0,0-3 1 0,-6 2-1 15,2 1 2-15,-3 1-3 0,-2-4 2 16,-2 0-2-16,-3 0 1 0,-1 2 2 16,-5 3-3-16,-2-5 3 0,1 5 0 15,-1-2 1-15,-2 5 1 0,-2-4 0 0,1 4 0 16,-3 2-7-16,-1 1 7 0,1 1 0 15,4 3-1-15,0 2 0 0,1 1 1 0,-3-1-3 16,2 2 3-16,-1 3 1 0,2-1-2 16,-3 3 1-16,2-1-1 0,-2 2 0 15,2 0-2-15,5 0 1 0,-3 4-2 16,2 1 3-16,1-2 0 0,-1 4 0 0,0-3 0 16,3 4 0-16,-1-4-2 0,5 8-2 15,-2-4 4-15,1 0 0 0,1 2 1 0,1 0-3 16,2-1 1-16,1 1 0 0,2 1-2 15,0 0 0-15,-1-1 1 16,6 0 2-16,0 2-2 0,1 0 1 0,-2-3 0 16,5 3 0-16,-1-1-4 0,1 0 4 0,-1-1 0 15,3 0-3-15,-3-1-1 0,3 2-5 16,6-3-16-16,-10 3-23 0,10-3-40 16,-9 3-28-16,9-3-41 0,-2 4-53 15,2-4-610-15,0 0 278 0,0 0 184 16</inkml:trace>
  <inkml:trace contextRef="#ctx0" brushRef="#br0" timeOffset="221164.6201">20912 16143 26 0,'0'0'93'0,"0"0"-10"0,0 0-5 16,4 0-6-16,-4 0-3 0,0 0-15 16,6 2-3-16,-6-2-8 0,0 0 1 15,0 0-5-15,0 0 0 0,2 3-11 16,-2-3 1-16,0 0-2 0,0 0-3 0,0 0-5 15,0 0 3-15,0 0-5 16,0 8-2-16,0-8 1 0,0 0-3 0,0 0 5 16,0 0-8-16,0 0 1 0,0 0 1 0,0 0-3 15,0 0-2-15,-4 6-1 0,4-6 0 16,0 0 3-16,0 0-7 0,0 0 2 16,-4 7 0-16,4-7 2 0,0 0-2 15,0 0-1-15,-2 2 1 0,2-2-2 0,0 0 0 16,-2 6 3-16,2-6-4 0,0 0 0 15,0 0 1-15,0 0 1 0,-4 6-1 16,4-6 0-16,0 0-6 0,-4 1-9 0,4-1-9 16,-2 6-15-16,2-6-14 0,0 0-19 15,0 0-216-15,-7 2 97 0,7-2 65 16</inkml:trace>
  <inkml:trace contextRef="#ctx0" brushRef="#br0" timeOffset="221983.4682">15418 17684 104 0,'2'-8'89'0,"0"5"-6"0,-2 3-15 16,4-5-13-16,-4 5-9 0,6-6-19 15,-6 6-16-15,6-7-18 0,-2 7-17 0,-2-6-7 16,-2 6-113-16,9-6 49 0,-4 0 33 15</inkml:trace>
  <inkml:trace contextRef="#ctx0" brushRef="#br0" timeOffset="222578.9501">15449 16918 56 0,'-31'-4'106'0,"1"4"8"16,0 4-5-16,-1-2 0 0,1 4 4 0,-9 7 2 16,-5-1-14-16,-5 6 2 0,-17 9-2 15,3 7 1-15,2 1 4 0,-1-1-5 16,5 6-10-16,7 2-2 0,3 1-5 15,5 3-2-15,12-4-4 0,7-2-5 0,6-2-6 16,6 1-7-16,7 0-3 0,4-1-4 16,8 3-3-16,5 6-4 0,8-5-8 15,16 14-2-15,5-7-3 0,2-3-2 16,9-4-3-16,2-3-3 0,6-8-4 0,1 0 0 16,-5-14-3-16,-2-4-7 0,5-1 3 15,-4-7-5-15,5-3-2 0,3-4-2 0,-1-3-3 16,20-9-2-16,0 1 1 0,-9-8-3 15,-2-4 0-15,-4 0 2 0,-9-6 0 0,-5-3-3 16,-13 0-1-16,-7 4 2 16,-4-9 1-16,-7 1-4 0,-2-3 3 0,-6-5-3 15,-7-4 0-15,-6 8 2 0,-2-5-2 16,-8-5 3-16,-2 3-4 0,-14-12 0 0,-3 4 5 16,-5 3-4-16,0 11 3 0,1 9-2 15,-3 1 0-15,-5 5 2 0,-1 6 2 16,-2-2-1-16,-1 7 4 0,-3 3-3 15,8 3 0-15,-3 3 0 0,1 6-6 0,5-1 8 16,3 3 0-16,-2 3-5 0,2-1 1 16,5 4 0-16,-1 0-8 0,1 3-10 15,3-1-4-15,4 3-11 0,0 2-12 0,1 1-14 16,4-1-8-16,2 2-19 0,3 0-23 16,2 2-15-16,2 0-21 0,-2-3-414 15,4 5 190-15,4-4 126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28:18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11455 11233 52 0,'-4'-3'67'0,"2"-3"-4"0,-2 2-2 15,-1-2-5-15,1 3-9 0,-1-3-4 16,-1 2-3-16,0 0-4 0,0-1-8 15,-3 2 2-15,-1-2-5 0,1 1-1 16,-4 0-3-16,3 0-4 0,-8 3 1 0,2-1-5 16,-1-2 1-16,-4 3-5 0,0 1 3 0,-3-2-3 15,1 2-1-15,-2 2 0 0,-5-2-3 16,-1 1 3-16,-1 3-2 0,-3-1 1 16,-5 1 1-16,2 4-3 0,-4-3 5 15,4 2-5-15,-2-2 2 0,2 3 2 0,0 0 0 16,-1 1 3-16,3 2-3 0,3-1-3 15,-3 1 6-15,4 3-6 0,0 1 2 16,1-1 3-16,1 6 2 0,0-2 1 0,3 2 8 16,1 3-6-16,0 0 2 0,4 4 1 15,2-2 6-15,1 1-3 0,3 0 11 16,2 4-1-16,2-4-1 0,4 1 5 16,3-1 4-16,1 3 1 0,4-1 2 0,4 1 4 15,5 6-6-15,3-3 4 0,4 0 2 16,6 4-2-16,6 0 1 0,3-3-6 0,21 12 3 15,1-7-4-15,4-3-5 0,1-3-1 16,2-1-7-16,-7-6-1 0,-4-6 0 16,-1-2-2-16,5-2-3 0,1-2 2 15,1 0-2-15,1-1-2 0,1-6-1 0,3 1-1 16,-1-5 2-16,0 1-3 0,-5-3-5 16,3-5 7-16,-1 1-5 0,0 1 4 0,-3-7 0 15,-2 2-4-15,-3-2 6 0,-3-5 7 16,-1-1 3-16,-6-1 5 0,1-4-2 15,-6-4 3-15,-1 0-2 0,-4-5-2 0,-8 3-3 16,-2-6-1-16,-6 1-3 0,-1-7-2 16,-7 0-4-16,-6-5-2 0,-5-9-2 15,-9-16-2-15,-10 1-2 0,-6 4-7 0,-3 1 2 16,-5 5 0-16,-7 4-1 0,-2 4-1 16,-4 4 2-16,-2 6-4 0,-4 4 2 15,1 5-1-15,7 9-2 0,5 4-1 16,-3 3-11-16,-1 5-15 0,5 3-17 0,1 0-27 15,4 3-34-15,5 2-33 0,7 4-39 16,2 2-458-16,7 1 217 0,-1 1 142 0</inkml:trace>
  <inkml:trace contextRef="#ctx0" brushRef="#br0" timeOffset="851.1816">18680 11033 52 0,'-37'-3'73'0,"5"1"0"0,-2 4-5 16,3 0 3-16,-1 3 1 0,-6 5 1 16,0 1 0-16,-7 4-3 0,1 5 2 0,-1 1 3 15,-9 15 0-15,1 4 3 0,4 3-3 16,5 5 1-16,6 3 0 0,10-5-3 0,11-2 1 15,2 4 1-15,8 0-5 0,7-1-2 16,7 6-3-16,12 18-7 0,4-4-2 16,11-3-1-16,4-3-4 0,7-2-2 15,5-3-5-15,7-9-5 0,5-3-3 0,3-3-1 16,6-5-1-16,2-9-4 0,6-3 0 16,1-3 3-16,-3-8 3 0,-8-4 2 0,-9-5 2 15,3-2 1-15,-1-6 2 0,18-5 2 16,-2-5-2-16,-6-8 1 0,-2-4 0 15,-8-11-3-15,-5-6-8 0,-11-6-3 16,-6-3-4-16,-10-9-2 0,-9-3-4 0,-15 3-3 16,-8 3-2-16,-10-17-1 0,-12-2-3 15,-11 8-1-15,-12-1-1 0,-19-2 1 16,-16 3-1-16,-16 9-8 0,-3 5 2 0,-3 6-1 16,0 3-1-16,20 17-2 0,1 4-17 15,7 4-28-15,17 7-35 0,12 7-49 16,9 3-35-16,9 4-32 0,3 4-531 15,7 2 248-15,4 1 163 0</inkml:trace>
  <inkml:trace contextRef="#ctx0" brushRef="#br0" timeOffset="1621.8318">22770 11272 47 0,'-29'19'55'0,"4"2"3"16,1-1-3-16,5 5 7 0,1 2-6 0,-2 6 0 15,5-2-1-15,5 4-3 0,-1 0 1 16,5 3-4-16,4-1 0 0,4 6-5 16,4-4-3-16,7 8-2 0,4-2-4 15,11 14-3-15,5-6-2 0,5-6 5 16,6-2-13-16,-3-8 1 0,-3-12 1 0,6-1-4 15,17 2-5-15,-5-9 3 0,-5-5-1 16,2-6 7-16,-7-5 9 0,1-5 4 0,3-5 11 16,1-8 4-16,13-14 6 0,-7-3 5 15,-7-7-2-15,-1-8 1 0,-7-6-4 16,-3-2-4-16,-7-9-3 0,-10-3 0 0,-6 0-2 16,-12 10-4-16,-6 6-2 0,-6 4-2 15,-8-1 0-15,-11-11-6 0,-7 6-3 16,-8 5-2-16,-1 6-4 0,3 12-4 15,2 7-2-15,0 6-1 0,7 1 1 16,-1 5-4-16,2 4 0 0,5 1 0 0,-1 4-2 16,3 3 0-16,4-1-3 0,-2 4-3 15,-1-1 0-15,4 5 1 0,0-2-3 0,2 2 0 16,1 2 2-16,0-1-6 0,2 0 3 16,1 1-1-16,-2-1 1 0,4-1-3 15,0 3 2-15,1-6 0 0,1 4-2 16,1-3-3-16,1 2-6 0,0-1-6 0,-1 1-17 15,1-5-23-15,2 2-29 0,0 1-33 16,0 0-37-16,4-4-469 0,-10 2 211 0,0-2 140 16</inkml:trace>
  <inkml:trace contextRef="#ctx0" brushRef="#br0" timeOffset="2933.5504">4515 10041 67 0,'8'-17'141'0,"-2"1"-6"15,-4 3 0-15,-2 0-6 0,-2-1 4 16,-2 3-5-16,-6 1-6 0,-8 1-8 0,-3 0-1 16,-4 1-1-16,-4 5-8 0,-6 0-2 15,-1 3-9-15,-6 4 3 0,-3 3-10 16,1 1-2-16,4 2-2 0,-1 2-9 0,7-3-8 15,1 4-7-15,5 1-5 0,10 1-5 16,2 0-5-16,6 0-2 0,8 2-6 16,4 3 1-16,6 0-6 0,6 4 1 15,4 1-8-15,6 1 0 0,7 4-1 16,1 3-4-16,0-3-1 0,-5-2-2 0,-3-3-2 16,-4 3 1-16,-4-4 6 0,-8-1 16 15,-2-1 12-15,-10-1 12 0,-2 0 2 0,-10 0 7 16,-4 0-2-16,-6-2 2 0,-3-3 4 15,-9-3-8-15,-3-6-4 0,-3-1-4 16,-5-4-4-16,-7-4-8 0,-2-5-6 0,3-3-4 16,0-4-13-16,5 0-12 0,0-5-18 15,3 0-19-15,8-1-27 0,5 5-32 0,2 0-40 16,6 2-43-16,5 3-40 0,5 4-38 16,0 1-637-16,4 2 300 0,0 3 199 15</inkml:trace>
  <inkml:trace contextRef="#ctx0" brushRef="#br0" timeOffset="3274.9129">3079 10956 100 0,'-17'-5'281'0,"-2"4"-16"0,-6 2-10 16,-7 1-16-16,-4 4-11 0,-13 4-7 16,-4 3-15-16,-23 8-12 0,-11 6-11 15,-27 7-17-15,-6-2-15 0,-8 4-7 0,-1 1-3 16,2 5-8-16,0-2-10 0,9 2-11 16,1-3-10-16,8 0-11 0,-2-3-1 15,22-10-4-15,9-2-9 0,10-2-9 0,15-7-7 16,13-3-5-16,10-3-9 0,4-2-14 15,6-1-20-15,2 0-20 0,6 0-28 0,3-3-30 16,5-2-32-16,3 1-38 0,3-2-31 16,3 5-41-16,1 2-26 0,2-1-25 15,3 1-648-15,1 5 308 0,-2-3 203 16</inkml:trace>
  <inkml:trace contextRef="#ctx0" brushRef="#br0" timeOffset="3863.2593">1320 12102 142 0,'-2'-9'163'0,"0"-1"1"0,-4 0-13 16,-3 3 3-16,-5 1-10 0,-2 0-7 0,-4 5-7 15,-2 1-4-15,-7 4-4 0,-7 3-6 16,-5 5-6-16,-3 1-2 0,-2 7-11 16,-1 2-10-16,-10 11-7 0,1-1-8 15,4 5-7-15,-1 2-2 0,15-5-6 0,6-6-7 16,9 0-1-16,3-6-8 0,6-3-6 15,6 0-1-15,3-2-5 0,5-5 3 16,5-3-6-16,3-3-1 0,4-6-3 0,6-2 0 16,2-5-6-16,4-5 1 0,3-5-5 15,5-9-1-15,0-5 1 0,-3-3-1 16,-1-3-1-16,8-14 2 0,-6-4 4 0,-9 5 2 16,-5 4 1-16,0-1 0 0,-6-3-2 15,-2-1-3-15,-1-3 3 0,-5 3 6 16,0 5 1-16,-4 5 1 0,0-2 8 0,0 6 1 15,-3 2 3-15,1 7 4 0,2 3-2 16,-2 6-2-16,2-1-8 0,-2 8-5 16,2 6 0-16,-2 6-4 0,4 0 5 15,-6 23-4-15,0-1-2 0,4 7-2 0,0 9 1 16,2 6 1-16,0 10-1 0,2 2-2 16,2 3-1-16,6 20-5 0,0-7-1 15,2-11-9-15,-1-10-17 0,4-1-21 0,0-3-25 16,1-3-26-16,4-4-44 0,-1-3-27 15,4-5-28-15,0-6-34 0,3-8-642 16,4-5 293-16,-1-7 194 0</inkml:trace>
  <inkml:trace contextRef="#ctx0" brushRef="#br0" timeOffset="4172.7836">3778 10724 136 0,'2'-5'266'0,"-4"1"-23"0,2 4-25 0,0 0-6 15,-11 16-13-15,5-3-11 0,-3 7-13 16,1 2-15-16,-1 4-14 0,3 9-11 15,-2 0-11-15,2 7-11 0,-4 6-10 16,4 2-12-16,2 1-8 0,-2 2-6 0,2-1-8 16,0 2-18-16,-3-7-24 0,3-5-31 15,0-1-29-15,1-2-31 0,-1-3-35 0,2-3-42 16,0-3-51-16,0-4-585 0,4-2 264 16,-4-3 175-16</inkml:trace>
  <inkml:trace contextRef="#ctx0" brushRef="#br0" timeOffset="4535.5118">3640 12094 46 0,'2'6'189'0,"0"0"-16"0,5-4-15 15,-1-1-16-15,3-1-11 0,1-3-11 16,1-1-17-16,3-4-7 0,0-1-8 15,2-3-6-15,-6-1-7 0,4 0 3 16,-4-1-8-16,-1-1 7 0,-1 0 2 0,-2 1 2 16,-2 0-1-16,-2 1 2 0,-2 2 1 15,-2 1-1-15,-2 3 1 0,-2 1 0 0,-2 4 3 16,-5 4 4-16,0 4-1 0,-6 6 1 16,-3 4-2-16,2 5 0 0,-1 1-3 15,1 6-3-15,4 1-6 0,0 2-3 16,6-2-5-16,4-1-7 0,4-1-5 0,4-2-2 15,4-1-4-15,6-1-4 16,6 0-6-16,7-4 2 0,1-4-26 0,4-3-24 16,-1-8-31-16,3 1-41 0,2-7-40 0,4-4-41 15,2-3-52-15,7-8-46 0,-5-4-653 16,13-14 310-16,-4-6 205 0</inkml:trace>
  <inkml:trace contextRef="#ctx0" brushRef="#br0" timeOffset="4823.8851">4815 10528 145 0,'-15'-3'252'0,"2"2"-19"16,5 2-21-16,0 5-13 0,1 6-14 15,5 1-14-15,4 7-14 0,5 5-11 0,5 7-12 16,11 9-11-16,17 13-10 0,7 4-12 16,7-1-8-16,13 12-6 0,5-1-10 0,-5-1-10 15,-9-11-17-15,-3 0-22 0,-6 2-23 16,-5-3-28-16,-2-5-20 0,-5 3-25 16,-9-10-25-16,-4-4-34 0,-3-2-34 15,1 0-35-15,-6-6-439 0,4-1 216 16,-2 6 142-16</inkml:trace>
  <inkml:trace contextRef="#ctx0" brushRef="#br0" timeOffset="5311.2199">6220 11792 169 0,'-6'-6'251'0,"0"4"-13"0,6 2 2 16,-13 10-1-16,7 3-10 0,-5 6-7 16,2 4-17-16,-1 9-2 0,0 5-16 0,1 1-17 15,0 9-19-15,3 3-6 0,0 1-14 16,-1 1-15-16,5 3-10 0,-2-2-7 16,4 2-9-16,-2-2-14 0,2-7-8 0,2-4-7 15,-2 0-11-15,2-10-9 0,-2-1-3 16,0-2-12-16,2-7-4 0,-2-2-1 15,0-1-3-15,2-10-12 0,-2-3 5 16,0-4-5-16,0-2-4 0,0 0 0 0,0-33-6 16,0 12-8-16,0-7-3 0,0-4-10 15,0-11-5-15,3 0 1 0,-1-8 1 0,0-1 2 16,4 2 2-16,2 4 3 0,4 3 0 16,0 2 4-16,2 5 0 0,4 5 2 15,1 3 1-15,2 6 4 0,2 1 4 16,-1 6 2-16,-4 3 2 0,1 4 6 0,-2 7 3 15,-2 1 7-15,-3 1 10 0,0 7 2 16,-6 0 3-16,-4 5 7 0,-6 0-5 0,-4 5 1 16,-8 0 0-16,-5 2 0 0,-6 0-8 15,-3-1-4-15,-4-1-15 0,-2-2-26 16,0-4-38-16,0-3-52 0,0-2-79 0,5-4-79 16,-1-3-746-16,2-3 345 0,1-3 228 15</inkml:trace>
  <inkml:trace contextRef="#ctx0" brushRef="#br0" timeOffset="9735.2255">1204 12766 89 0,'-4'-5'126'0,"4"5"-10"16,-4-3-2-16,-3 1-4 0,7 2-2 16,-15 8 0-16,3 0 4 0,-6 6-5 15,-7 9 3-15,-9 7-1 0,-18 22-2 0,-17 16 0 16,-2 5-3-16,-3 3-5 0,-3 2-1 15,0 2-6-15,2-3-6 0,1-4-5 0,4 2-5 16,8-5-9-16,12-10-16 0,5-5-5 16,3-2 2-16,2-4-8 0,11-8-6 15,5-7-1-15,-2-4-4 0,8-5-4 16,3-6-1-16,0 0-2 0,4 0-2 16,-1-4-4-16,4-1-3 0,-4 0-1 0,6-3-14 15,0-3-11-15,2-2-26 0,2-5-27 16,2-1-34-16,0 0-21 0,0 0-20 0,0 0-16 15,10-18-21-15,0 10-408 0,2-4 199 16,0 0 132-16</inkml:trace>
  <inkml:trace contextRef="#ctx0" brushRef="#br0" timeOffset="10202.504">1055 13119 90 0,'-2'-9'137'0,"2"2"-8"0,-2-1 2 16,2 2-7-16,-2 0-13 0,2 1-6 16,0 5-7-16,-2-10-9 0,2 10-5 0,2-4 3 15,-2 4-1-15,0 0 11 0,0 0 3 16,8 23 1-16,-3-6 2 0,2 6-3 16,1 3-9-16,4 7-6 0,-1 3-5 15,4 8-1-15,0 2-5 0,8 14-8 0,-2-8-2 16,5 9-10-16,-5-12-3 0,7 11-5 15,-6-13-2-15,-2-3-3 0,3-4-10 0,-2 0 1 16,-2-3-2-16,3-2-4 0,-6-6-2 16,-1-4-1-16,0-2-2 0,-2-4-3 15,-3-2-3-15,0-3-2 0,0 0-3 16,-2-2-5-16,0 0-11 0,-4-5-22 16,2-1-39-16,1-2-24 0,0-1-19 0,-7-3-36 15,0 0-40-15,16-8-549 0,-11 2 250 0,-1-5 165 16</inkml:trace>
  <inkml:trace contextRef="#ctx0" brushRef="#br0" timeOffset="10542.1043">1800 13118 46 0,'0'-4'161'0,"0"4"-6"0,0 0-3 16,0 0-2-16,9 15-2 0,-2-3-3 0,1 12-2 15,1 1-4-15,5 6-8 0,4 9-5 16,0 1-9-16,4 3-10 0,7 13-5 0,-1 2-11 16,-6-11-5-16,8 8-10 0,-6-7-4 15,-3-7-5-15,1 2-8 0,-4-2-7 16,-1-2-3-16,0-7-6 0,-2 0-5 15,-1-5-2-15,0 1-3 0,-2-6-3 0,-2-2-4 16,-1-2-3-16,-2-4-2 0,1-2-2 16,-2 4-6-16,1-7-4 0,-3 0-19 15,2-4-33-15,-2 0-39 0,1-1-45 16,-1-3-49-16,-4-2-582 0,0 0 258 0,0 0 170 16</inkml:trace>
  <inkml:trace contextRef="#ctx0" brushRef="#br0" timeOffset="11847.6094">554 13876 7 0,'0'0'88'16,"0"0"2"-16,-10 9 1 0,6-3 2 15,1 5-11-15,-3 3 15 0,3 3-1 0,-3 8 12 16,2 1 0-16,0 5-1 0,0 7 0 16,-3 2-8-16,3 6 0 0,2 5-5 0,-2 2-5 15,0 1-4-15,2-1-11 0,-1 0-1 16,1-7-9-16,2 0-1 0,-2-4 2 16,2 1-5-16,-5-5-7 0,5-7-3 0,-2 0 2 15,0-3-1-15,2-5 3 0,-2-2 4 16,2-1 4-16,0-3 9 0,-2 2-1 15,0-12-2-15,-2 0-9 0,2 0-6 16,2-7-4-16,0 0-7 0,-17-14-4 0,10 3-6 16,1-3-3-16,2 1-1 0,2-2-3 15,2-4-2-15,0-1-4 0,4 1-2 0,0 1-4 16,4-3-1-16,4 5 0 0,0-3-2 16,3 4 1-16,2 2-5 0,2 4 2 15,0 2-4-15,2 4 1 0,1 3 3 16,-2 1-1-16,4 5-3 0,1 0 4 0,-3 6-2 15,-2-2 0-15,-3 5 1 0,0 1-3 16,-6 0 7-16,-1 2 1 0,-6-2-1 16,1 3 0-16,-8-4 3 0,-3 4-1 0,-2 1 2 15,-5-3-4-15,-4 2 2 0,-4-5-5 16,1 0 1-16,-2-1-2 0,-2-3-2 16,1-1-4-16,2-1-4 0,2-4-26 0,0-4-32 15,2-1-33-15,2-6-42 0,5 0-32 16,4-1-33-16,3-3-33 0,3-1-544 15,5-1 264-15,3 0 175 0</inkml:trace>
  <inkml:trace contextRef="#ctx0" brushRef="#br0" timeOffset="12174.7991">1500 14453 18 0,'0'-6'172'0,"0"6"-4"0,-7-8 5 15,5 5-6-15,-2-3-3 0,-2 4-8 0,-2 1-4 16,-3 1-8-16,-2 3-2 0,1 6-8 16,-3-1-4-16,-2 6-9 0,0 2-12 15,-2 5-3-15,2 3-11 0,0 2-6 0,4 1-8 16,3-5-8-16,3 5-3 0,3-2-9 15,4-2-2-15,2 4-4 0,5-3-8 16,3-1-3-16,5 3-4 0,4-5-3 0,5 1-3 16,3-4-3-16,5-4-8 0,0 1-15 15,2-7-28-15,1 1-36 0,-5-5-35 16,2-1-50-16,-1-3-71 0,-3-3-599 16,2-1 276-16,-3-5 182 0</inkml:trace>
  <inkml:trace contextRef="#ctx0" brushRef="#br0" timeOffset="12693.4257">2483 14539 114 0,'6'-6'127'16,"-2"0"-2"-16,0-1 0 0,-2 1 0 0,0-4-2 16,-2 3-4-16,0-3-5 0,-4 3-3 15,0-1-6-15,-2 2-7 0,-3 2-1 16,-2 1-3-16,-1 5-4 0,-3-1 0 0,-4 7-6 15,-2 2-2-15,-3 3-3 0,1 6-9 16,-2 0-3-16,2 3-6 0,1 5-7 16,4-5-4-16,2 5-7 0,4-7-2 0,1 3-4 15,5-2-2-15,2-4-4 0,4 0-1 16,2-1-4-16,2-5-1 16,2-1 2-16,5-2-4 0,-1-8 0 0,1 0-5 15,2 0-1-15,1-3-2 0,2-2-1 0,-2-3 0 16,1 4-4-16,0-5-1 0,-2 1-3 15,-1 2 2-15,-2 2-1 0,2 1-1 16,-4 1-2-16,2 2 4 0,1 0-2 0,0 2 1 16,1-1-1-16,1 5 0 0,-1-2-3 15,4 4 1-15,-4-3 0 0,3 1-2 16,0-4-7-16,2 2-23 0,-2-4-31 16,0 0-50-16,3-4-44 0,0-4-59 0,-4 1-521 15,3-7 250-15,-6-1 164 0</inkml:trace>
  <inkml:trace contextRef="#ctx0" brushRef="#br0" timeOffset="15311.828">643 14172 35 0,'-2'-3'88'0,"-2"-1"-8"16,2-2-3-16,2 6-1 0,-11-6-9 15,7 1-6-15,-1 1-3 0,-3 3-5 16,1-2-9-16,-3 2 2 0,10 1-8 0,-22 0-3 15,12 0-3-15,-2 4-2 0,-3-1-10 16,-2 4 10-16,0-1-4 0,0 1 2 16,-2 5-7-16,-3 1 3 0,6 1 0 0,-5 3 5 15,1 1-8-15,0 3 2 0,-2 1-4 16,3 2-4-16,0 0 3 0,-2 1-5 16,4-1 4-16,2 4 0 0,1 0-3 15,3-5-2-15,0 1-2 0,3 3 2 0,1 0 3 16,1 1 3-16,0 0-9 0,2 1 4 15,4 1-4-15,0-2 3 0,0 2 2 0,4 1 1 16,4 3-4-16,-4-1-2 16,9 0 4-16,2-4-5 0,2 0 1 0,4 3 1 15,4 2 7-15,1-11-7 0,3 4 4 16,-1-5-4-16,8 0-3 0,-5-2 0 0,3-6-1 16,5-3-1-16,-1-1 0 0,-2-1 0 15,2-1-1-15,-3-8-2 0,2 0 6 16,-1 0-3-16,4-8-1 0,-2 3 0 0,3-3-4 15,-5-5 5-15,1-1-2 0,-3-1 2 16,0-1-1-16,0-2 3 0,0-5 1 16,-3-2 6-16,-1-2 3 0,-7 1-6 0,1 0 8 15,2-5-3-15,-12-2 8 0,3 4 2 16,-4-6-4-16,-2-1 1 0,-3 0-2 16,-4-1 3-16,0 0-1 0,-6-3 3 15,-4-1-7-15,0 1 0 0,-7-2 0 0,-4-4-3 16,0 5 1-16,-5 1-3 0,0 1 1 15,-2 3-2-15,-3 4-4 0,-1 1 7 0,-4 0-5 16,1 7-3-16,1 3 2 0,0 2-1 16,-2 2-2-16,3 4 1 0,-1 1 2 15,3 5-4-15,1 1 1 0,-1 0-3 16,2 0 0-16,3 4-3 0,-1 2 4 0,2 0-3 16,0 0 0-16,1 2-1 0,4 1 3 15,-1-2-5-15,0 1 4 0,2 2 0 16,3-2 2-16,-2 2-5 0,2-2 2 0,2 1 2 15,-1-1-2-15,0 0-1 0,1 2-2 16,-1-2 1-16,3 1 2 0,1-3-4 16,-2 5 5-16,3-4-3 0,-2 1 2 0,8-2-3 15,-10 4 1-15,5-2-4 0,-2 0 5 16,7-2 0-16,-8 5-1 0,8-5-1 0,-6 0 4 16,6 0-1-16,-8 3-2 0,8-3-1 15,0 0 1-15,-9 5 0 0,9-5 0 16,0 0 1-16,-6 2-1 0,6-2-3 15,0 0 3-15,0 0-1 0,-7 4 1 0,7-4-2 16,0 0 0-16,0 0-2 0,-4 4 0 16,4-4-4-16,0 0-5 0,-2 3-5 15,2-3-4-15,0 0-10 0,0 0-17 0,-5 4 2 16,5-4-21-16,0 0-19 0,0 0-17 16,0 6-23-16,0-6-376 0,3 6 171 15,-3-6 113-15</inkml:trace>
  <inkml:trace contextRef="#ctx0" brushRef="#br0" timeOffset="20869.6144">3818 12518 16 0,'0'0'17'15,"-6"1"1"-15,6-1-2 0,0 0-4 16,0 0-1-16,0 0 1 0,0 0-3 0,0 0 3 16,0 0-3-16,0 0-1 0,0 0-1 15,-6 4 2-15,6-4 1 0,0 0 1 16,0 0 5-16,0 0 5 0,0 0 2 0,0 0 7 15,0 0 2-15,0 0 3 0,0 0 7 16,0 0-6-16,0 0 4 0,0 0-3 16,-5 4 1-16,5-4 4 0,0 0-5 15,0 0 6-15,0 0-4 0,0 0 2 0,-2 6-2 16,-1-3 8-16,3-3 10 0,-4 11 7 16,0 0 3-16,0 6 6 0,-2 5 2 15,-5 9 9-15,-1 5-1 0,-6 12 6 0,-9 18-3 16,-2 5 2-16,1 3-4 0,-3 5-2 15,1-3 2-15,0-1-2 0,-2-1-7 16,3-4-1-16,1-2 1 0,1-3-6 0,-1-4-7 16,6-13-4-16,6-4-5 0,-1-3-2 15,0-1-5-15,4-6-5 0,1-1-4 16,-2-5-4-16,2-1-2 0,4-2-3 0,-1-3-7 16,1-2-7-16,1-5-15 0,3 0-18 15,-2-3-22-15,1-3-27 0,3-1-29 16,0-2-18-16,2-6-24 0,0 0-15 15,0 0-18-15,13-25-466 0,-5 9 217 0,5-3 143 16</inkml:trace>
  <inkml:trace contextRef="#ctx0" brushRef="#br0" timeOffset="21196.2571">3746 12643 14 0,'2'-7'170'0,"-2"1"-14"0,0 2-17 16,0 4 0-16,0 0 1 0,0 0 1 15,13 23-2-15,-5 0 0 0,5 5-10 16,-1 6 4-16,10 10-4 0,10 17 1 16,1 4-7-16,3 2-8 0,5 2 0 0,-1-3-10 15,2 3-6-15,11 11-6 0,-9-16-7 16,3 0-5-16,-3 0-7 0,-1-5-6 15,-3-1-5-15,0-6-9 0,-4 2-2 16,-6-12-8-16,-5-4-2 0,-1-2-2 0,-3-1-4 16,-4-7-5-16,0-3-4 0,-5-2 0 15,1-4-10-15,0 0-6 0,-5-4-14 0,-1-1-23 16,-1-4-32-16,-2 0-35 0,0-3-35 16,-4 1-34-16,0 1-33 0,-4-6-34 15,-6 1-522-15,-3 0 255 0,-7-2 169 0</inkml:trace>
  <inkml:trace contextRef="#ctx0" brushRef="#br0" timeOffset="21841.5227">3139 14027 155 0,'0'0'148'0,"0"0"-12"0,0 0-6 16,0 0-12-16,0 0-7 0,0 0-12 16,31-8-5-16,-16 3-10 0,2-4-7 0,2-2-10 15,2-3-6-15,0-1-5 0,1 0-8 16,-4-2 0-16,2 0-3 0,-4-1 1 15,-1 2 2-15,-2-2 4 0,-4 3 2 16,-3 2 8-16,0-1 1 0,-2 6-3 0,-4-3-3 16,-2 7 0-16,2 4 1 0,-14 0 8 15,3 9-6-15,-6 2 8 0,-2 6 0 16,-3 9-1-16,2 7 4 0,-2 7-4 16,1 2 1-16,5 2-1 0,0 3-4 0,6 1-7 15,0 1-1-15,3 2-5 0,3-1-5 16,2-4-2-16,4-5-6 0,-2 2-3 15,2-3-2-15,0-2-3 0,0-4-4 0,3-3 0 16,-3-5-5-16,0-2 2 0,0-5-7 16,0 2 1-16,0-7 0 0,0-2-1 15,-2-2-3-15,2-3 2 0,0-5-5 0,-2-2-1 16,0 0-4-16,0 0 4 0,13-20-6 16,-6 7 5-16,-1 1-5 0,2-2 3 15,3-2 0-15,1 1-3 0,1 0 1 0,0 5-1 16,-1-3 2-16,2 4-3 0,-2 1 0 15,3 4 1-15,0-1 0 0,-3 3-1 16,5 4-2-16,1 3 1 0,-2-1-1 0,-1 6 4 16,4-1-1-16,0 2 3 0,0 1-1 15,0 3-4-15,-2-2 1 0,2 3 0 16,-4-2-2-16,2 0-1 0,-2 2-7 0,-1-5-11 16,0 2-16-16,-2-3-18 0,-2 1-25 15,3-1-22-15,-2-1-31 0,2 1-40 16,1-4-41-16,-1-2-645 0,2-1 291 15,-3 3 193-15</inkml:trace>
  <inkml:trace contextRef="#ctx0" brushRef="#br0" timeOffset="22367.9648">4713 14184 101 0,'6'-1'139'0,"-6"1"-2"0,20 6-9 16,-4-5-8-16,4 6-4 0,-1 7-10 0,0 2-6 15,4 0-7-15,-1 3-8 0,0 6-1 16,-3 0-7-16,1 0-3 0,-4 2-8 15,0-1 1-15,-6-1-1 0,-4-1-1 0,-2-2 3 16,-2-1 2-16,-2-2-4 0,-2 0 0 16,0-4-2-16,-2 0 2 0,-2-3 4 15,0-3-4-15,-3-3-4 0,2-3-3 0,1 0-2 16,-2-3-6-16,8 0-6 0,-8-12-6 16,6 3-4-16,2-3-4 0,2-1-2 15,4-4-5-15,2 1-7 0,2-5-14 0,2 2-19 16,0 2-24-16,1 0-33 0,-3 2-29 15,1 2-25-15,0 0-27 0,-3 1-25 16,2 1-475-16,-4 4 223 0,6 1 146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18:11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26178 10094 16 0,'18'-25'43'15,"-6"3"-1"-15,-4-1-1 0,-2 0-5 16,-1 2-4-16,-2 0-2 0,-3-1-2 16,0 0-3-16,-3-5-2 0,-2 5-5 0,1-3-3 15,0 4 1-15,0-2-5 0,-2 6 0 16,2 0-5-16,-2 0-10 0,-1 2-17 0,-2-1-12 16,-1 2-81-16,-1 3 38 0,-3-3 26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20:56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25211 9474 8 0,'-2'-14'117'0,"2"3"-1"0,-3 1 2 15,3 0-1-15,-2 3 0 0,2-1 0 16,0 2-4-16,-2 1-5 0,2-1-4 0,0 6-5 15,-2-8-3-15,0 5-2 0,2 3-7 16,-2-10-3-16,2 10-6 0,-2-4-7 16,2 4-8-16,0 0-2 0,0 0 4 15,-10 14-1-15,6-5-2 0,-3 4-1 0,0 3 2 16,-1 4 1-16,0 1-3 0,-3 4-2 16,-3 4-1-16,0-1-2 0,0 3-5 0,-1 1 0 15,-4 5-4-15,0 3 2 0,-3-1-2 16,0 2-2-16,0 3-3 0,-7 14 1 15,-1 2-5-15,-2 3 4 0,2 1-8 16,1 1-2-16,-3 0 5 0,0-2-4 0,-1 1-5 16,-1-1-3-16,0 2 2 0,0-3-1 15,1 2-1-15,-1 2 3 0,-3 0 3 0,1-1-4 16,-2-1 0-16,-2 2-3 0,-3 2 6 16,-1-2-2-16,-9 15 3 0,-4-1 5 15,5-3-1-15,5-11-4 0,1-1-2 16,-10 13 0-16,9-10-2 0,-1-4-4 15,-1 2 1-15,-6 12-2 0,-2 1-4 0,10-13 0 16,-10 13-7-16,0 3 3 0,-2 0-2 16,-1 3-1-16,1 3 5 0,0 3-5 0,0 0 0 15,0 4-3-15,0 1 0 0,-1 3 1 16,1 0-5-16,2 2 2 0,-3-2-4 16,1 1 2-16,2-1 0 0,1-1-1 0,0 5 0 15,3 4 0-15,0 0 1 0,5-1 3 16,-2 1-4-16,4-2 0 0,-1-2-1 0,3-2-1 15,1-4-2-15,3-4 1 0,7-16 0 16,1-1 0-16,0-5-2 0,3 0 4 16,1-3 0-16,2-7 0 0,5-11-1 15,2-6-1-15,2 0 1 0,1-3-1 0,0 2-6 16,2-5 6-16,1-4 0 0,0 1-2 16,0-4 6-16,3 3 1 0,-2-6-4 15,2-1-4-15,2-4 0 0,0-2 1 0,2 0-3 16,-1-6 4-16,1 2 5 0,2-5-4 15,-1 2 0-15,1-3-2 0,0 0 6 16,0-2 1-16,2-2-3 0,-1 2 3 16,1 0 2-16,0-2-8 0,0-1 6 0,0-1-3 15,0-2 4-15,2-3-1 0,-2 7-2 16,2-7 2-16,-2 6 0 0,2-6 0 0,-2 4-3 16,2-4 3-16,0 0-1 0,0 0-3 15,0 0 4-15,0 0-1 0,0 0-4 16,0 0 1-16,0 0 1 0,0 0-5 0,0 0 1 15,0 0 4-15,0 0-8 0,0 0 5 16,0 0-2-16,4-17 1 0,-2 11-3 16,0 4-5-16,-2 2-1 0,2-12-1 0,-2 8-7 15,2-2 2-15,-2 2-4 0,2-4 0 16,-2-2 1-16,2 3-2 0,-2-1 1 0,3 1 0 16,-3 1 3-16,2-2 1 0,-2 0 3 15,2 3 1-15,-2-1 0 0,0 6 3 16,0-10-1-16,0 7 2 0,0 3-1 15,-2-8 0-15,2 8-1 0,0 0 4 0,0 0-3 16,0 0 4-16,0 0 6 0,-17 17-5 16,13-9 3-16,0 1-1 0,-1 2 0 15,0 2-1-15,3 2 0 0,0-1 2 0,0 3 1 16,2-4 2-16,0 2-3 0,2-2 4 16,2 4-2-16,1-7 0 0,2 1-2 15,1-4 4-15,2-1 1 0,1-2-4 0,2-4-1 16,0-2 0-16,1 0 4 0,2-7-3 15,-4-1 0-15,0-1 1 0,-1-1 0 16,-2-1 2-16,-3 0 2 0,-2-1-1 0,-2 1 4 16,-2 1 0-16,-2 5 1 0,-4-2 1 15,-3 3-3-15,-4 1-4 0,1 4 5 16,-6 1-7-16,2 1 1 0,-3 4 4 0,2 1-6 16,2-4-7-16,3 3-31 0,1-3-41 15,0 2-33-15,3-3-39 0,4 6-46 16,2-7-43-16,2 0-673 0,0 0 310 0,6-14 206 15</inkml:trace>
  <inkml:trace contextRef="#ctx0" brushRef="#br0" timeOffset="864.0868">25156 9378 86 0,'-8'-4'99'0,"1"1"-9"16,-1 3-4-16,8 0-5 0,-20 0 1 15,12 3-6-15,0 3-7 0,-2 0-13 16,3 0 2-16,0 1-1 0,1 1-6 0,0 1-2 16,2 1 1-16,2-3-14 0,2 3 1 15,2-4 4-15,2-1-1 0,0 1-3 16,2-3-1-16,3-1-3 0,2-2 3 15,-11 0-10-15,18-3 4 0,-9-3-1 0,0 0 3 16,-1-1 4-16,-2-3 4 0,-2-1-4 16,-4 2-1-16,-2-1-1 0,-6 2-3 0,0 1-6 15,-8 3 0-15,0 0-2 0,1 4-2 16,-4 2-3-16,0 2-1 0,-3 3-5 16,4 5-11-16,2-1-22 0,2 4-30 15,4-2-33-15,3 5-43 0,3-4-375 0,-1 6 171 16,5-3 113-16</inkml:trace>
  <inkml:trace contextRef="#ctx0" brushRef="#br0" timeOffset="13271.5806">24568 2878 23 0,'2'-9'111'0,"0"-1"-11"15,0 4-10-15,-2 1-3 0,0 1-16 16,0 4-15-16,0 0 3 0,0 0 8 0,0 0 2 15,-17 11 7-15,4 7-5 0,-4 10 4 16,-8 12 0-16,-13 25 0 0,-15 17-5 16,0 9 1-16,-4 12-3 0,-2 10 3 15,-3 8 4-15,-1 11 0 0,-11 32-3 0,13-31 4 16,-3 0-6-16,-1-2-2 0,-2-2-5 16,4 2 0-16,-3-2-1 0,3-1-2 0,-1 0-4 15,3-4-3-15,4-6-2 0,-3-5-7 16,8-8-1-16,-1-8-3 0,8-5-2 15,-1-4-4-15,10-19-3 0,0-5 0 16,2-2-6-16,4 0 1 0,1-7-4 0,6-7-2 16,1-10-1-16,1 1 1 0,4-10-4 15,2 0-2-15,-1-4-16 0,4-4 0 16,0 0-6-16,4-4-8 0,0-2-8 16,-1-2-8-16,0 0-11 0,3-1-3 15,2-4-10-15,-3 2-8 0,1-3-5 0,2 1-7 16,0-1 4-16,2-1 0 0,-3 0 4 0,1 0 8 15,1-1 5-15,1 1 14 0,-2-2-1 16,2 2 10-16,-2-5 11 0,2 5 9 16,0-2 6-16,2-4 11 0,-4 5 5 15,0-1 8-15,4-4 6 0,-2 6-3 0,2-6 7 16,-5 6-4-16,5-6 2 0,-2 4-5 16,2-4-4-16,0 0 2 0,7 7 2 0,5-1 3 15,7-2 7-15,17 4 2 0,24-3-1 16,37 5-4-16,34-2 12 0,25 3 5 0,20-4 4 15,70 6-6-15,19-2-5 16,7 0-5-16,10 3-4 0,8-1 1 0,11 2-9 16,-6 0-2-16,-6 2 1 0,-12 4-2 15,-7 2 0-15,-9 1 0 0,-13 4 0 16,-13-2-2-16,-58-7-3 0,-9 0-1 0,-18 0 1 16,-10-2-11-16,-36-4-7 0,-9-1-15 15,-13-4-11-15,-19-3-13 0,-13 1-7 16,-13-4-5-16,-5 0-13 0,-4-4-32 0,-3-2-26 15,-7-4-14-15,-6-3-21 0,-4-4-452 16,-8-5 209-16,-8-5 138 0</inkml:trace>
  <inkml:trace contextRef="#ctx0" brushRef="#br0" timeOffset="14059.7435">24404 2621 2 0,'0'7'36'0,"5"1"10"0,1 5 8 0,3 3 7 16,8 8 8-16,6 7 7 0,6 7-4 16,20 16 2-16,15 17 3 0,7 6 2 15,6 5-5-15,5 5 7 0,5 9-7 16,6 8-2-16,24 38 1 0,10 3-2 15,4 5-6-15,11 0-4 0,4-1 1 0,2-4-3 16,-2-2-11-16,-4 5 5 0,-5 1 5 16,-3 2-2-16,-3 2 0 0,-2-2 4 15,-6-6 6-15,-3-4 4 0,-3-9 1 16,0-7 2-16,-22-26 0 0,0-4 1 0,-4 2-2 16,2-5-3-16,-6-6-7 0,-9-5 2 15,1-6-4-15,-8-5-6 0,-13-15-3 16,-1-3-6-16,-4-5-3 0,-7-6-5 0,-8-9-3 15,-6-8-3-15,-9-2-3 0,1-4-6 16,-6-4-11-16,0-2-17 0,-6-3-26 0,-3-3-28 16,1-4-54-16,-3-4-50 0,-7 2-58 15,2-15-520-15,-9-1 253 0,-9-6 166 16</inkml:trace>
  <inkml:trace contextRef="#ctx0" brushRef="#br0" timeOffset="15478.796">22459 4863 68 0,'0'0'68'0,"-2"4"-3"0,2-4-3 0,0 0-1 15,-2 6-5-15,2-6-1 0,0 0-1 16,-2 4-3-16,2-4-8 0,0 0 1 16,0 0-4-16,0 5-8 0,0-5-4 15,0 0 2-15,0 0-8 0,-4 4 1 0,4-4-4 16,0 0 6-16,0 0-6 0,0 0-4 15,0 6 6-15,0-6-9 0,0 0 5 16,0 0-5-16,0 0 5 0,0 0 0 0,0 0 0 16,0 0 2-16,-4 4-3 0,4-4-1 15,0 0 6-15,0 0-10 0,0 0 3 16,0 0-6-16,0 0 3 0,0 0-9 0,0 0 5 16,0 0 7-16,0 0-10 0,0 0 0 15,0 0 2-15,0 5 0 0,0-5-3 16,0 0 1-16,0 0 0 0,0 0 0 0,4 6-1 15,-4-6 3-15,0 0 8 0,6 4-5 16,-6-4 3-16,6 2 1 0,-6-2 0 16,9 4 2-16,0-3 3 0,-1 1 2 0,3 0-6 15,1 0 4-15,1 0-2 0,4 2 2 16,1-2-2-16,4 1 4 0,6 0-3 16,-1 0 1-16,7-1-1 0,2 0 1 0,7 1-4 15,3 0 0-15,5-1 5 0,12-1 1 16,3-1 1-16,3 0 1 0,27-1 1 15,-3-1-6-15,2-2 4 0,3-2-4 16,3 3-1-16,3-3-1 0,4 0-1 0,4 0-3 16,30-3 1-16,0-1-1 0,1 2-1 15,-2-1-1-15,-2 2-5 0,-3-1 4 16,-1 0-1-16,1 1 0 0,-23 1 0 0,24 0-4 16,-2 0-3-16,3 1 4 0,-3-1-2 15,-23-2 0-15,2 5-1 0,-6-2-1 0,2-1 1 16,2 0 1-16,-1 0-1 0,0 0 1 15,0 0-2-15,0 0 3 0,2 3 0 16,0-3-4-16,0 2 3 0,0-2-1 16,-3 3-3-16,-2-3 4 0,-4 2-1 0,-5 2-3 15,-2-2 1-15,-1 3-2 0,-3-1 4 16,-4 0 1-16,-16 0-3 0,-7 2 0 16,0-2 1-16,0 0-6 0,-1 2 7 0,-1 0 1 15,-3 0-3-15,1-2 0 0,-11 2 4 16,-1 2-2-16,-3-2 0 0,-1 0 2 15,-3 2-3-15,-7-2 2 0,0 2 1 16,-5-2-1-16,-1 0 4 0,-5 0 3 0,-1 0-4 16,-3 2 2-16,0-2-1 0,-5 0 1 0,2 0 2 15,-4 0-1-15,-1 0-4 0,-2 0 4 16,0 0-4-16,-1 0 0 0,0 0-1 16,0 0-1-16,-10 0 0 0,14 2-2 15,-8-2 2-15,-6 0-2 0,13-2-1 0,-7 4 0 16,-6-2 0-16,0 0-7 0,13 0-4 15,-13 0-6-15,9 0-6 16,-9 0 1-16,0 0-11 0,10 0-1 0,-10 0-7 0,0 0 2 16,6 2-7-16,-6-2-10 0,0 0 0 15,0 0-6-15,0 0-4 0,0 0-2 16,11 0-2-16,-11 0 1 0,0 0-5 0,0 0-9 16,0 0-1-16,0 0-6 0,0 0-189 15,0 0 95-15,11-2 63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29:51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14073 18446 103 0,'0'0'142'0,"-12"0"-5"16,12 0-4-16,-11 0 1 0,11 0-6 15,-8-4-4-15,8 4-5 0,0 0-2 16,-11-2-6-16,11 2-4 0,0 0-4 16,0 0-11-16,0 0-5 0,-11 0-8 0,11 0-2 15,0 0-8-15,0 0-6 0,0 0-6 16,0 0 7-16,0 0 9 0,19 12 8 0,3-10 0 15,10 3 1-15,14-3 3 0,43-1-1 16,12 4-4-16,12-5-4 0,29 0-3 16,3 0 3-16,12-5-11 0,-1 5 0 0,8 5-5 15,1-3-7-15,2-2-7 0,-6 4-2 16,-4-3-5-16,-9 1-6 0,-32 3 2 16,-2-5-7-16,-3 2 1 0,-8 4-9 15,-6-6-2-15,-4 0 4 0,-16 0-3 0,-11 0-1 16,-5-2-1-16,-2 2-6 0,-13 0-3 15,1-4 3-15,-9 4 2 0,-4-2 1 16,-4 2-10-16,-5 0 5 0,-1 0-7 0,-2-1-2 16,-4 1-11-16,-4-4-18 0,-3 2-21 15,-5 1-19-15,-4-3-18 0,-2 4-21 16,-10-10-20-16,-5 6-17 0,-1 1-21 16,-10-3-22-16,-2 0-19 0,-5 0-17 0,-7 1-493 15,-3 3 244-15,-11-6 160 0</inkml:trace>
  <inkml:trace contextRef="#ctx0" brushRef="#br0" timeOffset="374.217">14035 18242 19 0,'-11'0'123'0,"5"0"-4"0,6 0-6 16,0 0 5-16,0 0 0 0,0 0 0 0,36 0 5 15,7 0-4-15,22 0 0 0,43 0-8 16,36-2-7-16,8 2 0 0,11 2-8 16,11 2-3-16,8 4-4 0,8 5-4 15,3 1-10-15,-5 0-6 0,-8 2-10 0,-10 3-3 16,-9-4-4-16,-15-2-6 0,-15 1-6 15,-30-3-4-15,-6-2-2 0,-10-1-5 0,-19-2-4 16,-11-4 2-16,-11 2-6 0,-1-3 0 16,-11 3-1-16,-1-2-2 0,-3-2-1 15,-7 2-3-15,0 2-1 0,-2-4-13 16,-4 0-26-16,-4 0-31 0,-1 0-28 0,1 0-32 16,-2 0-34-16,-9 0-37 0,0 0-431 15,8-4 211-15,-8 4 138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48:29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16520 8980 60 0,'0'0'176'0,"-15"0"-4"16,15 0-2-16,-10 0-3 0,10 0-5 16,-11-2-9-16,11 2-9 0,-8 2-5 0,8-2-10 15,0 0-9-15,0 0-9 0,0 0-8 16,0 0-9-16,0 0-4 0,35-4-6 16,-5 4-10-16,8 0-3 0,11 2-3 0,17 2-7 15,27 0-6-15,6 3-4 0,-2 1-4 16,5-1-5-16,-4 1-1 0,-1 0 1 15,-6-1-3-15,-2 0-1 0,-19-2-8 0,-13 1 7 16,-2-1-2-16,-9-3-2 0,-1-1-1 16,-7 4-2-16,-4-4-3 0,-3 2 0 15,-3-1-3-15,-4-1 0 0,-4-1 1 0,2 2 1 16,-5-2-3-16,-1 3 0 0,-2-3 0 16,-2 0-2-16,-2 0-6 0,1 1 2 15,0-1 1-15,-3 0-3 0,-8 0-2 0,17-1 3 16,-11 1-6-16,-6 0-5 0,14 0-6 15,-14 0-15-15,10 0-22 0,-10 0-33 16,10 0-30-16,-10 0-35 0,13 1-39 16,-13-1-38-16,11 1-638 0,-5 2 290 0,3-1 190 15</inkml:trace>
  <inkml:trace contextRef="#ctx0" brushRef="#br0" timeOffset="739.0364">15769 9592 97 0,'29'0'99'0,"-9"3"-6"0,11 1-4 16,11 4-10-16,20-1 0 0,25 5-12 0,12 1 2 15,6 1-11-15,27 1 1 0,6 2 4 16,6-1-6-16,4 2 4 0,-1-3-1 15,4 2-5-15,1-3 5 0,1 3-3 16,-7-6 0-16,-2 3-2 0,-7-5 0 0,-26-3 2 16,-2 0 3-16,-4-1-1 0,-4-1-1 15,-6 0 0-15,-6-2 3 0,-17-1-2 0,-13-1 1 16,-8 3-3-16,-5-3-4 0,-1 0 1 16,-11 0-6-16,0 0-5 0,-6 0-2 15,-3 0-10-15,-1 0 2 0,-4 0-5 16,0 0-4-16,-6 0-9 0,-1-3-23 0,0 3-30 15,0-1-34-15,-5 1-33 0,2 1-23 16,-4-1-38-16,-6 0-430 0,0 0 203 0,4 5 133 16</inkml:trace>
  <inkml:trace contextRef="#ctx0" brushRef="#br0" timeOffset="1454.8862">15117 10047 85 0,'0'0'89'16,"-13"-2"-3"-16,8 0-6 0,5 2-2 0,0 0 1 15,-8-2-12-15,8 2-4 0,0 0-3 0,0 0 3 16,0 0-2-16,24-2 8 0,-4 2 0 15,12 0 0-15,13 2-12 0,16 2-9 16,30 1 0-16,11 5-10 0,27 4-1 16,5 2-3-16,5 3-5 0,1 1 11 0,-1 2 2 15,5 3 8-15,3 2 13 0,1 3 10 16,-1 0-1-16,2 1 2 0,-1 1 6 0,5-2-2 16,-3-2-1-16,-4 0 1 0,0 1-7 15,-2-4-5-15,-7-1-2 0,-5 1-6 0,-7-6-7 16,-26-3-3-16,-2-1-6 0,-6-4-2 15,-8 0-2-15,-15-2-4 0,-13-4-1 16,-11 1-4-16,-1-2-2 0,-9-1-3 16,-3 1-2-16,-3 0-2 0,-7 0 0 0,0-2-3 15,-2-1 0-15,0 2-7 0,-6-3 3 16,-1 1 0-16,1-1-7 0,-2 0-14 16,-11 0-20-16,12-1-26 0,-10-2-23 0,-2 3-22 15,0 0-26-15,0 0-26 0,0 0-23 16,-18-1-30-16,18 1-435 0,-26-2 217 15,5 4 143-15</inkml:trace>
  <inkml:trace contextRef="#ctx0" brushRef="#br0" timeOffset="1983.1469">15299 10731 96 0,'0'0'139'16,"18"1"-1"-16,-2 1-15 0,5 1-6 15,9-2 1-15,6 1-9 0,12 1-13 0,13 0-6 16,36 2-9-16,12 1-7 0,26 2-9 16,9 2-4-16,7 1-6 0,1 2 2 15,5 0 4-15,1 3-1 0,-1-1-2 16,-1 0 7-16,-1 1 7 0,-3-3-2 0,1 0 2 15,-3 1 0-15,-8-2 1 0,-7 1-6 16,-2-2-4-16,-22-2-3 0,-6-1-9 0,2 1-3 16,-4-3-4-16,-4 2-9 0,-6-1 1 15,-6-1-4-15,-16 0-3 0,-15 2-3 16,-3-3-2-16,-11-1-3 0,-1 0-4 0,-9-1-1 16,-2 1-2-16,-3-2-1 0,-4 0-2 15,-4 2-7-15,1-2-11 0,-4-1-9 16,-3-1-14-16,0 3-22 0,-7-3-23 15,0 2-23-15,-6-2-18 0,0 0-31 0,0 0-37 16,0 0-465-16,-23 3 220 0,2-5 146 16</inkml:trace>
  <inkml:trace contextRef="#ctx0" brushRef="#br0" timeOffset="2421.9856">15697 11409 8 0,'109'5'95'0,"32"7"-4"0,0 1-1 16,3 2-3-16,2 3 3 0,-2 1 3 0,2-2-4 15,-4 3 3-15,-7-1-4 0,-6-1-5 16,-4 0-3-16,-25-5 0 0,0 2-15 0,-9-2-2 15,-2 0-8-15,-10-1-3 0,-12-3-12 16,-15 1-3-16,-7-3-3 0,-5 1-2 16,-2-2-3-16,-6-1-4 0,-7-1-2 0,1-1-6 15,-5 2-9-15,-2-3-18 0,-2 2-20 16,-5-4-17-16,0 0-23 0,-8 0-27 16,-4 0-32-16,0 0-267 0,-9-12 135 0,-6 5 88 15</inkml:trace>
  <inkml:trace contextRef="#ctx0" brushRef="#br0" timeOffset="7385.9772">14919 10576 29 0,'-12'0'50'0,"-2"0"-5"15,1 0 0-15,-6 2-3 0,0-2-2 0,-1 2-1 16,0-2 2-16,-2 0-3 0,1 0-2 16,0 2-1-16,0-2-2 0,1 2-3 15,2-2 0-15,-1 0-2 0,4 0 1 16,0 2 3-16,1-2 0 0,0 0 6 0,4 0-8 15,-1 1 7-15,1-1 1 0,10 0-4 16,-17 0 4-16,8 3-2 0,9-3 2 0,-10 0-1 16,6 2 7-16,4-2 2 0,0 0-2 15,2 7 2-15,-2-7 3 0,14 8-2 16,-1-3 0-16,2 3-3 0,8 0 1 16,3 1-6-16,5 1 0 0,7 1-4 0,9 3 2 15,6 1 5-15,19 5 4 0,10 1-1 16,7 1-2-16,6 0-2 0,28 5-1 15,4-2-6-15,9 2-4 0,5-2-1 0,7 0-6 16,5 2 1-16,6-4 2 0,2 2-2 16,8-4-4-16,5 0-1 0,1 0-3 15,1-6-2-15,6 4 2 0,0-3 2 0,-2-4 2 16,-5 5 4-16,-5-4 7 0,2 2-1 16,-5-2-2-16,-5-1 1 0,-7-1-2 0,-5-1-3 15,-7-1 1-15,-13 2-1 0,-24-5-1 16,-6 2-1-16,-7-2 1 0,-6-3-2 15,-17 1-6-15,-11 0 5 0,-2 0-2 16,-2 2 1-16,-8-1 3 0,-5 1 2 0,-1-1-2 16,-4-1-3-16,-3 1 2 0,-2-1 0 15,-4 3 3-15,-1-3-4 0,1 1 3 16,-4 0 0-16,-2-1 0 0,-1 1 0 0,-2-2-3 16,0 3 0-16,1-5-4 15,-4 5-1-15,-3-2-1 0,0-2-3 0,-1 1 1 16,-1-1-2-16,-1-1-2 0,-1 2 0 0,0-3 0 15,-1 1-7-15,-2 1-10 0,2-1-17 16,-8-1-27-16,12 3-33 0,-12-3-38 16,10 0-19-16,-10 0-45 0,0 0-33 0,0 0-484 15,0 0 239-15,-26-13 159 0</inkml:trace>
  <inkml:trace contextRef="#ctx0" brushRef="#br0" timeOffset="8410.2357">14456 11462 14 0,'-25'-4'33'0,"2"0"-1"0,1 3 1 16,1-1 4-16,2-2-2 0,0 2 3 16,-1-2-2-16,-2 2 0 0,1-1 4 0,-1 0-3 15,0 2 2-15,0-1-5 0,-1-2-5 16,2 2 5-16,-2-2-9 0,-1 2 4 16,0 1-2-16,4-2-2 0,-4 1 3 15,3 1-5-15,3-1 6 0,-4 0 3 0,3 2 1 16,2 0-2-16,2-2 5 0,3 0-4 15,-2 2 5-15,4-2 0 0,0 0 3 0,1 2 3 16,0-2-2-16,9 2 0 0,-14-1 5 16,14 1 10-16,-4-4-2 0,4 4 4 15,0 0-2-15,14-11-5 0,-5 8-2 16,4 0 0-16,3 0-3 0,4 0 3 0,-2-2 1 16,12 3-1-16,3-3-3 0,8 1-2 15,3 2 0-15,16 1 0 0,5-2-6 16,30 2-2-16,4 1-1 0,4 0 0 0,2 4 0 15,8-1-4-15,2 3 0 0,22 3-1 16,3-1 4-16,1 2 1 0,3 1-2 16,3 1 5-16,5-1-2 0,-2 6 4 0,5-1 2 15,-1 1 2-15,5 2 0 0,2 0 3 16,1 1-4-16,4 2-1 0,3-1-3 0,3 0 0 16,3-2 2-16,1 2-1 0,-2 0 0 15,2-1-3-15,1 0-1 0,1 2-2 16,4 0-1-16,-8 0-2 0,-3 0-2 0,-1-2-2 15,-4 3 1-15,-5-2-3 16,-2-2-3-16,-5 2 3 0,-4-5 1 0,-1 4 0 16,-7 0 1-16,-1 1 0 0,1 0 1 15,1-3 1-15,-6 3 0 0,-8-2 3 0,-7 0-11 16,-22-3 2-16,-2-1 4 0,-1 0 1 16,-6-2-8-16,-2-1-1 0,-5-2 3 0,-13 1 2 15,-14-5-3-15,-5 0 3 0,-5-4 5 16,-3 3-11-16,-4-1 1 0,-5-4-2 15,-3 2-3-15,-3-1 1 0,-2 2 2 16,-1-3-6-16,-5 0 1 0,1 0 1 0,-4 0-16 16,-1 0-10-16,-2 2-18 0,-2-2-27 15,-1-2-38-15,-2 2-39 0,2 0-42 0,-12 0-45 16,14-3-53-16,-12 2-667 0,-2 1 320 16,0 0 211-16</inkml:trace>
  <inkml:trace contextRef="#ctx0" brushRef="#br0" timeOffset="11631.0824">23984 5882 39 0,'0'0'100'0,"0"0"-4"16,0 0 4-16,-14 0-8 0,14 0-2 15,0 0-3-15,0 0 0 0,0 0-10 16,0 0 3-16,-8 2-4 0,8-2 4 0,0 0-11 16,0 0-5-16,0 0-3 0,-4 4-5 15,4-4-7-15,0 0-4 0,0 0-5 16,0 0-2-16,0 0-3 0,0 0-2 0,0 0-8 16,0 0 4-16,0 0-8 0,0 0 1 15,0 0-1-15,0 0 1 0,0 0 0 16,0 0 1-16,0 0-2 0,0 0-1 0,0 0 1 15,0 0 1-15,0 0-6 0,0 0-2 16,0 0 0-16,0 0-1 0,0 0-2 16,20 4-2-16,-20-4 2 0,0 0 0 0,0 0-4 15,0 0 1-15,4 2 0 0,-4-2 3 16,0 0-7-16,0 0 4 0,0 0 1 16,0 0-7-16,0 0 2 0,0 0-3 15,0 0 4-15,0 0 0 0,0 0-3 0,0 0 2 16,0 0-2-16,0 0 1 0,0 0 4 15,0 0-4-15,0 0 1 0,0 0 0 0,0 0-4 16,0 0-1-16,0 0 2 0,0 0 1 16,0 0-5-16,0 0 4 0,0 0 0 15,0 0 1-15,0 0-1 0,0 0-3 0,2 5 1 16,-2-5 0-16,0 0 0 0,0 0 0 16,6 4 3-16,-6-4-2 0,10 2 1 15,-3 0 0-15,-7-2 1 0,17 2-2 0,-7 0 2 16,3 0 0-16,4 2 2 0,6-3-4 15,7 1 4-15,10 2 0 0,11-2-1 16,12 2-3-16,32-2 1 0,5-2-1 16,6 2 5-16,9-2-2 0,4-2 1 15,26 2 3-15,9-2 0 0,12 0 1 0,1 0-4 16,7 2 3-16,-6-2 1 0,4 2 3 16,-5 0 2-16,1 0 4 0,-3 2 2 0,-1 0 0 15,0 0 1-15,-5-2 1 0,-3 2-2 16,-7 2-2-16,-10-2-1 0,-27 2 3 15,-6-3-3-15,-7 1-1 0,-6 2-1 0,-16-2 3 16,-16 0-2-16,-2-1 0 0,-7-1-1 16,-6 0 4-16,1 3 1 0,-7-3 3 15,-5 2 0-15,-3-2 5 0,-2 0 5 0,-7 0-1 16,1 0 2-16,-6 0-2 0,0 0-1 16,-4 0-1-16,-1 0-1 0,0 0-2 15,-1 0-2-15,-1 0-3 0,-3 0-1 0,3 0-4 16,-11 0 0-16,15 0-3 0,-7 0-2 15,-8 0-10-15,13-2-19 0,-13 2-26 16,11-3-26-16,-11 3-32 0,10 0-30 16,-10 0-39-16,6-1-49 0,-6 1-477 0,2-6 236 15,-2 6 157-15</inkml:trace>
  <inkml:trace contextRef="#ctx0" brushRef="#br0" timeOffset="14182.4811">23513 6563 8 0,'0'0'56'16,"0"0"-3"-16,0 0-2 0,0 0-3 0,0 0-1 16,0 0-4-16,0 0-2 0,0 0-5 15,0 0-3-15,0 0 1 0,0 0-5 16,-27 5 3-16,22-3-6 0,5-2 5 0,0 0-3 16,-10 3-6-16,10-3 7 0,-4 5 2 15,4-5-5-15,-6 1 1 0,6-1 4 16,0 0-1-16,0 0 1 0,-4 5 0 0,4-5 1 15,0 0-1-15,0 0-2 0,0 0-5 16,0 0 5-16,0 0-6 0,0 0 6 16,0 0-10-16,0 0-5 0,0 0 3 15,0 0-1-15,0 0 0 0,0 0-10 0,0 0 5 16,6 7-1-16,-6-7-1 0,10 3 8 16,-2 0-5-16,4-2 0 0,0 4 3 15,5-4 5-15,4 4 3 0,0-3 4 0,9 3-2 16,2 1-4-16,7-3 8 0,2 1-4 15,3 1 0-15,3-3 1 0,0 1-8 16,8 0 4-16,2 3-3 0,0-1-1 0,1-4 2 16,0 4-5-16,3-3 1 0,-1 0-4 15,1 2 0-15,1-2 0 0,1 2 0 16,1-2 1-16,2-2 0 0,-1 2 0 16,1-2-2-16,1-2-1 0,-1 0 1 0,1 1 1 15,0-2 1-15,0 1 1 0,1-2 1 16,-1 2 1-16,-1 1-9 0,-1-3 5 0,2 2 1 15,-2 1-1-15,-1-2 0 0,-1 1-2 16,1 1 1-16,-1-4-1 0,1 4 0 16,-1 1 0-16,-2-2 3 0,3-1-1 0,-3 2-1 15,3-3 2-15,-1 2-2 0,3 1 4 16,-3-2 1-16,4 1-2 0,-4 1 1 16,0 1 2-16,5-3-2 0,-5 1-3 0,3 2-3 15,-3 0 3-15,3 0-2 0,-1 0 0 16,2 0 2-16,-4 0-7 0,3 0 1 15,-1 2-1-15,1-2 3 0,1 3-4 16,-1-2 1-16,2-1 0 0,0 0-3 0,-1 5 2 16,1-4 0-16,-1 1 1 0,2 1-1 15,-4-1-2-15,1 1 2 0,-1 0-3 0,-1-3 3 16,-1 2 0-16,-1 2-3 16,-1-2 2-16,0 2-2 0,-1-2 1 0,1 1 4 15,-2-2-4-15,1 2 2 0,-3-3-1 16,2 3 1-16,-10-2-1 0,10 1 2 0,-10-4-2 15,1 2-3-15,1 0 5 0,0 0 1 16,0-1-1-16,0 1-1 0,0 0 3 16,-3-3 1-16,3 3-4 0,-3 0 5 0,1 0-3 15,-1 0 1-15,-3-2 1 0,-1 2-4 16,-7 0 0-16,-1 0-2 0,0 2-1 16,-2-4 4-16,-1 2-6 0,1 0 5 0,-4 0-1 15,2 0-1-15,-3 2-1 0,-1-2 2 16,-3 0-1-16,-1 0-5 0,-1 3 5 15,-2-3 0-15,1 0-2 0,-4 0 3 0,1 0-1 16,-4 0 1-16,0 0-2 0,-3 0 3 16,0 0-1-16,0 0 0 0,-4 0-2 15,1 0 0-15,-9 0 0 0,17 0 0 0,-11 0-5 16,-6 0-15-16,0 0-39 0,11 0-35 16,-11 0-50-16,0 0-47 0,0 0-427 15,-19-7 210-15,4 2 139 0</inkml:trace>
  <inkml:trace contextRef="#ctx0" brushRef="#br0" timeOffset="15566.6724">22993 7228 26 0,'0'0'72'0,"0"0"-5"0,0 0-4 15,0 0 0-15,0 0-5 0,25 7 0 16,-16-6-2-16,-3 4-5 0,4-4 5 16,2 1-6-16,0 1 0 0,2 0 5 0,2 0-8 15,3 0 2-15,-1 1-5 0,6-3-2 16,4 1-4-16,3 1 5 0,1-2-9 0,4 1 2 15,6 1-5-15,3-1-1 0,-1-1-1 16,3 1-2-16,1 0-3 0,1 0 1 16,10 2-2-16,-1-3 0 0,1 1-4 15,2 0-5-15,3 0-1 0,1 0 1 0,-1 0 0 16,3-2-5-16,1 0 2 16,0 0 1-16,28 0-6 0,-3 3 11 0,-2-3-2 15,-2-3 2-15,1 1-2 0,-13 0-1 0,-12 2 9 16,5-2-7-16,21 0 4 0,-2 2 2 15,2-2 0-15,0 1 1 0,0-3-4 16,2 2 2-16,2 0 0 0,0 0 3 0,3-1-1 16,-5 0-2-16,3 1 2 0,-3 1 0 15,-2 1-2-15,-13 0 5 0,13 0-1 16,0 0 1-16,0 0-1 0,-15 1-4 16,15 1-3-16,-4 3 1 0,-13-4-2 0,-6 1-1 15,-3 2-3-15,1 0 3 0,-1-3-6 16,1 3 2-16,-1-2-4 0,2 2-2 0,-4 0 3 15,1-2 1-15,-1-1-2 0,-2 3-4 16,1-2 1-16,-3 0-1 0,3 2-2 16,-3-2 7-16,2 2-5 0,1-3-2 15,-1 4 4-15,1-2-1 0,-1 1-6 0,0-2 4 16,-2 2-3-16,2-1 2 0,-4 1-1 16,1 2 2-16,-1-2-1 0,-10-3-2 15,-1 4 3-15,3-2-2 0,-3-1 1 0,1 2 0 16,1-2-3-16,1 2 2 0,2-3-1 15,0 2 1-15,6-2-1 0,2 1-3 16,-1 1 4-16,-8-3 1 0,-1 1-1 0,2 1-3 16,-1-2 2-16,1 1 2 0,9 2 1 15,-9-1-2-15,5 0 2 0,1-2-2 16,1 1-2-16,-1 2 5 0,-6-2-1 0,-1 1-1 16,1-2 1-16,-2 2-1 0,10 1 1 15,-2-1 5-15,3 1 0 0,-1-2 3 16,0 1-3-16,1-2 3 0,-3 0-1 0,2 5 1 15,1-4 3-15,-4 2 1 0,-7-3-3 16,0 1 1-16,-3 2 2 0,1 0-1 16,-5-2-1-16,-2 1 2 0,-3 1-3 15,-1-3-2-15,-7 1 1 0,1 1 3 0,-5-2 3 16,-2 0 0-16,-1 3 3 0,-3-3-1 16,2 0 0-16,-4 0-1 0,-1 0-2 15,2 0 1-15,-6 0 2 0,1 0-4 0,2 0 2 16,-5 0-3-16,1 0 5 0,-1 0-2 15,2 0-2-15,-4-3 0 0,2 3 4 16,-10 0-4-16,13 0 0 0,-13 0 0 0,13 0-2 16,-13 0 0-16,10 0-3 0,-10 0 0 15,9-2 0-15,-9 2-1 0,0 0-2 16,0 0 0-16,12 0-2 0,-12 0-3 0,0 0-16 16,0 0-31-16,6-4-41 0,-6 4-50 15,0 0-50-15,0 0-608 0,0 0 270 16,0 0 178-16</inkml:trace>
  <inkml:trace contextRef="#ctx0" brushRef="#br0" timeOffset="17050.7167">22259 8001 45 0,'0'0'69'0,"0"0"-9"0,-7-4-2 16,7 4 2-16,0 0-11 0,0 0-2 0,0 0-2 15,0 0 3-15,0 0-5 0,0 0 2 16,0 0 1-16,23 7-5 0,-14-3-2 16,1-2 5-16,1 2-3 0,2 1-3 0,1 0-1 15,6 0 2-15,3 1-3 0,2 0-2 16,2 0 3-16,5-2 2 0,9 5 1 15,-1-3-7-15,4-3 6 0,11 3 1 0,5 0-11 16,-1-2 7-16,6 2-2 0,24-3-5 16,0 3-2-16,0 1 1 0,-2-1 4 15,1 0 6-15,1-3 2 0,-2 5-2 16,0-2-4-16,0-2-5 0,0 2 4 16,1-1-2-16,3 1-1 0,0-2 0 0,6 2-2 15,0-1-6-15,2-1-2 0,0 2 2 16,1-5-9-16,0 4 1 0,-1-4 2 15,-2-1-3-15,3 0 1 0,-5 2-7 0,5-4 8 16,-3 1 3-16,4 1-2 0,3 0 6 16,4-3 0-16,0 1 0 0,0 2 2 15,-2 0 1-15,0 0 0 0,-3 0 5 0,-1 2-2 16,4-2 0-16,-3 3-1 0,4-2 0 16,0 1-1-16,2 0-1 0,0 0 2 0,6 0-4 15,-1 0-3-15,2 0 0 0,1 0 0 16,-1-2 0-16,3 1 0 0,-8 3 3 15,6-2 3-15,-2 2-2 0,-1 0 2 16,2-3-1-16,0 4-2 0,1-1 0 0,-2-1-4 16,-2 1 1-16,-4-2-2 0,-2 4 0 15,-2-5-2-15,-4 4-2 0,0-4 0 16,-3 0-1-16,-2-1 1 0,-3 3-2 0,-2-1 0 16,-14-2 0-16,-7 0-3 0,19 1 2 15,-10 2-1-15,-12-3 2 0,1 2-1 16,-1 2 2-16,-2-2-1 0,-4-2 0 0,3 1-3 15,-3 2 1-15,-2-3-1 0,-8 2 0 16,2-2 0-16,-5 0-1 0,5 0-3 0,-4 0 1 16,3-2-1-16,0 2 0 0,-1 0-2 15,8 0 0-15,0-3 0 0,3 3 2 16,-1 0-4-16,-2 0 3 0,5 0-3 16,-3 0-1-16,3 0 5 0,-1 3-4 0,1-3 0 15,-3 0 0-15,2 0 1 0,-1 0-2 16,-1 2 0-16,-1-2 0 0,-1 0-1 15,-9 0 1-15,9 1-1 0,-7-1 3 0,7 0-4 16,0 1 2-16,-9-1 2 0,0 0-2 16,-1 3 2-16,-1-3 2 0,1 2-4 15,-5-2 0-15,1 1 0 0,-3-1-1 0,-6 3 2 16,-3-3-1-16,-1 2 2 0,0-2-2 16,-3 1-2-16,-3-1 8 0,-2 0-3 15,-1 3-1-15,-2-3 0 0,-2 0 2 16,0 2 2-16,-2-2 1 0,-2 0 4 0,-1 0 1 15,-1 0 3-15,0 1 1 0,-1-1-1 16,0 0-1-16,-2 3-2 0,0-3 0 0,-1 0-2 16,-9 0 0-16,15 0-3 0,-7 0-1 15,-8 0 1-15,11 0-20 0,-11 0-40 16,8-3-42-16,-8 3-42 0,4-6-45 0,-4 6-57 16,0 0-584-16,-12-13 280 15,-3 4 184-15</inkml:trace>
  <inkml:trace contextRef="#ctx0" brushRef="#br0" timeOffset="35397.5695">9808 10232 36 0,'0'0'45'16,"0"0"-5"-16,0 0-1 0,-11 0-5 15,11 0 2-15,0 0-5 0,0 0-1 0,0 0-1 16,0 0-2-16,0 0-2 0,0 0 1 16,0 0-2-16,0 0 1 0,0 0-1 15,0 0 3-15,0 0 0 0,0 0 1 0,0 0-4 16,0 0-2-16,0 0-1 16,0 0 5-16,0 0-5 0,0 0 4 0,0 0-5 15,0 0 1-15,0 0-2 0,0 0 3 16,0 0-4-16,0 0 3 0,0 0-1 0,0 0-1 15,0 0 2-15,0 0-5 0,0 0 2 16,0 0-4-16,0 0 1 0,0 0-1 16,0 0-3-16,0 0 3 0,0 0 1 0,0 0-4 15,0 0-5-15,0 0 1 0,0 0-1 16,0 0 2-16,0 0 1 0,0 0 2 16,0 0 2-16,0 0 0 0,0 0 2 0,0 0-1 15,0 0 6-15,0 0-8 0,0 0 1 16,0 0-11-16,0 0 10 0,0 0-3 15,0 0-3-15,0 0 0 0,0 0-3 16,0 0 4-16,0 0 4 0,0 0-2 0,0 0-6 16,0 0 0-16,0 0-1 0,0 0 1 15,0 0 2-15,0 0-3 0,0 0 7 16,0 0-10-16,0 0 4 0,0 0-2 16,0 0 0-16,0 0 0 0,0 0 0 0,0 0 8 15,0 0-11-15,0 0 10 0,0 0-1 16,0 0 1-16,18-10-6 0,-18 10 6 0,2-6-4 15,-2 1-2-15,2-1-4 0,0-2 3 16,-2 1 6-16,0-3-6 0,2 1-3 16,-2-3 3-16,2-1-6 0,-2-4 6 15,0 0-7-15,-2-2 9 0,0-3-2 0,0-2-1 16,0-5 5-16,0-2-6 0,-2 1-2 16,1-8-2-16,1 0 5 0,0 1-17 0,-1 0 18 15,6-2-1-15,-1 2-3 0,0 0 4 16,5 0-2-16,1 6-5 0,0-3 8 15,5 3-4-15,0 2-1 0,2 3-4 16,4 1 0-16,2 1 7 0,0 4-1 0,2-1 0 16,-4 6-7-16,5 2 9 0,-4 1-2 15,2 1-2-15,-3 1-5 0,-2 2 4 16,-2 3 3-16,1 0-2 0,0-1 1 0,-4 0-3 16,1 5 1-16,-2-4 2 0,-3 4-1 15,2-2-2-15,-1 3 3 0,-3-2 3 16,3 1-3-16,-3-1 3 0,-6 2-1 0,11-3-5 15,-11 3 1-15,8-1 0 0,-8 1-2 16,8-2 6-16,-8 2-4 0,0 0 8 16,10-3-4-16,-10 3 0 0,0 0 3 0,8-1 0 15,-8 1-3-15,0 0 0 0,0 0 6 16,8-1-14-16,-8 1 7 0,0 0 4 16,0 0-7-16,6-3 8 0,-6 3-6 0,0 0 5 15,0 0-2-15,0 0 2 0,0 0 0 16,7-2 3-16,-7 2-7 0,0 0-1 15,0 0 6-15,0 0-6 0,0 0 2 0,0 0-2 16,0 0 0-16,0 0 0 0,0 0 0 16,0 0-2-16,0 0 3 0,0 0-11 15,0 0 1-15,0-6-5 0,0 6-1 16,0 0 0-16,0 0-2 0,-9-6 0 0,5 3 2 16,2-1-6-16,-2 0-3 0,0 1 5 15,0-3 1-15,-1 0-1 0,0 0 5 0,3 0 1 16,-2 0 2-16,0 3 1 0,0-3 3 15,2 3 1-15,2 3-2 0,-6-8 3 16,4 4 0-16,2 4 0 0,-7-6 0 16,7 6 3-16,-2-3-1 0,2 3 0 15,0 0 2-15,0 0-1 0,0 0 2 0,0 0-2 16,0 0 2-16,25 8 0 0,-12-5-2 16,4 3 0-16,0 0 2 0,2 3 1 0,2 1-1 15,1-1 0-15,-2 3 4 0,0 1-2 16,-1 0 0-16,-3 0 1 0,0 4 1 15,-6-4 2-15,-2 0 0 0,-4 2 2 16,-2 0 2-16,-4 2-5 0,-4 0 5 0,-4 0-2 16,-1 2-2-16,-2-1-4 0,1-4 3 15,3-2-12-15,1 1-29 0,1-2-231 0,1-3 92 16,2 0 60-16</inkml:trace>
  <inkml:trace contextRef="#ctx0" brushRef="#br0" timeOffset="42359.331">9433 10851 22 0,'-8'0'56'0,"8"0"2"0,-12 0 1 16,12 0 0-16,-12 0-3 0,12 0 0 0,-8 2 0 15,8-2-3-15,-8 0 0 0,8 0-3 16,-6 1 2-16,6-1-1 0,0 0-9 16,0 0-3-16,-11 2-2 0,11-2 2 0,0 0-8 15,0 0 9-15,0 0 5 0,0 0 4 16,0 0 0-16,13 8 1 0,-3-6 0 15,2 0-1-15,4-1-2 0,2 2-3 16,4-1-4-16,1-1-1 0,7 0 1 0,6-1-2 16,0 0-4-16,9 3 0 0,3-3-5 15,3 0-4-15,-3-3-2 0,3 6-4 16,-2-6 3-16,-3 3-6 0,1 0 0 0,-1 0-5 16,-3 3 1-16,-5-3-3 0,-4 0 1 15,0 0-5-15,-5 0 3 0,-5 0-2 16,-2 0 0-16,0 0 1 0,-1 2-1 15,-6-2-4-15,2 0 2 0,-5 0 1 0,2 0 4 16,-4 0-2-16,2 0-2 0,-3 0 1 16,0 0 0-16,-9 0-5 0,0 0-2 0,0 0-3 15,0 0-7-15,0 0-1 0,0 0-5 16,0 0-2-16,0 0-8 0,-28 6 2 16,18-6-4-16,-4 2-2 0,2-2 0 0,-3 0 1 15,-2-2-2-15,-2 2 3 0,1-2-4 16,-2-1 2-16,-1 0 4 0,0-1 4 15,0 1 3-15,-1-1-2 0,2-2 2 0,-2 0 5 16,-1 1 0-16,4-3 1 0,0 0-3 16,-1 3 6-16,4-1 0 0,1-1 1 15,0 1 3-15,0 0 2 0,5-2-2 16,-2 3 0-16,2 0 4 0,2 0-2 0,-2 1 2 16,4 1-1-16,-3-1-2 0,4 0-1 15,-1 2 7-15,2-1-5 0,4 3 2 16,-11-5 0-16,7 4-2 0,0-4 3 0,4 5-1 15,0 0-2-15,-10-2 2 0,10 2 3 16,-7-5-3-16,7 5 2 0,0 0 2 16,0 0-5-16,-7-4 0 0,7 4 8 0,0 0-3 15,0 0-6-15,0 0 5 0,0 0 5 16,0 0 2-16,0 0-2 0,22-2-1 16,-10 4 5-16,3-2-4 0,7 3-2 0,-2-3 1 15,4 1-4-15,1 4 0 16,3-3 2-16,0 4 0 0,-1-1-2 0,3 0 2 15,0 0 2-15,-2 1 2 0,2 2-3 16,-2-1-2-16,-1 1 0 0,-1-1 1 16,-3 3 2-16,-2-2 1 0,-2 1 2 0,-3 1-3 15,-4-1-3-15,-2 3 7 0,-6 1 4 0,-1-2-6 16,-6 0 4-16,-3 3 0 0,-4-1 2 16,-6 2 3-16,-2-2-2 0,-1-2 2 15,-11 4-1-15,4-4-3 0,-3 1 4 16,2-3-11-16,2-1 7 0,1 2-5 15,0-5-25-15,8 1-27 0,-1-1-33 16,4 1-29-16,4-2-276 0,5 0 131 0,0 0 86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51:41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6515 6364 8 0,'0'0'10'0,"0"0"1"0,0 0-1 16,0 0-1-16,0 0-2 0,0 0 0 0,0 0 0 16,0 0-3-16,0 0 1 0,0 0 0 15,0 0-3-15,0 0 1 0,0 0-1 16,0 0 2-16,0 0-1 0,0 0-4 15,0 0-5-15,0 0-25 0,0 0 10 0,0 0 8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52:13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5308 2695 127 0,'9'-28'141'0,"-3"7"-3"16,0 3-3-16,-2 7-13 0,0 1-16 15,0 5-8-15,2 5 5 0,-6 0 12 0,12 17 10 16,-6 8-4-16,2 11 0 0,-1 16-4 16,4 28-12-16,-5 9-9 0,-2 2-12 15,-2 3-1-15,1 2-9 0,-3-4-7 0,0-2 0 16,0-4 1-16,0-20-6 0,0-9-6 16,-3-11 1-16,3-4 0 0,-2-5 1 15,2-8 12-15,-2-2 10 0,0-8-7 0,-2-7-6 16,0-8-10-16,4-4-5 0,-13-22-4 15,6-3-10-15,1-15-8 0,-2-16-10 16,2-30-14-16,4-11-8 0,0-9-5 0,6-24-5 16,2-2-5-16,6 3 2 0,5 7-4 15,5 5 5-15,3 13 0 0,-2 20-1 16,5 10 2-16,3 7 1 0,-1 7 1 0,8 10-1 16,-4 10 3-16,-1 11 1 0,6 6 0 15,-5 8 0-15,-2 5 1 0,0 6-2 16,-1 7-1-16,-3 4 4 0,2 8 2 0,-8 5 1 15,-3 4-3-15,-5 7 3 0,-6 3 4 16,-6 3-2-16,-4 1 0 0,-11 9 2 16,-2-3-1-16,-6-1 1 0,-3-1 0 15,0-2 2-15,0-4-1 0,1-1-2 0,3-10 4 16,4 0-1-16,1-5-3 0,4-2 2 16,3-5-2-16,2 0 0 0,6-1 2 0,4-3 1 15,8-1-3-15,10 1 1 0,5-1 1 16,11 1-1-16,6-1 2 0,10 1-1 0,1 1-2 15,2 1 4-15,0 1-1 0,13 7-2 16,-15-1-2-16,-9 1 3 0,-3 1-2 16,-5 1 1-16,-6 4 1 0,-7-2 3 15,-4 2 6-15,-8 1 3 0,-7-3 6 0,-4 3 1 16,-8 4 3-16,-9 0-3 0,-10 2 1 16,-6 2-6-16,-17 7 1 0,-3-3 1 15,-3-4-4-15,5-9 2 0,9-3-6 16,-1-3-3-16,5-3-14 0,5-3-22 0,3-3-23 15,5-3-31-15,2 1-23 0,4-1-36 16,2-1-36-16,2 0-30 0,3-2-565 0,4 0 263 16,6-3 173-16</inkml:trace>
  <inkml:trace contextRef="#ctx0" brushRef="#br0" timeOffset="306.6884">6254 3609 4 0,'15'-7'127'0,"4"-3"0"0,2 0-1 16,3-8-20-16,-2-4 9 0,4-2-7 16,2-5-8-16,-3-3 2 0,1-2-13 15,-4-2-7-15,0 0-8 0,-3-2 0 16,-4 5-5-16,-2 3 2 0,-1 1 5 0,-4 6 2 16,2 1 3-16,-4 4-12 0,0 4-7 0,-2-1-11 15,-2 7-7-15,0 3 1 0,-2 5-8 16,0 0 1-16,0 0-5 0,2 23-2 15,0-8-4-15,3 2 0 0,-1 1-3 16,4 3-3-16,1 0 0 0,4 0-1 0,-1 0-2 16,4 0-1-16,0-5-6 0,1 1-11 15,4-3-14-15,0-3-31 0,1-3-26 16,-2-2-31-16,2-2-38 0,-3-5-34 16,5-8-391-16,-2 0 193 0,-2-7 126 0</inkml:trace>
  <inkml:trace contextRef="#ctx0" brushRef="#br0" timeOffset="539.4354">6489 2716 77 0,'3'8'104'0,"1"-3"-7"0,2 1-8 15,4 0-3-15,5-2-7 0,3-3-6 16,-2-1-4-16,1 0-13 0,2-2-3 0,-2-3 0 15,0-2-1-15,-2-1-2 0,-3-2-4 16,0-2-6-16,-4 1-6 0,-4-2-4 0,-2 4 0 16,-4-3-8-16,-2 3-13 0,-2 3-19 15,-4 0-14-15,0 2-22 0,-2 4-25 16,1 4-269-16,0 6 116 0,1 1 76 16</inkml:trace>
  <inkml:trace contextRef="#ctx0" brushRef="#br0" timeOffset="1523.536">7498 2971 6 0,'-24'-20'188'0,"-4"4"-20"0,-2 2-13 15,-1 6-11-15,-3-1-17 0,0 6-3 16,-3 4-13-16,-7 4-13 0,2 4-10 0,-1 4-5 15,2 4-11-15,1 7-7 0,10-5-9 16,4 4-4-16,5-1-6 0,7-1-1 0,2 0-10 16,8-2 1-16,4-4-2 0,2-2-7 15,10-1-2-15,4-3-1 0,5-8 0 16,9-1-7-16,2-6-2 0,10-10 1 16,5-2-4-16,12-13 2 0,-5-5-3 0,2-6-3 15,-5-3 0-15,-3-7 2 0,-3-5-9 16,-5 0 6-16,-6-2-1 0,-7 0 1 15,-5 9 7-15,-10 6 8 0,-4 10 4 0,-3-3 15 16,-1 9-6-16,-4 3 0 0,0 3-3 16,-2 5-5-16,-2 1-2 0,-5 7-4 15,3 3-1-15,-4 8-4 0,10-2 1 0,-22 23 0 16,12-2 2-16,-1 9 4 0,0 6 3 16,5 6 4-16,0 10-2 0,4 3-1 15,2 1 0-15,4 6 2 0,4 17-3 16,5-8 1-16,4 0-1 0,4-6-3 0,-2-14 0 15,0-7-3-15,3-4-2 0,0-3 0 16,2-5 0-16,-1-9-3 0,1-2 1 0,-4-8-3 16,4-4 0-16,-1-3 0 0,-2-5-4 15,2-3-5-15,3-7 2 0,2-5 3 16,-1-4-4-16,-1-5 0 0,-2-1 0 16,4-7 1-16,-4 1-3 0,-1 1-1 15,-1 2-3-15,-2 1 2 0,-3 1 1 0,0 2-1 16,-2 6-1-16,-3 0-1 0,0 3-1 15,-2 4-2-15,0 1 2 0,-1 5 0 0,2 4-2 16,-3 4 6-16,2 5 0 0,-1 3-2 16,-1 4 2-16,3 5 0 0,-2 0-2 15,-1 0 2-15,2 1-2 0,0-1-2 0,0 1 4 16,0-2 1-16,1-1-2 0,-1-1-1 16,-1-6 3-16,2 2 2 0,-1-3-2 15,4-3 0-15,2-2 2 0,-2-2-2 16,1-4 2-16,4-2-2 0,-2-4 0 15,5 1 0-15,-2-3-2 0,2-2 1 0,-1 1-3 16,0-1-1-16,-4 2-4 0,-3 1 1 16,4 1 1-16,-4 3 0 0,1-2 3 0,0 3 0 15,2 2-2-15,-2 1 1 0,4 2-2 16,-2 3 4-16,2 0-2 0,2 1 2 16,1 1 0-16,0-1 0 0,2 3 2 15,1-2-2-15,1-2 0 0,2 0 1 0,-1-1-1 16,3-3 2-16,0 0 0 0,-2-4 1 0,2-2-2 15,0-2 1-15,-5-3-2 0,3 0-2 16,-1-7 2-16,-1 0-2 0,-6-4-2 16,0-3-2-16,-7 3 1 0,-1 0-1 15,-3 1 2-15,-3 0-1 0,-6 2-1 0,-2 2 2 16,-2 0 1-16,-3 3 2 0,-1 2 1 16,-1 1 2-16,1 6 0 0,-2-2 0 0,1 7-1 15,0 2 3-15,3 4 1 0,2 1 0 16,2 3-1-16,4-1 2 0,2 4-2 15,4 0 3-15,6 5-3 0,2-4 2 16,8 3 0-16,-1 0-10 0,5-2-24 0,-3-7-28 16,2 2-43-16,0-5-47 0,-1-3-49 15,-2-4-603-15,3-4 271 0,-3 0 179 16</inkml:trace>
  <inkml:trace contextRef="#ctx0" brushRef="#br0" timeOffset="1689.0915">8144 2589 125 0,'-8'2'134'0,"6"-2"-18"16,2 0-8-16,0 0-9 0,27 7-30 16,-5-1-48-16,5 0-43 0,3-1-199 0,10 5 75 15,10 1 49-15</inkml:trace>
  <inkml:trace contextRef="#ctx0" brushRef="#br0" timeOffset="3373.099">9922 2944 10 0,'-8'-5'198'16,"-4"4"-16"-16,1 1-11 0,-6 3-12 0,2 2-13 15,0 6-1-15,-4 2-17 0,5 6-6 16,0 2-5-16,2 1-11 0,3 5-8 16,7 2-8-16,0-1-6 0,4 1-7 0,5 5-7 15,5-3-6-15,8-1-3 0,4 1-7 16,6-3-3-16,7-7-6 0,-1-7-4 16,1-4-4-16,5-6-7 0,3-7-11 0,9-7-9 15,13-11-17-15,1-9-13 0,-3-8-4 16,1-12-18-16,8-14-11 0,-8-9-13 15,-5-7 8-15,-9-5-12 0,-7-5 9 0,-13 15 7 16,-10 3 5-16,-6 4 15 0,-10 12 23 16,-6 9 9-16,-2 9 11 0,-2 2 10 15,-4 1 12-15,2 10-1 0,-1 2-8 16,-2 7 0-16,-1 5 1 0,2 5 3 16,-5 9 6-16,0 6 10 0,0 9 5 0,-1 10 3 15,-2 12 3-15,4 8 8 0,-3 20-2 16,2 7-5-16,5 3-3 0,-1 0-1 0,5-12-7 15,2-6-4-15,2-1-3 0,-2-2 1 16,2-3-4-16,2-9-6 0,-2-4-10 16,0 0-11-16,-2-7-7 0,4-5-4 0,-4-3-3 15,0-6-11-15,0-5-13 0,-2-7-7 16,-2-2 2-16,-1-6 1 0,7 0 4 0,-17-13 5 16,13-2 2-16,0-4 1 0,0-5 1 15,4-1 4-15,2-2 4 0,4 0 3 16,2 1 5-16,7-4-1 0,2 5 4 15,4 0-1-15,3 2 2 0,2 4 3 0,4 2 4 16,-4 6 3-16,1 4-1 0,-1 2 2 16,-5 7 5-16,5 3 0 0,-1 6 1 0,0 3-3 15,1 6 2-15,-5 1-1 0,2 1-4 16,-4 1 3-16,1-3-5 0,0 4 3 16,2-5 0-16,-3-4-1 0,1 1 2 15,2-5-3-15,1-3-1 0,-2-1-3 16,2-5-5-16,-1-2 0 0,6-6-9 0,-1-1-5 15,5-5-7-15,-2-3-7 0,-1-4-3 0,3-6 0 16,-4 1 2-16,-4 1 3 0,0-1 3 16,-5 3 4-16,-2 3 0 0,-2 0 3 15,-5 5 1-15,3 3 3 0,-4 1-2 16,-5 3 3-16,0 3 5 0,-4 3 6 0,0 0 5 16,0 15 4-16,-2-4-1 0,0 4 1 15,0 0 5-15,2 3 0 0,0-1 3 16,2 0 7-16,0 0-1 0,2 1-1 0,2-4-4 15,3 1 4-15,1 0 0 16,3-5-4-16,0 0 0 0,3 1 1 0,0-7-4 16,0 0 2-16,-3-4 0 0,2 0-3 0,-2-1-2 15,-3-2 2-15,0-1-2 0,-2-5 1 16,-4 1-2-16,-2 0-2 0,-4-3 0 16,-2-2 3-16,-4 1-5 0,0-1 0 15,0 1 2-15,0 2 4 0,1-2 0 0,-1 0 0 16,1 1 1-16,3-2-1 0,2 1-4 15,2-1 0-15,4 0 1 0,5-3-6 0,4 2 3 16,5-4-2-16,8 0-2 0,1 4 1 16,3 1 0-16,2-1-2 0,0 4 2 15,-5 3-2-15,1 1-2 0,1 6 0 0,-6 0 1 16,3 4 1-16,-3 4-1 0,1 3-1 16,-8 3 4-16,1 2-3 0,-4 3-1 15,-4 3 5-15,1-2-2 0,-2 0 2 16,-2-4-3-16,-1 2 0 0,2-3 2 0,-3-2-2 15,-2 1 5-15,4-5 3 0,-4 1 8 16,2-4-1-16,2-3-2 0,1-3 0 0,-7 0-3 16,21-12-2-16,-8 3 1 0,6-4-3 15,0-2-1-15,5-4-2 0,-1 2 1 16,-2 1-1-16,-2 1-1 0,-1 2-2 16,2 1 2-16,-3 2-1 0,-2 4-4 0,0 0 1 15,-3 6 2-15,-2 0-3 0,2 6-1 16,-2 2 5-16,0 6 1 0,1 3-2 15,0 0 0-15,1 2 0 0,-1-1-6 0,1 0-8 16,4 0-13-16,0 1-19 0,4-3-16 16,3 1-12-16,7-3-8 0,2-1-6 15,3-5 3-15,5 1 5 0,2-3-1 0,5-6 7 16,0 0 15-16,1-5 5 0,6-2 4 16,-4-2 1-16,-1-4 14 0,-11 1 18 15,-2-1 19-15,-7-2 23 0,-1 0 19 0,-9 2 3 16,-4-1 4-16,-6 1-6 0,-3 1-6 15,-6 3-2-15,-2 0-4 0,-6 1-2 16,-4 4-8-16,0 0 4 0,-3 6-8 0,-2 4 3 16,-2 2-4-16,3 3-5 0,-2 0-1 15,1 3 0-15,7-3 0 0,-1 1-3 16,3-1-2-16,1 1 1 0,5-3-1 0,2-2 3 16,2 1-2-16,5-3 1 0,1-3-5 15,1 1 3-15,1-2 0 0,5-2-5 16,-3-2-1-16,4 0 3 0,-2 2 0 0,1-4-3 15,-2 4 1-15,-2-4-1 0,-1 4-5 16,0-1-1-16,-1 2 2 0,2 0-2 16,-3 2 2-16,4-1 2 0,2 5-1 0,2-1-2 15,1-1 5-15,3 2 2 0,4 0-1 16,2-2-2-16,2-2 2 0,1-2 4 16,1-2-1-16,2-2 6 0,4-5 6 0,2-4 0 15,0-6 3-15,2-4 2 0,-2-8 0 16,7-15-4-16,-3-4 0 0,-8-11-2 15,-3-3-5-15,-5-4 0 0,-4-5-1 0,-6 2-4 16,-7 9 2-16,-3 11-5 0,-2 5 5 16,-2 5 3-16,-2 7 2 0,2 5-3 15,-2 1-7-15,-2 7-5 0,2 8 4 0,-2 4 1 16,-2 6 2-16,4 3 3 0,0 0 2 16,-6 32-3-16,6-2 2 0,2 1 0 15,4 10 3-15,2 8 1 0,4 5-1 0,2 16-1 16,3-1 0-16,-2-14-9 15,-3-7-19-15,-1-3-40 0,-5-8-40 0,5-1-53 16,-4-9-54-16,-7-7-530 0,-3-2 250 16,-3-11 164-16</inkml:trace>
  <inkml:trace contextRef="#ctx0" brushRef="#br0" timeOffset="3519.7061">12340 2249 155 0,'-32'-7'203'0,"13"-4"-21"16,7 3-19-16,4 0-18 0,6 0-40 0,6 3-61 16,6-1-63-16,0 2-314 0,3 0 113 0,-1-1 75 15</inkml:trace>
  <inkml:trace contextRef="#ctx0" brushRef="#br0" timeOffset="4744.3342">16467 2421 4 0,'-4'-9'180'15,"-1"-5"-12"-15,3 1-12 0,0-5-12 0,-2 0-5 16,2-4 3-16,-4-1-11 0,0 1-5 16,-3-1-6-16,-4 2-6 0,-2 2-15 15,-8 2-13-15,-6 3-7 0,-7 7-8 0,-9 5-9 16,-8 10-6-16,-2 3-4 0,-13 14-7 16,4 5-5-16,10 6-1 0,7 7-6 15,13-4-3-15,15 2 0 0,11-1-3 0,6 2-1 16,14 8 2-16,14 16-5 0,11 0-1 15,8-1 0-15,-1 4-3 0,4-6-2 16,-2 2-3-16,-5-5 2 0,-8-3-1 16,-7-7-8-16,-12-10 5 0,-6-3 1 0,-6-6 0 15,-10 4-3-15,-6-5 1 0,-16 2 0 16,-6-4-1-16,-9-6 1 0,-6-5 1 16,-1-5-1-16,-1-5 3 0,-4-1 5 0,11-6 4 15,3-2 4-15,1 0 6 0,10-1 3 16,4-1-2-16,3 0-7 0,4 1-2 15,8-4-6-15,5 1 0 0,8 4 2 0,0 2-5 16,23-9 0-16,0 6-2 0,14 0 0 16,7 0-1-16,15 0-3 0,2 0 1 15,24-3-1-15,-1-1 1 0,5-5-8 16,-6 1 4-16,0-4 0 0,-5-1-3 0,-4-3 2 16,-4-3-1-16,-7-3 0 0,-9 0 0 15,-15 4-3-15,-1-4 4 0,-4-2-2 16,-8 2 3-16,-9 1 1 0,-5 1 0 0,-5 2 2 15,-3 2 4-15,-6 2-3 0,-5 2-2 16,-3-1 0-16,-7 6-1 0,-2 1-4 16,-4 6 3-16,-1 3-7 0,-1 6 3 0,-1 2-2 15,0 6-1-15,0 5 0 0,4 0 0 16,5 0-4-16,7 1 0 0,2 0-6 16,6-1-5-16,8-1-13 0,4 1-18 0,9-5-22 15,9-2-15-15,12-3-13 0,13 0-7 16,11-6-4-16,3-5 8 0,24-2 10 15,2-5 11-15,-2-3 3 0,-8-2 2 0,-9-6 12 16,-17 4 19-16,-10 2 18 16,-9-2 26-16,-6 3 28 0,-7 1 26 0,-4 1 4 0,-6-2-2 15,-7 1-5-15,-6 3-4 0,-6 2-3 16,-4 1-7-16,-3 2-3 16,-5 2-3-16,-4 2-7 0,0 5 0 0,-4-3-5 15,3 9-6-15,-3-1 2 0,4 2-4 0,0 1 0 16,6 1-5-16,1-1-1 0,4-2-2 15,1 1-1-15,3-1 0 0,5-3 1 16,0 0 0-16,7-3-2 0,-1-2 2 16,5 0-4-16,2-3 6 0,-1-4-4 0,6-1 3 15,-2-2-2-15,1 1-3 0,-2 1 1 16,2 0 0-16,-5-1-2 0,4 2 1 0,-6-2-2 16,0 4-5-16,1 0 1 0,2 1 1 15,-3 2-6-15,3 1-3 0,2 4-8 16,0-2-10-16,1 4-16 0,0 1-18 15,0-2-22-15,5 3-31 0,3-1-30 0,-4-1-33 16,4-1-460-16,0-1 218 0,-3-2 143 16</inkml:trace>
  <inkml:trace contextRef="#ctx0" brushRef="#br0" timeOffset="5000.5248">18095 3010 79 0,'15'-4'79'0,"0"2"-11"15,-1 2-4-15,-1 2-4 0,2-1-3 16,-1 5-10-16,0 0-3 0,-2 2-4 16,-1 2 1-16,-1-1-1 0,-4-2 7 0,1 3 15 15,-3 0 12-15,-1-3 29 0,-3 1 12 16,-3-1 13-16,3-3 8 0,-2 2 8 0,2-6 2 16,-9 2 0-16,9-2-12 15,0 0-15-15,-6-11-10 0,6 11-16 0,2-14-8 16,2 1-17-16,5-1-22 0,6-1-30 15,1-2-39-15,10-2-44 0,4 2-42 0,8-1-37 16,7-3-37-16,3 5-451 0,5 0 216 16,0 2 142-16</inkml:trace>
  <inkml:trace contextRef="#ctx0" brushRef="#br0" timeOffset="5454.2606">19052 2857 46 0,'-17'6'188'0,"-3"0"-12"15,0 3-12-15,0-1-18 0,2 2-14 0,0 4-13 16,1 2-14-16,7 3-13 0,2-1-7 16,1 1-9-16,5-3-3 0,2 2-11 0,5-3-3 15,1-2-9-15,2-2-2 0,5-1-10 16,4-4 1-16,0-3-7 0,3-4 0 16,4-7-5-16,-1-2-3 0,5-5-3 0,-2-6-2 15,-4-4-1-15,6-3-6 0,-3-6 5 16,1-4-3-16,-5-3-3 0,0 1 0 15,-2 3-1-15,-4 5-1 0,0 1 1 0,-3 4 2 16,0 6-4-16,-4 0-4 0,0 8-3 16,-4 3 2-16,0 4-1 0,1 6 0 15,-5 0 0-15,2 17-1 0,-2 0 4 0,-2 4-3 16,-1 5-2-16,1 4 4 16,-2 1 0-16,0-1 0 0,0-2 1 0,2 1-1 15,0-4-1-15,2-6-1 0,-2 0 1 16,2-3-1-16,2-4 2 0,0-1 1 15,4-3-2-15,4-2-2 0,1-3 5 0,2-3-8 16,2-3 6-16,-1 3-4 0,2-2 3 16,-2 2-6-16,1 0 7 0,0 0-4 0,2 5 3 15,-1 1-6-15,4 2 5 0,-4 4-1 16,4 3 3-16,-1 2-4 0,2 4-1 16,-2 2-2-16,3 1-30 0,-2 1-27 0,-1-1-34 15,-4-5-53-15,-2-3-442 0,-3-2 200 16,-6-5 132-16</inkml:trace>
  <inkml:trace contextRef="#ctx0" brushRef="#br0" timeOffset="5868.3464">12234 3989 65 0,'4'3'175'0,"15"0"-1"0,9-2 10 15,23-2-9-15,48-3 0 0,54-3-5 16,27-6-9-16,69-4-2 0,24-2-7 0,29 0-12 15,19 6-12-15,2 0-7 0,9 3-5 16,7 4-9-16,2 6-10 0,-9 3-9 0,-8 0-4 16,-6 3-7-16,-13 0-10 0,-16 0-4 15,-18 1-5-15,-21 1-10 0,-62-5 1 16,-10 1-9-16,-9 0-5 0,-12-2-2 16,-11-4 0-16,-37 2-6 0,-12 0-1 0,-21-3-5 15,-17 3 2-15,-12 0-4 0,-5 0-4 16,-6 0-16-16,-5 0-20 0,-5 0-27 15,-5 0-48-15,1-3-47 0,-6 1-55 0,-5-1-57 16,-4-3-542-16,-9 0 271 0,2 6 179 16</inkml:trace>
  <inkml:trace contextRef="#ctx0" brushRef="#br0" timeOffset="7130.7709">5852 7653 100 0,'17'-25'114'0,"-4"0"-4"0,-3 1-3 0,1 2-10 16,-5-1-9-16,-2 0-4 0,-2 4-6 15,-4-1-4-15,-6-2-3 0,-1 4 2 16,-7 2-11-16,-4 4-5 0,-2 5-2 0,-6 2 2 16,-4 10 4-16,-6 2 2 0,-9 8 1 15,0 7-2-15,-7 12 2 0,3 4-7 16,15-4-2-16,9 1-4 0,5 1 1 0,10-1-2 16,8 0-7-16,4 4-2 0,8 1-5 15,4 4-3-15,8 2 0 0,11 14-2 0,3 1-5 16,2-3 1-16,0 2-5 0,1-3-2 15,-6-2 1-15,-8-9-4 0,-4-3 2 16,-4-4-2-16,-6-5 3 0,-5 3 8 0,-4-6 5 16,-6 3 1-16,-8-5 2 0,-4-2 4 15,-6-6 4-15,-7 0-1 16,-3-8-1-16,-7-1-4 0,-1-4-5 0,-9-8-3 16,-3-4-3-16,-4-7-2 0,-14-10-4 0,4-8-4 15,5-5 0-15,6-7-4 0,10-2-2 16,14 3-3-16,5 6-9 0,9-5-14 0,8 8-25 15,7 5-27-15,4-2-40 0,6 3-25 16,7 2-37-16,2 4-30 0,9-2-489 16,2 5 234-16,4 4 154 0</inkml:trace>
  <inkml:trace contextRef="#ctx0" brushRef="#br0" timeOffset="7407.5302">6062 7611 60 0,'-11'-14'199'0,"4"2"-16"0,3 5-20 16,2 1-16-16,0 6-15 0,2 0-6 16,-2 16-4-16,2-1-4 0,2 10-4 0,2 3-10 15,0 12-7-15,6 10-7 0,-2 3-8 16,2 22-3-16,3 0-10 0,-2 0-8 0,1 0-11 15,-3-15 3-15,-1-8-2 0,0 3-9 16,-1-2-10-16,0-2-21 0,-5-7-19 16,0-4-28-16,0-7-25 0,-2-1-25 15,0-5-30-15,0-6-25 0,-4-2-450 16,0-8 201-16,-3-4 132 0</inkml:trace>
  <inkml:trace contextRef="#ctx0" brushRef="#br0" timeOffset="8203.8923">5981 8353 29 0,'13'-13'84'16,"6"-2"-10"-16,8-3-4 0,7 2-8 0,9-3-6 16,3-3-6-16,18-4-3 0,-3-1-3 15,-6 4-8-15,-9 4 3 0,-1 0 1 16,-3 1 3-16,-8 1 4 0,-4 2 24 16,-5 3 16-16,-3-1 5 0,-8 3-5 0,-3 3-3 15,-7 1-2-15,-4 4 2 0,0 2 0 16,0 0-1-16,-31 8-1 0,9 2-3 0,-5 5-6 15,-3 2-2-15,0 4-10 0,3 2-4 16,2 0-7-16,1 0-3 0,5 0-4 16,5-3-5-16,2-1-2 0,4-1-5 15,6-2 0-15,4-6-5 0,4 5-3 16,6-8-4-16,0-2 2 0,3-1-5 0,4-2 3 16,0-4-5-16,0-2-2 0,0-1 1 15,2-5-4-15,-4 1 0 0,2-2-1 16,-2-1 1-16,-4 1-2 0,-1 3-4 0,-1-3 3 15,-2 4-2-15,1 1 2 0,-2-2-3 16,-1 7-3-16,-1-1 2 0,-6 2 0 0,11 6 1 16,-7 2 0-16,1 2-2 0,1 2 3 15,0 4-3-15,2-1 3 0,1 1-5 16,2 0 4-16,1-1 0 0,3 1 0 16,0-1 0-16,2-1-1 0,-1-5 1 0,4-2-1 15,-4-1 2-15,2-2-3 0,1-2 0 16,0-4-3-16,2 0 5 0,-2-3-2 0,2-1-3 15,0-4 3-15,-1-1-4 0,-2-1 4 16,2-1-2-16,-4 1 0 0,-1-1 0 16,-2 4 1-16,0 0-2 0,-3-1 3 15,3 3-3-15,-4-1-2 0,-1 2 3 16,-2 2 2-16,2 4-4 0,-8 0 4 0,16 7-2 16,-10 2 0-16,4 0 1 0,-1 3 0 15,1 1 2-15,1 0-2 0,4 0 2 16,1 2-3-16,2-1 3 0,3-1-2 0,0 1 1 15,2-5 2-15,3-2-1 0,3-3-1 16,1-2 3-16,2-2-4 0,0-6 1 0,1-3 0 16,1-3 0-16,0-4-1 0,-4-4 0 15,1-8 0-15,-3-3-3 0,-3-6 2 16,1-3 1-16,-8-3-4 0,0-6-2 16,-6-1 3-16,3-20 3 0,-8 9-3 0,-5 5 2 15,-2 10-1-15,-4 3 1 0,-1 3-4 16,1 4 4-16,-3 5-2 0,3 5 0 15,-2 2 1-15,0 10 0 0,0 8 0 0,0 3-1 16,6 3 3-16,-12 18-1 0,8 1 4 16,2 10 3-16,2 3 0 0,4 10 1 15,2 9-4-15,6 2 4 0,4 18-1 16,8-2-1-16,-3-6 1 0,5-2 0 0,-4-12-5 16,0-9-19-16,1-1-24 0,0-3-36 0,4-3-41 15,-5-8-53-15,-1-1-519 0,5-5 235 16,-10-8 155-16</inkml:trace>
  <inkml:trace contextRef="#ctx0" brushRef="#br0" timeOffset="8365.2463">7931 8172 114 0,'2'-17'172'16,"4"0"-12"-16,5 0-15 0,6-3-15 0,5 0-13 15,6-1-11-15,6-4-11 0,3 0-14 16,3 4-5-16,-1 0-12 0,-7 4-27 0,0 2-49 15,-2 1-77-15,-9 3-318 0,-1 2 138 16,-6 3 92-16</inkml:trace>
  <inkml:trace contextRef="#ctx0" brushRef="#br0" timeOffset="9807.006">26041 6813 35 0,'-11'-2'117'0,"-3"4"-10"16,-10 7-4-16,-5 10-4 0,-25 21 2 15,0 9 7-15,-17 20-2 0,4 9 0 0,1 9-4 16,5 15 20-16,6 2-8 0,7 8-9 15,9 3-5-15,9-3-9 0,12-2-8 16,12-18-8-16,8-4-5 0,10-5-6 0,9-4-8 16,9-8-1-16,8-4-9 0,8-11-2 15,11-8-6-15,7-10-2 0,6-7-5 0,2-12-6 16,-11-10 1-16,-5-8-4 16,-8-3-3-16,3-10-3 0,-2-7 0 0,-7-6 0 15,6-15-3-15,-15 0-2 0,-15-2-1 16,-5-4-4-16,-11 6 1 0,-11-2 2 0,-7-4 4 15,-18-8 6-15,-11 4 6 0,-3 6 1 16,-5 6 3-16,13 7-1 0,6 8-2 16,9 4-1-16,5 6-6 0,8 1-1 15,3 6-4-15,9 3 0 0,0 3-2 0,25 3 1 16,5 3-1-16,6 5-3 0,11 3-1 16,-1 5-3-16,-1 1 2 0,8 14-4 15,-9-4 4-15,-10 1-2 0,-2 1-1 0,-7 2-2 16,-1-1 4-16,-8-3-2 0,-1 1 0 15,-2-3-1-15,-5-3 0 0,3-3-1 16,1 2 0-16,0-4 1 0,2-2-1 16,3-1 0-16,2-4 0 0,2-3-4 0,5-5-1 15,-2-1-4-15,0-4 3 0,6-1 0 16,-1-7-1-16,5-4 0 0,-4-1 1 16,1-6 0-16,-3 1-2 0,-2-4 2 0,-5-2 2 15,-2 1 0-15,-6 3 0 0,-3 1 0 16,-2 2-1-16,-4 0-1 0,-1 4 3 0,-1 1 1 15,-4 3-2-15,-1-1 0 0,1 5 0 16,0 0 1-16,0 3 0 0,2 2 3 16,0 0-2-16,0 0-1 0,-2 19-1 15,4-11 4-15,2 0 0 0,1 1-2 0,4 3 0 16,-3-3 0-16,2-1 1 0,1 0-2 16,-1-3 4-16,0-1 2 0,1 0-3 15,0-2 2-15,-9-2 3 0,14-6 0 0,-10 0 1 16,0-3 4-16,-2-2-2 0,-2-1-3 15,-4-5 1-15,-2 2 0 0,-6-4-1 16,-8-2 0-16,-3-1-2 0,0 3-1 0,-2 3 1 16,-1-2-1-16,3 5-4 0,-1 2 2 15,4 1-10-15,0 4-18 0,4 3-24 16,3 3-25-16,2 3-30 0,5 1-38 16,4 4-35-16,4 1-552 0,6 3 248 0,12 1 164 15</inkml:trace>
  <inkml:trace contextRef="#ctx0" brushRef="#br0" timeOffset="10303.5036">27525 8118 163 0,'0'-11'194'0,"-2"4"-9"16,-2 0-15-16,-5-4-13 0,-2 4-14 16,-2 1-15-16,-1 3-13 0,-4-2-13 15,2 4-7-15,1 1-12 0,-4 1-9 0,0 7-6 16,2 2-6-16,-2 2-5 0,5 1-6 15,-2 2-4-15,8 0-7 0,0-2-4 16,1 1-3-16,5-1-2 0,0-2-6 0,4-1-2 16,4-2 0-16,1-3-2 0,3-2-4 15,2 0-1-15,4-6-3 0,-2 0 0 16,4-1-3-16,-2-1-2 0,3-1 1 16,-1-2-2-16,-2 3-3 0,-1-1 3 0,-2 2-4 15,2 1 0-15,-5 0 1 0,3 2 1 16,-2 2-3-16,1 3 1 0,3 2-1 15,2 0 2-15,0 2-2 0,2 1 2 0,4 1-1 16,3-6 0-16,1 4 2 16,1-3-3-16,6-5-1 0,-3-2 1 0,11-2-1 15,8-7 4-15,-4-7-1 0,17-8 5 0,-4-5 9 16,-5-5 4-16,-1-9-2 0,-5-3-2 16,1-9-5-16,-5-4-2 0,-5 0 0 15,-3-2-1-15,-7 5 0 0,-8 12 4 16,-4 8 10-16,-7 10 5 0,0 4 1 0,-4 0-5 15,-2 11-2-15,-2 4-2 0,-2 5-1 16,0 4-4-16,0 0 2 0,-17 30-3 16,8-3 2-16,1 7-6 0,0 14 4 0,-1 3-1 15,1 5-14-15,-3 17-24 16,2-9-35-16,3-7-34 0,-2-3-40 0,-8 17-49 16,2-15-577-16,-9 5 258 0,-3-11 170 15</inkml:trace>
  <inkml:trace contextRef="#ctx0" brushRef="#br0" timeOffset="10567.57">26257 8919 1655 0,'-66'7'38'16,"16"-1"-37"-16,12 0 8 0,10-4 2 0,13 0 34 16,13-2 4-16,2 0-2 0,40-2-10 15,9-2-6-15,40 2 1 0,20-1-3 16,33-3-1-16,15 0 3 0,9 0 2 15,-2-1 5-15,3 0 4 0,-5-4 8 0,-6 2-1 16,-3 1-14-16,-10 0 3 16,-30 2-1-16,-10 0-3 0,-12-1-5 0,-23 0 3 15,-17 1 2-15,-11 3 1 0,-11-3-9 0,-9 0-13 16,-10 0-27-16,-8 3-39 0,-6-3-31 16,4 6-36-16,-30-2-33 0,7 2-26 15,-13 2-490-15,-16 4 228 0,-31 3 150 0</inkml:trace>
  <inkml:trace contextRef="#ctx0" brushRef="#br0" timeOffset="10726.562">26854 9008 412 0,'-93'20'139'0,"-3"1"10"0,7-2-20 16,11 0-37-16,21-5-16 0,12 1-7 15,16-6 11-15,14 0 0 0,8-1-1 16,14-1-1-16,10-1-3 0,16 4-8 16,23-3-6-16,29 3-5 0,12 0-5 15,6-3-5-15,4 1-3 0,-2-2-12 0,-3-3-21 16,-12-1-43-16,-13 2-44 0,-18-4-61 15,-13 0-398-15,-3-6 182 0,-15 3 121 0</inkml:trace>
  <inkml:trace contextRef="#ctx0" brushRef="#br0" timeOffset="14600.4749">8476 7882 148 0,'0'0'158'15,"-6"3"10"-15,6-3-2 0,0 0-10 16,4-16 0-16,3 4-3 0,10-7-8 0,11-9-6 16,22-15-3-16,9-7-6 0,22-14-7 15,10-4-5-15,10-2-6 0,10-7-8 0,0-3-8 16,34-20-8-16,3 1-7 0,-27 19-3 15,-1 4-10-15,1 1-8 16,-9 6 1-16,-4 2-13 0,-9 7-2 0,-6 3-6 16,-21 13-5-16,-7 5-1 0,-9 6-5 15,-13 6-3-15,-9 6 0 0,-7 4 0 0,-6 2-3 16,0 3-3-16,-3 1-1 0,-4-1-2 16,1 4-4-16,-3 0-6 0,-1-1-18 0,0 1-23 15,-3 1-33-15,0 1-38 0,-2 2-37 16,2 4-33-16,-8 0-31 0,2 10-581 15,-12 0 268-15,-2 5 176 0</inkml:trace>
  <inkml:trace contextRef="#ctx0" brushRef="#br0" timeOffset="14982.381">8826 8081 138 0,'-7'0'161'0,"7"0"-10"0,0 0-2 15,0 0 2-15,0 0 0 0,26 5-7 16,-3-5-5-16,7 5-3 0,12-2 0 0,11 3-5 15,9 0 4-15,22 3-4 16,8 2-2-16,7 3-6 0,26 5-6 0,2-2-3 16,3 4-15-16,0-2-8 0,-1 2-7 15,-2-1-7-15,-6 2-11 0,-24-2-6 16,-4-1-1-16,-8-1-8 0,-7 1-9 0,-17-4 0 16,-12-2-7-16,-11-1-4 0,-2 0-3 15,-2-5 0-15,-6 1-11 0,-5 1-16 16,-1-3-19-16,-6 0-29 0,-1-2-37 0,-2-1-55 15,-3-2-60-15,-3-1-706 0,-7 0 308 16,0 0 203-16</inkml:trace>
  <inkml:trace contextRef="#ctx0" brushRef="#br0" timeOffset="15371.8592">8845 8443 192 0,'8'23'223'0,"3"-7"-5"15,2 6-7-15,10 12-5 0,11 19-2 0,6 2-2 16,3 9-5-16,14 19-8 0,2 3-8 15,5 9-11-15,1 5-17 0,3 4-8 0,3 0-11 16,4 6-2-16,5-2-2 0,1 0-19 16,0 3-4-16,-4 2-9 0,-3-5-7 15,-3-5-12-15,-6-6-8 0,-4-9-3 16,-5-10-7-16,-14-15-3 0,-2-8-11 0,-11-11-3 16,-5-11-5-16,-3-6-2 0,-4-2-9 15,-4-4 6-15,1-3-3 0,-2-3-17 0,-4-4-18 16,0-3-21-16,-2-2-28 0,-2-5-39 15,-2 1-44-15,-2-2-56 0,0 0-54 16,7-13-55-16,-7 3-671 0,0 1 331 0,-2-7 218 16</inkml:trace>
  <inkml:trace contextRef="#ctx0" brushRef="#br0" timeOffset="16255.3795">23715 5970 113 0,'-9'-3'161'15,"5"2"-8"-15,4 1-14 0,0 0-4 16,-2 10-5-16,10-1 5 0,7 6 1 15,10 5-5-15,17 7-3 0,27 8-1 16,24 13-5-16,14-2-6 0,12 3-4 0,8-1-2 16,-2-3-5-16,-4 3-5 0,-7-3-5 15,-4-2-3-15,-6-1-9 0,-21-10-5 0,-5-1-7 16,-9-4-5-16,-3-2-8 0,-15-2-5 16,-11-7-7-16,-7-3-3 0,0 1-4 0,-6-5-6 15,-4 1-4-15,1-1-1 16,-3-1-3-16,-6 0-2 0,2-2-4 0,-1-1-19 15,-2 2-34-15,-2-1-44 0,0 2-47 16,4 2-45-16,-4 5-33 0,-1 1-38 0,-3 7-502 16,-1 4 253-16,-5 6 167 0</inkml:trace>
  <inkml:trace contextRef="#ctx0" brushRef="#br0" timeOffset="16637.5882">25391 7810 60 0,'-7'-9'149'0,"1"-1"0"16,-4-1 0-16,-1 1-13 16,-6-2-1-16,-4 0-6 0,-9-2-2 0,-6 1-11 15,-13-3-5-15,-24-6-2 0,-14 2-6 16,-8 0-9-16,-28-3-6 0,-4 2-4 0,-4-2-10 16,-1 4-4-16,1-2-5 0,4 4-4 15,2 0-9-15,24 5-1 0,8 2-7 16,10-2-2-16,15 3-7 0,17 2-5 0,9 4-5 15,4-3-22-15,9 1-29 0,1 4-25 16,9 1-20-16,6 0-25 0,6 6-26 16,5 0-32-16,7 1-449 0,6 6 205 0,3 1 136 15</inkml:trace>
  <inkml:trace contextRef="#ctx0" brushRef="#br0" timeOffset="16975.3114">25184 8211 52 0,'-6'13'212'0,"-6"6"14"0,-4 6 1 16,-9 8-5-16,-13 17-6 0,-9 7-16 15,-15 17-5-15,-7 7-12 0,-6 5-12 0,1 5-12 16,1 4-6-16,-4 1-13 0,7-1-5 15,1 3-7-15,2-6-7 0,2-2-13 16,3-1-8-16,5-5-7 0,13-16-12 16,2-1-8-16,-1 0-5 0,5-2-10 0,0-4-2 15,5-5-5-15,1 2-9 0,8-14-3 16,3-8 3-16,5-8-14 0,2 0-2 0,-2-1-11 16,3-5-22-16,4-4-18 0,-1-4-22 15,3-1-28-15,1 1-38 0,0-3-35 16,4-1-29-16,0-3-37 0,2-1-48 0,0 0-606 15,4-4 295-15,2-2 195 0</inkml:trace>
  <inkml:trace contextRef="#ctx0" brushRef="#br0" timeOffset="20126.6248">8288 12241 71 0,'-6'-5'172'0,"2"-1"-3"16,0 2 0-16,0-1-7 0,-1 0-4 0,5 5-5 15,-6-5-5-15,1 3-12 0,5 2-10 0,-6-4-5 16,6 4-10-16,0 0-3 0,0 0 3 16,0 25 2-16,2-4-2 0,2 6-3 15,-1 9-6-15,3 3-4 0,3 11-1 16,-3 2-5-16,2-1-9 0,-2 1-8 0,0-1-5 16,2 0-8-16,-2 1-4 0,-2-3-4 15,2-8-8-15,-2-4-5 0,-2-4-4 16,0-5-5-16,3-1 0 0,-5-7-5 0,2-1-1 15,0-7-1-15,-2-4-3 0,-2-8-1 16,2 0 3-16,-4-25-10 0,-3-2-3 0,1-13-4 16,-2-15 1-16,-2-26-6 0,-4-4 2 15,2-5 0-15,1-2-4 0,0-2 3 16,7 7-2-16,-2 1 0 0,8 15 1 16,0 15 0-16,4-2-2 0,3 5 2 0,4 6-2 15,-1 1 3-15,6 6-2 0,-2 7-1 16,1 5-2-16,2 5 3 0,0 5-4 15,1 6 4-15,-4 6-4 0,1 1 3 0,0 10 0 16,-2 2 0-16,-1 9 2 0,-2 3 2 16,-4 3-4-16,-6 7 2 0,0 2 0 15,-4-1 2-15,-2 5-4 0,-2 5 3 0,-1-5 1 16,-2 0-2-16,3-3 1 0,0-5 0 16,2 0-1-16,4-4 0 0,0 1 2 0,6-2-3 15,4-1 1-15,8-5 2 0,2 5-2 16,10-2-1-16,2-2 3 0,9 2-3 15,-4 0 3-15,1 1-4 0,0 0 2 16,-4-2 0-16,-4 2 1 0,-3 1-1 0,-3 0-2 16,-5 2 4-16,-4-2 0 0,-4 2 1 15,-5-1 1-15,-6 0 2 0,-2 3-7 16,-9-3 4-16,-2 2-1 0,-6-2-1 0,-4-1 0 16,-4 0 0-16,-1-2-3 15,-4-4 2-15,3-1-3 0,1-6-11 0,5-2-22 16,-1-3-34-16,4-3-25 0,2-3-34 0,2-5-35 15,5-3-21-15,2-3-13 0,7-6-5 16,2-2-9-16,2-7-12 0,9-3-470 16,2-1 235-16,3-6 156 0</inkml:trace>
  <inkml:trace contextRef="#ctx0" brushRef="#br0" timeOffset="20416.5618">8746 12294 951 0,'25'-36'-40'16,"-6"8"23"-16,-4 7 15 0,-3 3 23 0,1 5 5 16,-4 4 23-16,1 2 16 0,1 3 20 15,-1 4 13-15,1 4 9 0,0 3 6 16,-1 5 5-16,5 3 1 0,-2 1 0 15,1 4-1-15,1 5-5 0,0-1-7 0,0 3-9 16,-1-1-7-16,-2-1-7 0,-2-3-7 16,0-1-7-16,-3-2-4 0,1-3-4 0,-1-2 0 15,-3-1 12-15,0-5-2 0,-2-2-7 16,-2-6-4-16,0 0-10 0,0 0-6 16,-14-29-6-16,5 8-2 0,0-4-4 15,-1-7-2-15,2-6-5 0,-4-8-3 16,4 0-2-16,4 4-3 0,2 2-2 0,2-4-1 15,2 5-4-15,4-1-1 0,6 3-2 16,2-3-1-16,1 7 2 0,2 3-5 0,2 6-1 16,2-1-15-16,-4 10-21 0,2 1-27 15,-4 5-33-15,0 3-38 0,-3 6-46 0,1 4-45 16,-4 5-686-16,-3 5 309 0,-4 5 204 16</inkml:trace>
  <inkml:trace contextRef="#ctx0" brushRef="#br0" timeOffset="20559.3671">9050 12372 27 0,'0'0'155'0,"22"-13"1"15,-6 6-19-15,4-5-11 0,7-3-10 0,5 0-17 16,2-1-23-16,6-2-40 0,-4 2-41 16,5-1-41-16,-8 2-253 0,1 2 102 0,4-3 67 15</inkml:trace>
  <inkml:trace contextRef="#ctx0" brushRef="#br0" timeOffset="20882.6694">9833 11860 99 0,'-8'-2'216'0,"-2"4"2"16,-1 2-8-16,-6 4 4 0,-2 5-6 16,0 2-7-16,-2 7-6 0,-1 2-12 15,4 2-11-15,-2 1-14 0,5-2-11 16,5 0-18-16,2-2-11 0,4-1-5 0,4-2-12 15,4 0-6-15,4 2-8 0,5-1-10 16,2-2-7-16,6 0-7 0,7 3-6 0,-4-1-5 16,4 0-5-16,-1 0-2 0,1 1-10 15,-4 0-2-15,-3-1-2 0,-5 1 4 16,-5-1 16-16,-2 1 5 0,-9-1-18 0,-9 6-2 16,-6-3 13-16,-6 5-2 0,-7 1 0 15,-8-2-7-15,-3-2 0 0,-6-4-4 16,-2-1-1-16,-2-3-6 0,3-5-7 0,6-4-20 15,2-1-33-15,6-6-39 0,2-2-50 16,3-4-49-16,8 0-55 0,2-2-42 16,4-1-774-16,5-1 354 0,1 2 233 15</inkml:trace>
  <inkml:trace contextRef="#ctx0" brushRef="#br0" timeOffset="21297.5687">7563 14480 54 0,'-18'3'276'15,"14"-4"6"-15,4 1-2 0,26-12-10 16,1 1-23-16,24-5-16 0,32-12-27 0,33-13-26 16,19-4-11-16,16-7-5 0,45-14-13 15,8-5-17-15,-1 3-6 0,2-2-15 16,5-1-11-16,-3 4-9 0,-8 5-8 0,-7-1-11 15,-39 15-2-15,1-2-8 0,-3 6-2 16,-15 0-8-16,-9 7-3 0,-18 3-6 0,-28 9-11 16,-12 2-24-16,-15 5-3 0,-19 7-23 15,-5 0-37-15,-10 6-44 0,-8 0-53 16,-4 5-65-16,-3 0-77 0,-5 0-645 16,-7 10 319-16,-3-1 211 0</inkml:trace>
  <inkml:trace contextRef="#ctx0" brushRef="#br0" timeOffset="21572.5975">9104 14793 106 0,'-28'9'271'0,"5"-2"-1"0,5 0-2 16,6 6-4-16,4-4-12 0,2 5-28 15,0 2-22-15,6 3-10 0,2 4-22 16,6 2-15-16,-2 2-14 0,2 4-14 0,2 0-17 16,1 3-4-16,-2-3-14 0,1-2-12 0,-1-3-13 15,-3 1-26-15,0-2-24 0,0 0-25 16,-1-3-29-16,-2-3-31 0,-1 1-26 16,-2-5-39-16,0 0-32 0,-2 0-34 15,-6-5-28-15,0-3-530 0,0-7 258 0,-5 0 169 16</inkml:trace>
  <inkml:trace contextRef="#ctx0" brushRef="#br0" timeOffset="21821.5868">8777 15089 113 0,'-27'-34'94'0,"7"6"20"0,6 3 10 16,6 2 0-16,4 2 11 0,4 0 6 15,4-4 9-15,6-1 3 0,9-1 0 16,11-3-11-16,6 5-6 0,6 1-8 0,7 6-5 16,3 4-7-16,3 7-7 0,-3 7-10 15,7 5-9-15,-4 7-8 0,13 10-4 16,-9 7-6-16,-15 0-5 0,-8 1-4 0,-9 4-2 15,-5 2 0-15,-5 5 1 0,-13-4-1 16,-4 2 4-16,-9 1-8 0,-7 2-4 0,-14 14-3 16,-10 0-4-16,-7-6-7 0,-6-5-1 15,-1-5-8-15,-8-6-19 0,11-11-20 16,4-6-30-16,7-7-33 0,6-7-37 16,3-6-34-16,3 0-36 0,5-7-21 15,4-5-20-15,8-4-552 0,7 0 263 0,8-4 173 16</inkml:trace>
  <inkml:trace contextRef="#ctx0" brushRef="#br0" timeOffset="22167.4693">10191 14480 71 0,'15'-23'178'0,"-4"5"2"0,-7 3-11 0,-2 6-12 15,-4 2-5-15,-2 2-6 0,4 5 1 16,-22 6 2-16,8 3-5 0,-7 9-5 15,-5 3-7-15,0 2-6 0,-1 7-9 16,-1 1-8-16,10-6-10 0,0 5-7 0,6-4-10 16,4-2-10-16,6-5-5 0,4-1-6 15,4 0-6-15,4-1-7 0,10-2-2 0,-2 4-4 16,6-5-6-16,-1 6-4 16,1-2-3-16,-2-1-2 0,-2 0-2 0,-3 0-2 15,-3 0-2-15,-1 0 2 0,-6 4 5 16,-5-6 1-16,-2 1-2 0,-4 1 3 0,-7 2-5 15,-4-3-1-15,-6 2-2 0,-5 0-3 16,-6-6-4-16,-1 5-1 0,-1-7-16 16,-2-2-25-16,4-5-23 0,3-3-35 0,3-3-32 15,3-3-38-15,6-2-31 0,0-2-26 16,7-6-603-16,6 1 277 0,4-4 183 16</inkml:trace>
  <inkml:trace contextRef="#ctx0" brushRef="#br0" timeOffset="22533.5852">10623 14358 90 0,'10'-5'250'0,"0"8"15"15,-4 3-1-15,2 1-12 0,-2 4-11 0,0 2-20 16,3 5-14-16,2 4-12 0,-3 2-22 16,1-1-14-16,1 5-14 0,-2 3-16 15,4 1-3-15,-2-1-21 0,-2 0-9 0,0-2-14 16,-1-2-6-16,0-2-8 0,-3-6-13 15,0 0-8-15,-2-5-8 0,0 3-10 16,0-7-11-16,-2-1 0 0,-2-7-5 16,2-2-3-16,0 0 1 0,-12-21-1 0,5 4-3 15,0-5 1-15,-1-4 6 0,2-9 1 16,-2 1 4-16,2 0 4 0,0-4-2 0,2 0 0 16,2 0 5-16,4 3 2 0,-2 5-5 15,4-9-1-15,4 6-2 0,-2 4-3 16,2-2 6-16,0 4-7 0,1 3 0 0,0 1-2 15,-1 2-2-15,3 3-6 0,-3 1-7 16,0 4-13-16,1 0-20 0,-2 2-21 16,1 1-30-1,-2 2-33-15,0 5-36 0,-2 3-42 0,-4 0-34 0,0 0-39 0,0 13-612 16,-2-5 300-16,-6 5 197 0</inkml:trace>
  <inkml:trace contextRef="#ctx0" brushRef="#br0" timeOffset="23078.4915">9411 14897 100 0,'0'0'154'0,"0"-6"2"16,0 6 6-16,0 0 3 0,2-4 1 0,-2 4 14 15,0 0 3-15,8 15-2 0,-4-5-6 16,0 3-6-16,0 3-5 0,3 2-15 15,-1 3-8-15,3 1-14 0,-3 0-11 16,2 3-10-16,-1-2-14 0,1 0-6 0,-2 0-10 16,1-4-7-16,0 2-6 0,-3-7-7 15,2 2 0-15,-4-2-7 0,2-4-8 0,-2-1-3 16,0-3-3-16,0-4-5 0,-2-2-1 16,0 0-6-16,-2-21 1 0,0 4-3 15,-2-5-3-15,-4-6-3 0,2-3 0 16,-3-9 0-16,0 4-4 0,3-7-3 0,0 6-2 15,1 1-2-15,3-3 0 0,2 6-1 16,2 2-2-16,1 2 1 0,3-1-4 0,0 1 4 16,5 6 1-16,0-4-4 0,1 7-7 15,-2-1-24-15,4 3-17 0,-2 4-18 0,1 0-16 16,-3 4-19-16,1 2-22 0,-2 2-22 16,-1 6-17-16,-8 0-14 0,12 6-8 15,-10 2-11-15,0 5-4 0,-2 3-465 16,-4 4 226-16</inkml:trace>
  <inkml:trace contextRef="#ctx0" brushRef="#br0" timeOffset="23207.431">9590 14725 1307 0,'-13'37'-77'0,"-4"-6"33"0,5-2 31 0,-1-4 32 16,0-4 35-16,5-2 27 0,0 1 16 16,-1-5 10-16,2-4 15 0,3 0 18 0,4-3 11 15,4-4-2-15,5-2-4 0,4-2-7 16,3-6-20-16,8-2-11 0,8-3-9 16,1-4-16-16,8-2-34 0,1-1-45 15,-2-3-59-15,1 0-63 0,-1 2-68 0,-8 5-653 16,1-8 285-16,-5 5 189 0</inkml:trace>
  <inkml:trace contextRef="#ctx0" brushRef="#br0" timeOffset="23781.8368">7876 16350 1768 0,'-26'-2'19'15,"9"-1"-19"-15,3-1 6 0,7 0 0 16,7-4 23-16,7 1 29 0,5-4 17 16,18-5 0-16,17-5-5 0,28-7-1 0,40-14 5 15,20-4 1-15,17 2 0 0,46-16-2 16,2-4 7-16,4 3-5 0,4-1 1 0,-4 0-1 16,-6 1-6-16,-44 15-2 0,-3 2-8 15,-6-5-5-15,-11 7-5 0,-14 5-6 16,-14 6-5-16,-30 4-1 0,-17 7-2 15,-16 2-5-15,-7 6-2 0,-10 3-2 0,-4-1-12 16,-7 2-25-16,-6 5-32 0,-7-1-35 16,-2 4-35-16,0 0-37 0,0 0-33 15,-42 14-33-15,18-3-24 0,-7 7-540 0,-7 3 265 16,-20 7 175-16</inkml:trace>
  <inkml:trace contextRef="#ctx0" brushRef="#br0" timeOffset="24134.2689">8646 16493 1 0,'-23'27'204'0,"7"-4"15"16,8 3 14-16,4 3-2 0,6 3-13 0,2 6-10 16,10 14-11-16,8 16-12 0,11 0-12 15,1 2-9-15,8-6-6 0,2 2-11 16,7-2-11-16,0-3-12 0,3-5-11 0,-3-3-8 15,0-10-5-15,0-3-11 0,-11-13-7 16,-6-6-1-16,-6-8-6 0,-3-5 2 16,-4-7 0-16,-2-1-2 0,-2-6-6 0,2-2-3 15,-7-12-5-15,0-1-4 0,-4-11-5 16,-4 0-6-16,-4-8-8 0,-4-7-2 16,-4-3-7-16,-12-23-7 0,-5 4-1 0,-5 1-19 15,-4 3-8-15,-4 9-12 0,5 4-7 16,1 10-19-16,4 9-15 0,5 10-27 15,2-3-27-15,0 5-38 0,5 5-41 16,4 3-24-16,6 1-12 0,2 3-15 0,6 4-14 16,2-1-537-16,6 4 270 0,6-1 178 15</inkml:trace>
  <inkml:trace contextRef="#ctx0" brushRef="#br0" timeOffset="24654.5691">9804 16568 26 0,'7'-6'179'0,"-3"-2"0"0,-6 4 1 16,2 4-2-16,-12-7-8 0,4 5-8 0,-2 2-3 16,-3 0-8-16,-2 2-6 0,-2 3-1 15,1 3-5-15,-2 5-4 0,-1 2-7 16,0 10-11-16,2 3-10 0,3 2-13 16,0 4-5-16,6 6-9 0,4-4-11 0,4 4 0 15,2-1-13-15,6-3-1 0,4 2-8 16,2 1-4-16,5 0-11 0,9-10-9 15,-2-1-9-15,0-9-13 0,6-4-7 0,3-5-9 16,-7-7-7-16,7-3-7 0,-1-7 0 16,2-6 4-16,4-9 2 0,-3-5 1 15,11-14 2-15,-4-7 2 0,-6 0-2 16,-4-2 2-16,-6 5 3 0,-10 9 0 0,-2 4 9 16,-4 3 8-16,-4 8 5 0,-1 1 5 0,-3 6 1 15,-4 1 3-15,0 4 4 0,-2 3 6 16,-2 5 2-16,4 1-1 0,0 0 0 15,-13 10-3-15,11-4-2 0,4 2 1 16,2-3-4-16,0 3-2 0,7 4 0 0,2-5 3 16,4 0-6-16,1 1-2 15,4-1-3-15,1 5 2 0,-2-5-1 0,0 7 0 16,-1-4-2-16,-4 1 0 0,2 2-1 0,-8 0-1 16,-4 1 12-16,-1 1 4 0,-3-2 7 15,-7 2 7-15,-1 1 2 0,-4 3 2 16,-4 0-3-16,0-6 4 0,-3 1-3 15,-2 1-12-15,0-5-2 0,2-1-1 0,0-5-14 16,3 0-29-16,-2-4-36 0,4 0-44 16,-3 0-37-16,4-6-32 0,3 4-30 0,1-4-23 15,3 3-14-15,0-1-562 0,2-2 272 16,2 6 178-16</inkml:trace>
  <inkml:trace contextRef="#ctx0" brushRef="#br0" timeOffset="29330.3945">11831 8451 58 0,'-10'0'157'0,"10"0"-12"15,0 0-10-15,0 0-8 0,0 0 1 16,48 9-7-16,-5-7-1 0,19-1-11 16,33 2-11-16,24-3-4 0,37-4-6 15,17-1-6-15,13-1-7 0,6 2-5 16,0 0-5-16,2-2-5 0,2 4 0 0,0-2-9 15,1 2-7-15,-6 1 0 0,-10 2-1 16,-11 1-4-16,-14-2-2 0,-9 4-2 0,-38-4-2 16,-4 0-6-16,-12 0-4 0,-22 0 1 15,-13 2-4-15,-12-2-1 0,-7 0-1 16,-6 0-2-16,-1 0-1 0,-8 0-16 0,0 0-12 16,-4 0-18-16,-1 0-27 0,-5 0-31 15,-3 0-39-15,-2-2-37 0,-9 2-446 16,0 0 208-16,0-6 137 0</inkml:trace>
  <inkml:trace contextRef="#ctx0" brushRef="#br0" timeOffset="29598.4178">14958 7940 108 0,'6'-4'135'0,"5"0"-1"0,6 2-5 16,4 4-11-16,11 0-7 0,10 4-10 0,13 3-6 15,25 9-6-15,1 4-4 0,0 0-5 16,-1 10-4-16,-4 0-2 0,-6 4-5 0,-7 2 7 16,-7 4-3-16,-10-1-3 0,-15-4 1 15,-11-2-1-15,-8-5 2 0,-10-3 0 16,-6 1 0-16,-10 3-3 0,-10 3-5 0,-9-1-19 16,-17 5-3-16,-7-2-5 0,-1-2-3 15,-9-5-5-15,4-3-6 0,9-7-33 16,5-6-39-16,11-1-49 0,6-6-55 0,2 0-532 15,9-5 233-15,3-1 154 0</inkml:trace>
  <inkml:trace contextRef="#ctx0" brushRef="#br0" timeOffset="30391.6367">22804 8383 52 0,'0'0'144'0,"0"0"-16"0,0 0-10 0,0 0-11 16,-34 3-1-16,10-1-3 0,-6-1 2 16,-13 3-2-16,-3 2-1 0,-15-2-4 0,-22 3-7 15,-10-1 1-15,-9 0-1 0,-4 0-4 16,-6-2-3-16,-2-1-3 0,-1 0-8 16,-1 0 1-16,6 0-2 0,0-3-5 0,4 3-7 15,9-3-5-15,6 2-5 0,18-2-5 16,14 0-9-16,9 0 0 0,5 0-2 0,9 0-11 15,2 0-31-15,4 0-28 0,5 1-37 16,2-1-32-16,4 0-23 0,7 0-23 16,0 1-29-16,6-1-377 0,6 0 190 15,0 0 124-15</inkml:trace>
  <inkml:trace contextRef="#ctx0" brushRef="#br0" timeOffset="30826.2167">21198 8219 37 0,'-19'6'153'0,"-6"4"0"15,-9 4 2-15,-11 3-14 0,-1 4 0 0,-16 10-11 16,-5 0 2-16,-2 0-5 0,2 1-5 16,-1 3-7-16,-1-6-4 0,3 2-7 0,0 0-5 15,16-8-9-15,10-2-4 0,1-2-7 16,7-4-9-16,4-2-5 0,8 1-7 15,3-3-5-15,4 1-6 0,4-2-4 0,5 5-2 16,6-2-2-16,7 2-4 0,1 2-4 16,10 0-3-16,8 4-3 0,7 2-2 15,1 0-2-15,6-2-1 0,22 9-3 16,-1 0-2-16,10-5 0 0,-2 2-3 0,3 0 0 16,-1-3-2-16,-6 0 0 0,-10-8-1 15,-11-3 1-15,1 1-2 0,-9-3-1 0,-4 0 0 16,-6-4 0-16,-3 0-1 0,-3-1 11 15,-4 0 17-15,0-4 3 0,-6-2 1 16,-4-5-10-16,-1-4 5 0,-3-7 0 16,-4-6-5-16,0-4-13 0,-4-10 0 15,-3-6-3-15,-1-8-2 0,-4-21-4 0,-4-1 2 16,4 0-6-16,-1 0-12 0,4 11-15 16,3 7-23-16,2 4-37 0,2 9-44 0,4 2-41 15,2 5-48-15,5 3-581 0,4 0 271 16,-1 7 180-16</inkml:trace>
  <inkml:trace contextRef="#ctx0" brushRef="#br0" timeOffset="32830.4517">17536 11115 115 0,'-30'10'153'0,"3"-4"-7"0,-4 0-16 0,1-3-1 16,-2 1 0-16,-3-5-2 0,-6-3-2 16,-1-4-4-16,-12-8-6 0,-11-12 1 0,1-6 0 15,5-8-9-15,0-5-4 0,6-8-5 16,2-1-4-16,6-11-7 0,6-4-3 15,3-5 1-15,8-6-4 0,9 1 1 16,10 4-5-16,9 10-9 0,11-9-4 0,14 6-9 16,15 2-5-16,31-5-4 0,17 6-4 15,16 8-9-15,11 11 1 0,7 12-5 16,9 9-4-16,0 14 0 0,-22 11-4 16,-2 8-1-16,16 11-1 0,-6 10-2 0,-12 11 2 15,-6 13-2-15,-10 10-1 0,-10 14 1 16,-9 7 3-16,-13 5-4 0,-10 7 4 0,-13 3 3 15,-16-13-5-15,-9 3 0 0,-6 2-2 16,-13 3 2-16,-6 2-9 0,-8 16 1 16,-11-4 2-16,-5-3-7 0,-9-5 5 15,-7-11-1-15,-3-3 1 0,-9-9-2 0,-7-9-1 16,-4-7 0-16,9-17 0 0,-8-6-2 16,-4-11 1-16,-9-9 1 0,-4-14-1 15,-4-13-3-15,-14-17-1 0,2-15 0 0,10-13-1 16,10-13-1-16,8-7 0 0,11-10-2 15,15-7-3-15,13-10 2 0,11-3-6 16,19-7-9-16,10 15-6 0,12-2-3 0,16-16-2 16,14 9-2-16,11 10-5 0,12 13-2 15,9 8-2-15,5 13-1 0,10 8-6 16,-12 17-6-16,3 7-9 0,-1 9-15 0,0 6-21 16,-12 10-15-16,-7 4-24 0,-12 8-16 15,5 6-22-15,-5 6-27 0,-3 4-442 16,-10 3 219-16,-10 1 145 0</inkml:trace>
  <inkml:trace contextRef="#ctx0" brushRef="#br0" timeOffset="49980.0496">20455 12544 111 0,'-6'-11'162'0,"4"1"-14"0,-3 5-14 15,3 1-15-15,2 4-2 0,0 0-7 0,0 0 7 16,-9 25 2-16,9 0 3 0,-4 5-2 15,2 13-1-15,0 13-1 0,-4 26-4 16,2 5-4-16,2 1-1 0,-2 3-9 16,2 2-8-16,-1 1-5 0,3-1-3 0,0 2-7 15,0 1-5-15,0 1-11 0,0-4 0 16,0-4-8-16,0-3-3 0,-2-16-5 0,-1-9-4 16,1-8-4-16,0-8-6 0,0-3 1 15,0-6-5-15,-2-5 10 0,2-3 6 16,-4-9-1-16,-1-4-5 0,-1-7-5 15,-1-4-2-15,-1-8-5 0,-1-4-3 0,-1-12-4 16,-2-7-3-16,6-7-5 0,4-4 4 16,4-4-7-16,8-4 0 0,6-2-6 15,10-10 2-15,9 0-1 0,5 5 2 16,6 3-1-16,5 6-2 0,3 7-4 0,7 6 5 16,-5 10-4-16,-5 8 4 0,-1 3-4 15,-3 6 3-15,-3 7-1 0,0 2-1 16,-1 5 5-16,1 5-3 0,-11 2 0 0,-3 4 3 15,-2 5-4-15,-10 5 4 0,-5 1-2 16,-9-1 1-16,-6 3 4 0,-7 2-2 16,-12 3 2-16,-4-4 3 0,-18 9 0 0,3-11-3 15,4-8 0-15,-5-3 0 0,1-5-4 16,-3-1 1-16,5-7 4 0,2 0-3 16,4-6 1-16,1-1 0 0,3-2-6 0,0-2-12 15,3-4-22-15,3-1-28 0,3-3-28 16,2 0-30-16,4-1-39 0,5 1-38 15,1-1-42-15,5-3-593 0,2 3 282 16,-3-2 187-16</inkml:trace>
  <inkml:trace contextRef="#ctx0" brushRef="#br0" timeOffset="51580.1195">21511 12266 55 0,'5'-9'120'16,"-1"-1"0"-16,-2 0-17 0,0-3-5 0,-4-3-6 15,-2-2-4-15,-3 3-10 0,-4-4-8 16,-3 0-2-16,-5 3-9 0,-9 3-4 15,-6 2-5-15,-6 5-5 0,-3 2 0 0,-1 8-4 16,-11 3-6-16,2 3-4 0,3 4 4 16,1 5-1-16,5 2-15 0,3 0 6 15,5 4-5-15,8-3 0 0,6-1-5 16,2 1 3-16,8-2-2 0,3-1-5 0,7-3 2 16,4 0-7-16,5-2 8 0,3-6-2 15,5 1 0-15,0-6 3 0,3-3 3 16,4-3 1-16,3-7 8 0,3-5 5 15,0-4 1-15,3-10 5 0,-1-3 2 0,8-20 0 16,0-2-4-16,-6-8-3 0,-3-1-4 16,-3-4-1-16,-3-5 0 0,-2-2-7 0,-4-1-1 15,-1 3 1-15,-8 15-3 0,0 7-1 16,-2 9-2-16,-2 3 7 0,1 2-1 16,-1 7 0-16,0 2-3 0,-2 7-2 0,1 4-2 15,-1 7 2-15,-2 4-5 0,0 5 11 16,0 0-1-16,0 38 8 0,0-9 1 15,0 11 0-15,4 11-1 0,-4 5 0 16,2 3-1-16,4 18-1 0,3-2-1 0,-5-10-2 16,2-10-2-16,2-1-6 0,0 1 2 15,0-3-1-15,0-1 0 0,0-1-3 16,3-3-3-16,-2-7-7 0,-1-2-14 16,3-2-23-16,-1-2-19 0,3 0-30 0,0-5-36 15,1-2-28-15,0 0-39 0,-2-6-488 16,0-2 229-16,-3-4 151 0</inkml:trace>
  <inkml:trace contextRef="#ctx0" brushRef="#br0" timeOffset="53897.5161">19417 16384 142 0,'0'0'138'0,"0"0"-11"0,0 0-8 16,-12-13-8-16,6 5-11 0,-2 1-6 0,-6-4-14 15,-2 1 0-15,-5 2-9 0,-7 3-1 16,-6 5-2-16,-10 0-1 0,-9 7-8 16,-24 12 2-16,1 4-3 0,5 10 3 15,-4 9-4-15,8-1-3 0,3 13-6 0,13-2-2 16,7 9-3-16,10-3-7 0,13-7 4 15,11-5-10-15,7-10 0 0,10 3-3 16,5-9-4-16,7-1-2 0,13-3 1 16,2-10-6-16,4-5 3 0,5-9-3 0,1-10 1 15,5-7-1-15,18-13 6 0,-7-13 3 16,-1-9-1-16,-7-8 5 0,5-18 0 16,-12 8-6-16,2-18-2 0,-5-9-4 15,-6-9-1-15,-4-6-3 0,-4-6-5 0,-10-3-2 16,-1 0 0-16,-4 1-3 0,-9 26 0 15,-2 2-2-15,-4 8-3 0,-2 20 5 0,0 13 13 16,0 8 9-16,-1 3 9 0,1 12-2 16,-1 5-3-16,-1 9-3 0,2 12-1 15,4 0 2-15,-14 23 1 0,7 9-2 0,0 18 4 16,-1 23 1-16,4 12 2 0,4 5-5 16,2-1 1-16,2-3-2 0,7 1-1 15,0 1-1-15,3-6-3 0,1-2 1 16,4-2-2-16,0-5-1 0,1-5 3 15,-4-15-6-15,1-10-2 0,0-4-13 0,-4-5-20 16,-1-7-20-16,-1-6-27 0,2-3-38 16,-1-7-46-16,2-6-33 0,-4-3-45 15,-2-4-512-15,1-9 251 0,-1-4 166 0</inkml:trace>
  <inkml:trace contextRef="#ctx0" brushRef="#br0" timeOffset="54305.5118">20173 15101 32 0,'-4'-10'107'16,"-4"5"-6"-16,1-2-5 0,-1 4-11 15,-2-5 2-15,-2 5-15 0,0 0-6 16,-2 2-4-16,-2 1-4 0,0 0 0 0,-3 1-11 16,-1 2-1-16,0 0-7 0,0 1-3 15,3 0 0-15,0-1-6 0,2 0-5 16,1-2 0-16,3 5 0 0,0-6-8 15,3 2 1-15,-2 0-3 0,10-2 4 0,-16 2-9 16,10 0 3-16,6-2 0 0,-10 2 1 16,5 0 1-16,5-2-8 0,0 0 1 15,0 0 1-15,0 0-2 0,0 0-6 0,0 0 0 16,0 0-19-16,0 0-31 0,0 0-32 16,0 0-311-16,0 0 133 0,0 0 88 15</inkml:trace>
  <inkml:trace contextRef="#ctx0" brushRef="#br0" timeOffset="54907.8072">19240 16080 8 0,'74'-25'94'0,"-7"4"-12"0,-15 5-11 0,-15 6 17 16,-9 6 24-16,-13 0 5 0,-8 8-4 15,-12 3-9-15,-10 6-5 0,-17 12 6 16,-29 19-5-16,-30 15 0 0,-14 13-5 0,-10 5-3 16,0 5 0-16,0 0 3 0,4 1 3 15,12-1-5-15,10-6-8 0,17-7-9 16,21-14-7-16,13-5-4 0,19-10-5 0,11-6-8 15,12-11-1-15,12-4-7 0,16-4-4 16,19-3-2-16,13-12-4 0,29-4-4 16,6-11-5-16,22-8-3 0,-3-11-3 0,-1-7-2 15,-5 0-1-15,-10-1-4 0,-24 7 3 16,-12 1-6-16,-18 9 2 0,-10 4 2 16,-17 6-5-16,-10 2 0 0,-6 6 1 15,-10 7-1-15,5 0 0 0,-34 6-2 0,4 8 2 16,-12 1-4-16,-2 10-3 0,-15 4 8 15,12-6 1-15,11-6-3 0,6-2 0 16,7-2-2-16,9 0-1 0,4 0 0 0,10-4-1 16,8-1-4-16,6-8-6 0,9 0-38 15,7-6-53-15,12-2-64 0,7-6-640 16,19-7 273-16,3-1 180 0</inkml:trace>
  <inkml:trace contextRef="#ctx0" brushRef="#br0" timeOffset="55405.9673">21568 15165 57 0,'-12'-21'243'0,"4"4"-15"15,-2 6-22-15,2 5-21 0,2 8-2 16,0 9 1-16,-1 3 0 0,-2 14-4 0,1 6-13 15,0 19-9-15,-1 22-8 0,1 10-8 16,2 5-10-16,1 2-17 0,1 1-9 16,4 4-6-16,-2-4-11 0,4 1-9 0,-2-4-3 15,2-3-7-15,-2-18-5 0,0-12-10 16,0-4-5-16,-2-11-1 0,2-2-2 16,0-12-7-16,0 2 6 0,0-11-2 0,0-4-1 15,-2-8-7-15,2-4-2 0,0-3-2 16,0 0-7-16,6-25-2 0,-1 6-2 15,7-2 2-15,7-7-12 0,9 0-1 0,4 0 0 16,3-3 3-16,23-2-7 0,-10 8 5 16,-1 3-2-16,-3 5-1 0,5 7 2 15,-9 3-8-15,1 2 4 0,-5 5-1 16,-3 5 0-16,1 4 2 0,-6 2 1 0,-5 3-4 16,-6 2 4-16,-2 3-1 0,-7 1 3 15,-6 1-5-15,-6 0 1 0,-6 2 0 16,-12 4 0-16,-7-1 5 0,-11 1-9 0,-21 2 2 15,3-14 0-15,3-2 5 0,-6-5-10 16,-1-4 4-16,3-2-7 0,2-8-28 16,1-4-32-16,4-3-50 0,5-6-56 0,11-4-54 15,7-4-48-15,5-7-746 0,10-8 346 16,8 0 228-16</inkml:trace>
  <inkml:trace contextRef="#ctx0" brushRef="#br0" timeOffset="55925.9979">22720 14971 136 0,'-6'-25'174'0,"-1"2"-7"0,-3 4-12 16,3 2-2-16,-4 0-12 0,-1 2-7 0,-6 1-9 15,0 3-7-15,-5 2-13 0,-5 2-9 16,-4 4-5-16,0 6-6 0,-7-1-10 16,1 11-2-16,-7 1-9 0,7 5-9 15,0 2-1-15,10 0-4 0,3 0-6 0,5 2-3 16,6-2-5-16,6 1-1 0,3-2-4 16,5-1-5-16,7-3-1 0,1-4-2 0,6-2-1 15,4-8-1-15,1-2-2 16,6-2-2-16,2-8-3 0,7-7 0 0,7-3-3 15,11-18-2-15,-3-7-1 0,3-4-1 16,-8-6-1-16,-3-7-6 0,-4-6 2 0,-3-6-4 16,-4-6 3-16,-10 2-2 0,-4-4 1 15,-4 8-1-15,-8 11-1 0,-2 12 10 16,-2 10 14-16,-2 3 11 0,0 8-5 16,2 3 1-16,-4 7-4 0,0 4-2 0,0 7-4 15,-1 7 1-15,5 2 0 0,-9 21-4 16,3 3 2-16,2 5 2 0,2 15-3 15,2 9-7-15,0 8 9 0,2 21-1 0,4 1-4 16,-4 2 3-16,5-3-1 0,2-6-1 16,-3 4-5-16,2-8-3 0,1-11-17 15,1-10-26-15,-1-2-34 0,0 0-32 0,1-15-40 16,0 0-31-16,-1-11-33 0,2-4-523 16,-1-6 248-16,-2-9 164 0</inkml:trace>
  <inkml:trace contextRef="#ctx0" brushRef="#br0" timeOffset="56178.5422">23393 14110 108 0,'6'-15'171'16,"-4"3"-10"-16,1 11-18 0,-3 1 3 16,0 0 9-16,-5 26-5 0,-1-1-7 15,-1 7-4-15,-1 8-1 0,-4 14-4 16,2 18-8-16,-4 5-13 0,4 2-9 0,-3 3-7 15,2-2-9-15,-2 0-8 0,1-1-5 16,4-1-9-16,-4-2-4 0,2-14-6 0,4-7-5 16,0-3-5-16,1-4-6 0,-1-6-11 15,-1-5-23-15,3-6-33 0,2-4-38 16,-2-2-36-16,4-4-31 0,-2-4-58 0,2-10-529 16,2-2 245-16,2-2 161 0</inkml:trace>
  <inkml:trace contextRef="#ctx0" brushRef="#br0" timeOffset="56485.5521">23757 14758 75 0,'11'8'73'0,"-3"3"-4"0,0 2 3 0,-4 5-5 15,-4 3-2-15,0-3-6 0,-6 11-3 16,0-4 3-16,-6 7 10 0,-2-3 13 16,2 0 9-16,-3 1 2 0,5-10-3 15,-1-2-6-15,4-1-5 0,1-2-3 0,2-4 2 16,6 1 1-16,2-3-1 0,7-5-7 16,6 0-5-16,2-4-9 0,11 0-5 0,2-4-3 15,5 0-7-15,1-1-6 16,5-3-5-16,1 0-14 0,5 1-42 0,1-2-63 15,-7 2-87-15,6-4-379 16,-12 4 189-16,-2-2 124 0</inkml:trace>
  <inkml:trace contextRef="#ctx0" brushRef="#br0" timeOffset="56773.3004">24780 16055 132 0,'-16'4'249'0,"6"-8"-21"0,6 3-22 0,4 1-18 16,12-12-17-16,8 7-18 0,2-3-18 15,10 3-11-15,9-4-11 0,11 2-13 16,5 3-9-16,3-8-9 0,23 4-10 15,-14 1-8-15,-7-1-12 0,-1 2-25 0,-6-1-32 16,-2-2-32-16,-11 1-38 0,-2-2-32 16,-8-1-33-16,-11 1-9 0,-5-3-14 0,-8-2-351 15,-8-4 175-15,-6 0 115 16</inkml:trace>
  <inkml:trace contextRef="#ctx0" brushRef="#br0" timeOffset="56956.4023">25497 15708 779 0,'-30'-29'-34'16,"3"-1"36"-16,1 8 27 0,6 0 19 15,0 5 26-15,3 2 17 0,0 2 8 0,4 3-8 16,3-1-5-16,2 5 3 0,-2 4 22 15,4 4-3-15,2 6 7 0,2 3 3 16,2 8 1-16,4 8-8 0,0 4-1 16,6 6-6-16,0 7-9 0,4 4-7 0,8 15-8 15,-5-7-8-15,4 10-7 0,2-4-3 16,-1 1-11-16,-4-9-9 0,1-7-19 16,-1-5-31-16,-2 1-32 0,4-4-31 0,-4-8-30 15,5-1-44-15,1-9-39 0,-2-6-591 16,2-5 263-16,3-5 174 0</inkml:trace>
  <inkml:trace contextRef="#ctx0" brushRef="#br0">26458 15110 134 0,'2'0'219'16,"-2"0"3"-16,2 23 1 0,-2-4-5 0,0 10-11 15,-2 11-8-15,2 4-6 0,0 14-15 16,-2 27-12-16,2-2-11 0,0 1-19 16,2-3-14-16,0 2-11 0,2-14-9 15,-2-10-12-15,1-4-7 0,-1 0-5 0,0-8-10 16,0-4-6-16,0-8-9 0,0-2 1 16,-2-6-6-16,2-6-2 0,-2 0-5 15,0-8 2-15,0-6-9 0,0 0-1 16,0-7-9-16,0 0-5 0,0 0-1 0,0-27 0 15,4 13-7-15,0-7 0 0,8 0 0 16,-2 0-5-16,8-5 0 0,2 5 1 0,1-4-1 16,5 7-1-16,4-1 0 0,1 5-1 15,-3 4-3-15,1 6 7 0,-2 1-3 16,5 6-3-16,-4-1 1 0,-1 6-2 16,-3 3 4-16,-1 2 3 0,-6 0-1 0,-2 4 4 15,-7 2 7-15,-4-5 5 0,-6 1 1 16,-6 5-1-16,-7-5-3 0,-8 6 1 15,-7-2 4-15,-3-6-12 0,-14-3 5 0</inkml:trace>
  <inkml:trace contextRef="#ctx0" brushRef="#br0" timeOffset="57918.5003">27335 14777 79 0,'-6'-18'202'15,"0"3"-8"-15,0-6-14 0,-2 2-17 16,-1-5-5-16,-1 3-18 0,-3 1-14 15,-2-3-11-15,-1 6-10 0,-6 2-13 0,-6 2-8 16,1 6-10-16,-5 2-5 0,-2 5-9 16,-6 3-7-16,0 1-1 0,0 10-8 15,0 2-3-15,2 4-4 0,8 0-6 16,5 3-2-16,3 1-3 0,8-6-2 0,5 3 1 16,4-4-3-16,8 0-7 0,6-1 3 15,1-5-1-15,6-1-4 0,8-6-1 0,-1-4 1 16,9-1-5-16,2-9 1 15,2-4-1-15,7-6-2 0,11-14 1 0,-1-8-3 16,-4-4 0-16,-3-7 0 0,-3-4-4 16,-5-6 3-16,-6-4-1 0,-7-1-1 0,-6 1-2 15,-6 9 3-15,-5 14 10 0,-4 5 8 16,-2 7 4-16,-2 1-2 0,2 4-2 16,-2 8-5-16,0 3 0 0,-2 5 1 0,-2 10-5 15,4 1 5-15,-8 19-1 0,4 6 1 16,2 3-2-16,-3 14 2 0,5 11 1 15,0 2-2-15,7 23 2 0,-1 1 1 16,6-2-3-16,2-2-1 0,0 0 1 0,1-4-3 16,2-3-8-16,-4-13-15 0,-1-10-25 15,-1 1-33-15,-2-7-40 0,3-2-44 16,-4-9-59-16,4-4-516 0,-4-9 248 0,2-4 163 16</inkml:trace>
  <inkml:trace contextRef="#ctx0" brushRef="#br0" timeOffset="58184.1379">28068 13898 79 0,'0'0'182'0,"-14"27"-13"0,8-2-4 15,-3 8-6-15,0 14-8 0,-1 0-9 16,-1 29-6-16,3-2-10 0,2 3-9 0,-1 2-8 15,3-13-10-15,0 12-11 0,-1-12-7 16,5-7-7-16,-2-3-5 0,2 1-8 16,0-4-3-16,0-6-7 0,0-2-4 0,-2-3-4 15,2-6-9-15,0-3-18 0,-2-5-22 16,2-5-30-16,0-2-35 0,0 0-38 16,2-4-40-16,0-4-492 0,0-7 218 0,3-2 143 15</inkml:trace>
  <inkml:trace contextRef="#ctx0" brushRef="#br0" timeOffset="58445.7764">28458 14589 77 0,'15'-3'113'0,"0"3"-11"16,2 3-1-16,-3 1-19 0,-1 5 2 0,-2-2-3 15,-1 8 15-15,-6 2-1 0,-2 4 3 16,-6 3-2-16,-2 2 6 0,-2 1 6 16,-1-4 4-16,3 1 1 0,-3-2-2 15,7-1 0-15,0-7 4 0,10 2-10 0,6 1-8 16,10-10-9-16,10-1-7 0,13-2-10 16,4 0-35-16,11-8-65 0,24-2-87 15,-10-5-609-15,-14-3 247 0,-14 1 162 16</inkml:trace>
  <inkml:trace contextRef="#ctx0" brushRef="#br0" timeOffset="59514.2629">23467 14652 90 0,'0'0'153'0,"0"0"-12"0,0 0-4 16,0 0-3-16,0 0-3 0,0 0 0 15,0 0-5-15,21-11-13 0,-14 9-6 0,1-4-14 16,2 2-8-16,1-3-5 0,4 1-2 16,0 5-7-16,1-6-5 0,0 4-8 15,0 2-8-15,-1 1-5 0,2 1-6 0,0 3 0 16,1 2-5-16,-4 3-1 0,0 6-1 15,-1 0-7-15,-2 3 8 0,-5 5 1 16,-3 2-2-16,-3 3 0 0,-3 1-2 16,-5 5 0-16,-3 1-3 0,-2-1 1 0,-3 0 8 15,0-2 2-15,4-6 0 0,-3 4-1 16,5-8-4-16,1 0 0 0,1-3 0 16,3-4-3-16,3 0 6 0,4 0-1 15,7-7-5-15,2-1-1 0,4 1-6 0,3-4 0 16,6 0-5-16,-1-1-1 0,0-3-1 15,7 0 0-15,1 0-3 16,-1 0-9-16,0 0-23 0,-3-3-36 0,-1 0-49 0,-3 3-53 16,1 0-50-16,-6-1-587 0,6 1 270 15,-5-2 178-15</inkml:trace>
  <inkml:trace contextRef="#ctx0" brushRef="#br0" timeOffset="60753.5653">28308 15756 119 0,'-11'0'211'0,"11"0"-9"0,-17 0-11 16,17 0-19-16,-12 0-6 0,12 0-15 0,-8 0-12 15,8 0-10-15,0 0-6 0,-8 4-2 16,8-4-8-16,0 0-8 0,26 11-8 15,-7-5-5-15,7 1-9 0,4-1-5 16,3 2-6-16,5-1-6 0,2-1-3 0,3 1-5 16,1-1-7-16,1-1-2 0,-1 0-6 15,-2 1-4-15,1-4-3 0,-9 2-4 16,0-2-3-16,-3 4-2 0,-1-6-3 16,-4 1-2-16,-6-1-1 0,-1 1-1 0,1 4-3 15,-4-5-3-15,0 0 3 0,-4 0-1 16,0 0-3-16,-1 1 0 0,-2-1-2 15,-1 5-16-15,1-5-29 0,-9 0-46 16,10 0-47-16,-4 0-56 0,-6 0-59 0,0 0-566 16,10 4 275-16,-10-4 181 0</inkml:trace>
  <inkml:trace contextRef="#ctx0" brushRef="#br0" timeOffset="61089.5567">27977 16443 169 0,'0'0'200'15,"0"0"-9"-15,39-6-12 0,-3 6-17 16,19-7-12-16,11 3-7 0,35 2-7 0,9-5-4 15,27 1-4-15,2 4-4 0,-24-3-5 16,25 5-4-16,-23 0-6 0,-3-4-7 16,-4 4-8-16,-7 4-10 0,-9-4-7 0,-24 0-8 15,-16 0-4-15,-9 0-9 0,-9 0-2 16,-4 0-7-16,-7 0-2 0,-1 0-5 16,-3-4-21-16,-10 4-33 0,-3-2-39 15,-8 2-37-15,0 0-35 0,0 0-28 0,0 0-36 16,-32-8-554-16,13 2 252 0,-4 1 167 15</inkml:trace>
  <inkml:trace contextRef="#ctx0" brushRef="#br0" timeOffset="61399.0443">28826 15468 75 0,'-2'-3'204'0,"2"3"-12"0,0 0 1 0,0 0-2 16,-19 24-14-16,9-1 1 0,-1 9-4 15,-4 8-8-15,1 7-9 0,-8 20-3 16,5 0-7-16,0 8-14 0,0-1-10 16,5-1-13-16,0 1-9 0,2-12-10 0,4-2-5 15,-2-6-12-15,2 2-6 0,-1 1-6 16,3-3-5-16,0-3-7 0,1-7 2 0,1-2-7 15,2-4-12-15,0-8-8 0,2 1-20 16,1-4-21-16,1-1-30 0,2-7-32 16,5-5-40-16,5-3-40 0,8 0-62 15,-1-11-626-15,9-1 288 0,8-11 189 16</inkml:trace>
  <inkml:trace contextRef="#ctx0" brushRef="#br0" timeOffset="61890.4236">30746 14935 154 0,'-4'19'214'0,"0"10"-3"0,-2 10-5 16,-1 15-10-16,3 3-15 0,-3 31-7 15,3-2-15-15,0 5-14 0,0-2-10 16,2 3-14-16,0-5-9 0,-2-1-13 16,0-4-8-16,0-15-8 0,2-12-6 0,-2 0-6 15,2-4-10-15,0-8-1 0,0-5-11 16,0-10 0-16,2-1-5 0,-2-4-4 16,0-7-2-16,2-2-3 0,0-6-3 15,0-8-7-15,0 0-4 0,0 0-2 16,6-25-3-16,0 9-3 0,6-2-1 0,0-3-5 15,2 0-1-15,10-2-3 0,1 2 3 0,5 2-2 16,2 4 0-16,4 2-1 0,-1 5 0 16,4 3 1-16,-5 0-2 0,-2 10 1 15,-3-4 1-15,1 6-1 0,-5 4 0 16,-4-3-2-16,-1 6 2 0,-8-1 0 0,-6 2 2 16,-4-1 0-16,-8-1 0 0,-2 3 0 15,-10-3-2-15,-4-2 4 0,-8 3-5 16,-6-6-1-16,-3-2 2 0,-5-3-2 15,-1-3-1-15,3-3-14 0,-2-4-19 0,-3-4-29 16,3-5-35-16,3 1-34 0,10-4-36 16,5-4-46-16,4-3-578 0,6-1 269 15,4-10 177-15</inkml:trace>
  <inkml:trace contextRef="#ctx0" brushRef="#br0" timeOffset="62396.4101">31841 14654 20 0,'-16'-32'162'0,"0"7"-7"15,-4 3-8-15,-3 3-15 0,-2 2-8 16,-6 0-11-16,-6 3-10 0,-1 1-14 15,-6 5-8-15,-3 4-6 0,1 7-9 16,-7 2-7-16,2 5-1 0,2 5-7 0,2 6-5 16,5 1-3-16,9 5-9 0,7-2 3 15,5 0-4-15,6 1-2 0,9-2-8 16,4-3 1-16,8 1-4 0,4-5 0 0,8 1 1 16,2-7-5-16,8 0-1 0,4-8-4 15,1-2 0-15,10-5 2 0,8-7-5 16,0-6-1-16,16-12-1 0,1-5-2 15,-5-9 1-15,-1-4-3 0,-5-6 0 0,-4-6-2 16,-4-1 4-16,-7-7-7 0,-6 2 2 16,-4 3 5-16,-9 0 12 0,-5 14 12 15,-8 8 3-15,-4 10 9 0,-2 5 0 16,-4 6-3-16,0 1-7 0,-4 10 0 0,0 3 4 16,4 5 0-16,-15 15 3 0,6 8 1 15,-1 12 7-15,4 6-4 0,-1 14-3 16,5 3 0-16,-2 26-4 0,6 1-1 15,2-1-1-15,-2 0-4 0,5-2-5 0,-1 0-1 16,0-1-16-16,0-2-35 0,2-3-21 16,0 0-40-16,0-11-39 0,-6-10-56 15,0 0-537-15,2 1 245 0,-6-12 162 0</inkml:trace>
  <inkml:trace contextRef="#ctx0" brushRef="#br0" timeOffset="62712.5411">30191 17065 33 0,'-4'8'242'0,"10"-2"-4"0,10-5-14 15,5-1-13-15,9 0-13 0,10-1-18 0,8-5-12 16,9-2-11-16,28-1-6 0,2-4-9 15,4 0-10-15,4-2-11 0,4 2-9 16,1-4-7-16,2 1-12 0,-3 1-10 16,5 2 0-16,-5-2-7 0,-1 1-8 0,-7 1-9 15,-9 0-4-15,-19 6-7 0,-13 1-2 16,-11-2-10-16,-7 4-1 0,-4-1-7 16,-5 3-20-16,-3-1-33 0,-12 3-42 0,-4-2-38 15,-4 2-36-15,0 0-35 0,-36 7-46 16,5-2-593-16,-19 7 277 0,-9 1 183 15</inkml:trace>
  <inkml:trace contextRef="#ctx0" brushRef="#br0" timeOffset="62931.532">30369 17318 90 0,'-10'8'139'0,"10"-3"13"16,8-3 9-16,8-2-2 0,6 0-12 0,10-2-9 15,11-2-12-15,14 3-4 0,7-7 4 16,27 2 4-16,2-1 3 0,-2 1 1 15,2-1 2-15,0-1-1 0,-2 3-5 0,-3-4-9 16,-3 4-10-16,-15-4-10 0,-15 4-10 16,-8 3-12-16,-9-4-4 0,-7 5-9 15,1-5-10-15,-6 3-32 0,-5-1-48 16,-6-2-48-16,-3-2-53 0,-3 2-43 0,-7-1-49 16,-4-5-557-16,-2 3 263 0,-9-10 174 15</inkml:trace>
  <inkml:trace contextRef="#ctx0" brushRef="#br0" timeOffset="71491.3708">21418 17152 54 0,'0'0'126'0,"-9"2"-16"0,9-2 4 0,-8 0-2 16,8 0 0-16,-8 2-4 0,8-2-2 16,-9 0-4-16,9 0-9 0,0 0-8 0,-17-4-3 15,9-1-5-15,-1-1-3 0,1-2-7 16,-4-3-4-16,0-2-7 0,-2-4-6 15,1-1 1-15,0-2-4 0,-4-4-1 0,3-4-4 16,-2 1-1-16,0-1-4 0,1-7 3 16,2 2-2-16,-4-9 2 0,3 1 2 15,-2-4 0-15,2 0 4 0,-3-2 2 16,2 5-3-16,-2-6-1 0,-6-15-3 0,4 11-1 16,-5-9 0-16,2-3-6 0,0 2-3 15,5 6-4-15,-1-10-4 0,6 8-6 16,4 2 2-16,2-2-4 0,2-1 0 0,6-24-6 15,4 2 2-15,4-1-3 0,6-2-3 16,2 2-3-16,8-2 4 0,3 3-2 16,-1 2-4-16,14-14 2 15,1-2-2-15,5 4-2 0,3 5 3 0,0 1-1 16,5 0-3-16,2 2 3 0,1 2-2 0,5 4-2 16,-1-2 0-16,6 5-2 0,-2 2 3 15,1 4-2-15,1-2 2 0,2 6 0 16,-15 11 2-16,6 1-3 0,4 3-2 0,0 1 5 15,13-8-1-15,-6 12-1 0,16-5-2 16,-15 9 3-16,3 3-1 0,6 1-1 0,0 4 2 16,18-4 0-16,-14 8 0 0,2 1-6 15,-4 4 8-15,1 5 0 0,-1 2-3 16,-2 2 1-16,-13 7 1 0,-11 3-2 0,2 2 1 16,1 2 1-16,-1 6 2 0,1 0-4 15,20 7 2-15,-4 2 3 0,-3 4-2 16,-3 4 1-16,-5 2-1 0,1 6-3 15,-7 0 5-15,0 5 1 0,-5 2 0 0,-5 3 0 16,-3 5 0-16,-3 4-2 0,-5 5 4 16,-4 0-1-16,-7 6 0 0,-1 1-3 15,-5 5 6-15,-6-2-1 0,0 3-2 0,-9-6 2 16,-4-3-1-16,0 0 1 0,-2 21 0 16,-8-12 0-16,2 11-1 0,-6 0 3 15,0 2-4-15,-5 1 5 0,-4-3-2 16,-2 0-1-16,-5-1 2 0,-2-1 0 0,-3 4-3 15,-9 8 3-15,-5 3-5 0,-1-5 6 16,-5-1-3-16,-7-6 3 0,1 2-2 16,-6-4 1-16,-3-4-4 0,-1-1 4 0,-3 1-1 15,-5-6 1-15,-2-1-2 0,-8 2 3 16,-2-14-3-16,-2 2-1 0,-6 2 3 0,-3-9-2 16,1-1 2-16,-6-3-6 0,-2 3 4 15,0-8-1-15,4 0 0 0,2 1-1 16,0-2-3-16,16-5 5 0,-14 3 0 15,15-6-3-15,-1 1-4 0,1-5 6 0,2 1-2 16,3-3-1-16,3 1 3 0,7-7-1 16,7-3-3-16,11 2 1 0,3-10 2 0,-1 8-4 15,0-8 2-15,7 3 0 16,0-3-2-16,3 3 0 0,-2-5 2 0,1 3 0 16,0 0 0-16,0-3 0 0,-1 3-1 15,-1-3-1-15,2 3 0 0,-1-2 3 0,0-1-2 16,-1 0-1-16,0 1 0 0,2 0 2 15,1 0-2-15,5-2 2 0,3 0-2 16,1-1 3-16,4 3 0 0,2-7-2 16,5 5-1-16,-2-4 5 0,4 2-3 0,1-3 5 15,0 4-3-15,2-4 1 0,2 1-3 16,1 2 1-16,0-4 0 0,1 0-1 0,8 0 0 16,-15 2 0-16,11 2-4 0,-2-2 3 15,6-2 0-15,-11 0-1 0,11 0-1 16,-9 1 1-16,5 3 3 0,4-4-3 15,0 0 0-15,-8 2 1 0,8-2 0 0,0 0-1 16,0 0 1-16,-6 2-3 0,6-2 1 16,0 0-1-16,0 0-2 0,0 0-1 15,0 0-1-15,0 0-5 0,0 0 1 16,0 0 0-16,0 0-1 0,0 0-2 0,0 0 1 16,0 0-3-16,0 0 1 0,12 6-4 15,-12-6 2-15,0 0 0 0,0 0 1 0,0 0-4 16,6 4 4-16,-6-4 0 0,0 0-1 15,0 0 0-15,0 0-3 0,0 0 1 16,0 0-2-16,0 0 5 0,0 0-2 16,0 0-1-16,0 0-2 0,0 0 2 0,0 0 0 15,0 0-2-15,0 0-2 0,0 0-2 16,0 0 1-16,11-6-1 0,-11 6 1 16,5-6-11-16,-5 6-2 0,4-2-5 0,-4 2-15 15,4-7 6-15,0 3-1 0,-4 4-11 16,6-8-5-16,-3 8-14 0,-3 0-6 15,6-7-10-15,-6 7-13 16,6-6-18-16,-4 6-358 0,2-6 166 0,1 5 108 0</inkml:trace>
  <inkml:trace contextRef="#ctx0" brushRef="#br0" timeOffset="77556.6608">19185 7330 61 0,'-49'-38'58'0,"-3"-4"-6"15,-8 3 1-15,-7 6-3 0,-8 2-2 16,-3 6-4-16,-2 5-6 0,-7 8-1 16,-4 7-4-16,-5 6 2 0,-5 7 0 0,-20 11-3 15,-6 6 1-15,1 9-3 0,-8 10 3 16,-4 9-1-16,-27 29 1 0,38-8 5 16,-21 31 0-16,10 9-10 0,9 10 11 0,13 4 2 15,27-21-3-15,7 8 9 0,3-1-2 16,10 11-5-16,7 5 3 0,11 5 2 15,11 6 2-15,12 6 1 0,15-6-3 0,9 0 2 16,17-9-1-16,13-6-6 0,10-4 2 16,10-4-2-16,13-9-1 0,14-4-6 15,9-8 5-15,17-10-4 0,9-8-2 16,11-11-6-16,4-10 1 0,10-13-1 0,9-14-6 16,3-14 2-16,8-21-5 0,8-17 2 15,46-21-4-15,3-17-3 0,-2-15 3 16,-10-8-4-16,-10-14-3 0,-3-13-2 0,-14-18 0 15,-10-8-2-15,-17-6 1 0,-15-9-8 16,-14-3 8-16,-20-2-6 0,-14-2 0 0,-29 20-2 16,-11-4-1-16,-11-6-4 0,-16-5-7 15,-12 3-4-15,-10 5-4 0,-14 11 2 16,-7 2-2-16,-19 12 0 0,-10 6-8 16,-7 14 7-16,-10 10 0 0,-5 11 2 0,-11 11 1 15,-13 13 2-15,-13 14-3 0,-8 11 3 16,-4 11-2-16,-8 13 0 0,1 11 5 0,3 11 2 15,0 3 0-15,3 8-5 0,8 3 4 16,6 3 3-16,7-2-5 0,23-3 3 16,6 1-2-16,5 1-4 0,5-1 3 15,7-1-3-15,14-4 7 0,9-4-9 16,8-4 3-16,3-1 1 0,1 1-6 0,7-5-1 16,2 1 3-16,2-1 0 0,2-2 3 15,3 0 1-15,-1-1-1 0,5 0 6 16,-1-1-3-16,2 0 7 0,3-2-9 15,0-1 3-15,2 1 3 0,-2 0-1 0,2-1 1 16,0 1 1-16,2-6 0 0,-2 8-2 0,2-5 0 16,0-3 1-16,-2 7 0 0,2-7-4 15,0 7-6-15,0-7-4 0,-2 5-11 16,2-5-6-16,0 6-9 0,0-6-7 16,2 6-3-16,-2-6-168 0,2 8 79 0,-2-8 51 15</inkml:trace>
  <inkml:trace contextRef="#ctx0" brushRef="#br0" timeOffset="91114.4277">28505 15824 58 0,'0'0'88'0,"-5"-6"-5"0,5 6-1 0,0 0-6 16,0 0-7-16,0 0-3 0,0 0 2 15,0 0-2-15,0 0-14 0,-14 11 5 16,7-6-9-16,1 1 5 0,-3 0-4 16,-1 2 1-16,0 0-12 0,-2 1-8 0,0 0 3 15,1-2 6-15,-1 1-7 0,-1-1-3 16,0 1 10-16,3 0-6 0,0 0 2 15,-2-3 7-15,4 1-6 0,2 0 13 0,0-5-2 16,-1 3 2-16,7-4-7 0,-8 0-2 16,8 0-6-16,0 0 2 0,12-13-10 15,3 7 5-15,7-5-8 0,7-2 0 16,9 3-2-16,12-5 0 0,27-4-2 0,4-2-2 16,5 4 4-16,5-1 1 0,4 3 2 15,3 2 0-15,1-1 1 0,1 3-4 16,-5 3 1-16,-2 3-2 0,-4 1-3 15,-19 0-4-15,-13 2 1 0,-8 2-4 0,-5 0 2 16,-6 0-2-16,-1 0 0 0,-4 0-3 16,-1 0-1-16,-6 0 2 0,-6 2-1 15,2-2-3-15,-3 0 1 0,-2 0 1 16,-2 0-4-16,-3 0 7 0,0 0-6 0,2 0 0 16,-4 0 1-16,0 0-1 0,-1 0-2 15,-9 0-9-15,13 0-15 0,-13 0-16 16,6 2-15-16,-6-2-23 0,0 0-15 0,-6 10-24 15,-3-6-18-15,-4 5-19 0,1-2-346 16,-8 1 170-16,0 2 112 0</inkml:trace>
  <inkml:trace contextRef="#ctx0" brushRef="#br0" timeOffset="91516.6999">27990 16506 90 0,'9'2'144'15,"4"1"-4"-15,5 0-36 0,8-3-1 0,8 2-4 16,4-2-4-16,11-2-1 0,12 2-3 15,28-8-4-15,4 1 1 0,4-6-2 16,5 0-1-16,2-1-5 0,-3-2-3 16,3 3-2-16,-4-6-8 0,-3 6-5 15,-6-1-3-15,-5 5-6 0,-7-4-5 0,-16 1-5 16,-11 7 0-16,-11-3-5 0,-1 0-2 0,-8 6-7 16,-4-3-3-16,-1 3-1 15,-5-2-1-15,-1 2-5 0,-4-4 2 0,0 4-5 16,-1-2 2-16,-2 3-2 0,-4 1-6 15,-2-3-16-15,1-2-19 16,0 5-24-16,-5-6-24 0,0 5-17 0,-2-5-17 0,-2 6-14 16,-2-7-18-16,-2 1-399 0,-2-2 183 15,-8 3 121-15</inkml:trace>
  <inkml:trace contextRef="#ctx0" brushRef="#br0" timeOffset="91823.4883">28837 15723 6 0,'-11'61'115'0,"3"-3"-2"0,-1-5-10 16,1 2-2-16,-2 22-10 0,1-14-7 16,0 10-3-16,1-10-9 0,0-9-9 0,2 1-2 15,-4 0-5-15,6-2-10 0,-4-3-7 16,4 0-7-16,0-9-20 0,-3 2-14 16,3-5-20-16,-2 1-17 0,-1-6-23 15,1-7-23-15,1-1-210 0,-3-2 101 16,2-3 66-16</inkml:trace>
  <inkml:trace contextRef="#ctx0" brushRef="#br0" timeOffset="98100.5077">28926 9222 62 0,'-2'-6'130'0,"2"6"-12"0,0 0-9 0,0 0 2 15,-2 21 5-15,2 2 14 0,2 10 1 16,-2 8 2-16,4 13-3 0,-2 5-2 16,3 23-9-16,-3 1-9 0,2 5-8 0,-2 4-7 15,0 3-8-15,-2-2-11 0,0-2-3 0,2-5-7 16,-2-6-5-16,0-16-10 0,0-9 0 16,2-10-6-16,-2-5-2 0,0-6-4 15,0-3 1-15,0-5 9 0,-2-5 14 16,2-2 4-16,0-5-7 0,-2-7-7 0,0-1-6 15,-2-6-2-15,4 0-9 0,0 0 0 16,-2-21-1-16,4 10-11 0,4-5 0 16,0-1-6-16,6-2-2 0,4 0 1 15,5-2-1-15,4 2-5 0,2 2-1 0,5 4 1 16,5 1-3-16,-1 6 1 0,-2 5-1 16,1 2-2-16,5 7 4 0,-1 4-4 0,3 7-2 15,-10-3 6-15,4 8-1 0,-5 2-1 16,-7-1 3-16,-5 2 5 0,-4 0 5 15,-9-2 4-15,-2-1 6 0,-6 1 5 16,-6-3 1-16,-5 2 4 0,-6-2-5 16,-7 0 3-16,-3-6-2 0,-3-1-4 0,-4-5 3 15,-2-4-6-15,3-4-3 0,-8-4-1 16,1-4-8-16,2-4 3 0,-5-5 2 16,3-4-11-16,1-3-4 0,3-8-1 0,2-2-19 15,4-2-21-15,-5-14-35 0,1-2-36 16,10 6-44-16,5 4-50 0,3-1-60 0,4 0-702 15,0 1 326-15,4 2 216 0</inkml:trace>
  <inkml:trace contextRef="#ctx0" brushRef="#br0" timeOffset="98666.3573">30014 8885 115 0,'-17'-11'127'0,"-3"0"-11"15,0 5-6-15,-6 9-8 0,3 0-2 16,-7 5-8-16,-2 6-7 0,-3 8-8 0,-1 3-6 15,2 6-6-15,0 1-3 0,5 2-9 16,3 3-5-16,5-2-2 0,6-4-6 16,4 2-9-16,5-9 1 0,6 0-3 15,0-4 1-15,6-3-1 0,5-5-2 0,4-3 5 16,4-5 0-16,1-5 1 0,8-5 0 16,6-8 0-16,7-7-2 0,-1-5-2 15,15-14 0-15,-2-3-3 0,-1-7 2 16,-3-2 4-16,-2-5-6 0,-5-2-2 0,-4-1 0 15,-4 0 1-15,-6 0 8 0,-9 8 4 16,-5 6 7-16,-1 9 5 0,-4 1 10 0,-3 3 2 16,0 5-2-16,-2 6-7 0,0 1-4 15,-4 11-6-15,0 4 1 0,0 6-1 16,0 0-2-16,-6 21 2 0,2 2 0 16,0 8 0-16,0 8-3 0,0 16-5 0,2 3 6 15,-3 24 0-15,3-1-1 0,4 4-3 16,-2-3-1-16,3 0-4 0,1-14-1 15,-2-9-1-15,2-3-3 0,2 2-3 0,-2-5-3 16,4-1 1-16,0-4-6 0,0-3-4 16,-2-5-2-16,2-1-14 0,1-5-25 15,2-4-38-15,-5-1-42 0,3-4-54 0,-3-3-65 16,-2-4-632-16,0-1 293 16,-2 0 193-16</inkml:trace>
  <inkml:trace contextRef="#ctx0" brushRef="#br0" timeOffset="99560.4619">28319 11721 26 0,'0'10'156'0,"0"-1"1"16,0-2 6-16,2-1 16 0,-4 0-2 16,2-6-13-16,0 0-14 0,0 0-13 15,-3-20-11-15,1 0-7 0,0-6-3 16,0-16-9-16,-4-8-6 0,-1-29-12 0,-1-4-12 16,-1-9-9-16,5-7-5 0,-2-28-11 15,2-5-6-15,2-10-6 0,0-4-6 16,0 2-3-16,-1-2-7 0,6-7-3 0,-9-5-5 15,2-2-3-15,-4-2-5 0,6 6-4 16,2 3-2-16,0 10-1 0,6 10 0 16,5 8-1-16,4 8-2 0,2 26-2 0,4 3 1 15,4 7-1-15,5 2-2 0,2 5 2 16,8 5-1-16,7 4 1 0,6 7-1 16,23-3 2-16,6 5 1 0,7 7-2 15,7 7 0-15,3 5 4 0,11 5-2 0,6 1 1 16,11 4-3-16,5 5 4 0,5 1-5 15,5 0 5-15,1 2 2 0,0 2-4 0,-3-1-1 16,-1 3 0-16,-1-2 3 0,-5 0-3 16,-6 4 2-16,-19 0 0 0,-4 5 1 15,-3-1 0-15,-6-1-3 0,-6 1 5 16,-19 3-1-16,-15 0 1 0,-10 3-4 0,-3-1 1 16,-10-1 2-16,-1 4-2 0,-3-3 4 15,-4 4-2-15,-4-2-2 0,2 2 1 16,-3 0 0-16,-1 4 0 0,0 2 1 0,-2 0 0 15,4 5-3-15,-3 4 3 0,3 8 3 16,0 4-2-16,1 9 2 0,7 21-1 16,-1 8 2-16,0 8-1 0,-3 6 0 0,1 28 4 15,-1 7 3-15,-6 9 2 0,0 8 6 16,-2 9-1-16,-1 5 9 0,2-1-1 16,0 2 3-16,1-5 3 0,2 0 8 15,-3 2-2-15,4-4-1 0,0-5-1 0,-1-3 1 16,2-7 1-16,-2-6 2 0,-1-8-2 15,-2-19-3-15,0-7-4 0,-3 0-2 16,2-8 0-16,-6-2-1 0,0-13-5 0,-1-12-2 16,-1-1-2-16,-3-7-2 0,1-3-1 15,-1-2-3-15,-3-1-10 0,0-8-19 16,0-2-21-16,-4-3-35 0,0-4-51 0,-5 0-57 16,-1-3-60-16,-12-2-613 0,0-4 290 15,-14 1 192-15</inkml:trace>
  <inkml:trace contextRef="#ctx0" brushRef="#br0" timeOffset="100021.5399">28791 11941 152 0,'10'3'165'15,"1"-3"2"-15,3 2-2 0,1-2-1 16,6 0-1-16,3-2-5 0,7-1-11 0,11 2-10 16,7-2-7-16,13-3-9 0,29-3-14 15,8-1-4-15,30-4-7 0,7-1-1 16,9 0-1-16,8 0-8 0,7-2-4 15,4 1-5-15,5-1-4 0,7 0-7 0,6-2-6 16,4-2-7-16,1 1-1 0,-7 0-4 16,-6-3 0-16,-8 2-3 0,-7-2 4 15,-13 2-4-15,-1 2-3 0,-10 1-3 0,-8-1-3 16,-24 4-2-16,-3 2-1 0,-5 0 1 16,-6 0-1-16,-7-1-1 0,-16 5-1 0,-13-1-4 15,-8 3 0-15,-5-1-5 0,-4 1-4 16,-5 1 3-16,-3 0-2 0,-2 1-3 15,-5 1 0-15,-3 0-9 0,0 0-10 16,-2 0-20-16,-3 1-31 0,2-2-46 16,-4 2-54-16,-3 1-61 0,-4-4-63 0,-4 2-609 15,0 4 301-15,-8-8 200 0</inkml:trace>
  <inkml:trace contextRef="#ctx0" brushRef="#br0" timeOffset="104089.7306">23630 14228 6 0,'0'0'14'0,"0"0"-1"0,-2-6-1 15,2 6-3-15,0 0 0 0,0-6-1 16,0 6 0-16,0 0-2 0,0 0 0 16,0 0-1-16,0 0 0 0,0 0-1 0,0 0-3 15,-2-5 1-15,2 5 0 0,0 0 1 16,0 0-1-16,0 0 1 0,0 0-1 16,0 0 1-16,0 0-3 0,0 0 0 15,-2-6-1-15,2 6-4 0,0 0-2 0,0 0-3 16,0 0-24-16,-5-3 11 0,5 3 8 15</inkml:trace>
  <inkml:trace contextRef="#ctx0" brushRef="#br0" timeOffset="104673.9464">25480 16643 17 0,'0'0'44'16,"0"0"-19"-16,0 0-17 0,0 0-40 0,-9-7 10 16,9 7 8-16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05:39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16088 1857 98 0,'7'-15'115'0,"-1"-2"-8"0,2-4-1 16,1-4-7-16,0-2-6 0,-1-5-7 0,-2 6 2 15,-2-5 2-15,-2 2 4 0,-4-2-14 16,-4 5-4-16,-6 0-12 0,-8 2-2 16,-11 4-9-16,-11 4-5 0,-16 11-7 15,-29 14-2-15,-6 16-5 0,-19 22-2 0,-9 16-4 16,2 14-3-16,-22 28-4 0,5 7 1 16,37-13-2-16,6 8 1 0,17 1 0 15,10-1-5-15,17 1 0 0,16-4 0 16,15-19-3-16,12-6 2 0,12-11 2 0,14 2-3 15,5-6-3-15,11-10-4 0,6-6 4 16,1-18 4-16,-3-9-2 0,0-9 4 0,3-11 1 16,1-4 7-16,7-10 3 0,12-12-2 15,-7-13 2-15,-2-6-3 0,-3-6 0 16,-4 1 2-16,-15 7 9 0,-8 8 6 16,-2 0 9-16,-5 4 8 0,-5 10 3 0,2 1-4 15,-2 1-3-15,-4 5-7 0,1 4-6 16,-2 1-4-16,-3 8-4 0,-4 0-5 15,10 13 0-15,-6 4-4 0,3 4-4 16,-1 4 0-16,2 4-3 0,1 5-4 0,0 2-8 16,1 1-23-16,2 5-27 0,4-1-20 15,-6-5-35-15,7 5-35 0,-4-9-30 0,2-3-51 16,-3-1-464-16,-2-9 230 16,4-4 153-16</inkml:trace>
  <inkml:trace contextRef="#ctx0" brushRef="#br0" timeOffset="901.7291">16032 3099 85 0,'0'0'182'0,"10"-5"-18"0,-2-3-15 16,0 0-16-16,5-1-15 0,4-5-9 16,0-3-5-16,3-4-12 0,2-4-6 15,0 2-3-15,-1-7-6 0,-2 1-6 0,-2 1 3 16,-1-2-5-16,-4 5 2 0,-4 2 5 15,-2 2 1-15,-4 4-8 0,-4 2-8 16,-4 2-5-16,-4 2-8 0,-6 8-3 0,-2 3-9 16,-6 5 1-16,-1 7-7 0,-1 4-3 15,1 6-2-15,2 3-3 0,4 3-1 16,-1 1-4-16,8 2-1 0,2-2-4 0,2-2-6 16,6 1-3-16,7-4 1 0,2-1 0 15,3-2-2-15,4-4-4 0,4-2 1 16,3-5-4-16,3-4-5 0,-2-6-1 15,6-4-3-15,-1-6-10 0,5-3-8 0,6-8 4 16,-4-2 1-16,1-4-1 0,0-1 3 16,-5 1 4-16,-5 4 2 0,-2 1 2 15,-1 2 8-15,-6 5 3 0,-3 0 2 0,0 3 2 16,0 5-1-16,-5-1 1 0,0 6-1 16,-2 4-2-16,2 4 8 0,-4 2-6 15,2 3 2-15,-2 2 1 0,0 1-2 0,0 0 4 16,3-1-5-16,-3-1 5 0,0 1-6 15,0-2 0-15,1-4 3 0,1 0-1 16,1-5-3-16,3-2 0 0,0-2-7 16,6-5-9-16,0-6-10 0,3 0-5 0,7-6-6 15,-2 1 1-15,2-3-2 0,2 4 1 16,-1 0 5-16,-3 6 2 0,0-1 3 16,-4 3 7-16,4 3-3 0,-3 4 1 15,-1 0 3-15,2 4 2 0,6 4 4 0,-3 1 5 16,3 1-1-16,1 3 13 0,3 1-9 15,2 0 3-15,0-3 1 0,4 0 3 0,-1-1 1 16,2-2 6-16,1-2 8 0,-2-4-7 16,5-3 3-16,-1-2-4 0,-2-3-1 15,9-5 10-15,-5 0-10 0,-3-6 4 16,-3-1-5-16,-2-1 6 0,-7 1-4 0,-5-2 5 16,-1 1 3-16,-8 4 6 0,-3-1 0 15,-3 2 3-15,-5 5-3 0,-2-1-3 0,-4 3-2 16,0 1 0-16,-4 4-5 15,1 1-1-15,-3 3 1 0,8 0 0 0,-15 11-3 16,8 0 1-16,-1 1 2 0,2 3-7 16,2 0 5-16,2 2 1 0,0 0 0 0,2 1-4 15,4-3-6-15,2 1 2 0,0-2 2 16,3 0-1-16,4-5 5 0,-1-1-6 16,5-3 7-16,3-5-3 0,-2-1 1 15,4-3 0-15,1-4-1 0,2-3-2 0,-2-2-3 16,3-3 2-16,-3 1-5 0,-2 3 1 15,-2-1-1-15,-1 3 4 0,-2 1-2 0,-3 2-3 16,0-1-3-16,-3 4 1 0,1 1 1 16,-1 3 7-16,1 0-2 0,0 3-1 15,3 3 2-15,-1 3 1 0,2 1 0 16,2 2-8-16,2 1-11 0,4 0-25 0,5 2-24 16,1-3-19-16,5-1-22 0,2-1-23 15,4-1-294-15,5-5 145 0,1-2 96 16</inkml:trace>
  <inkml:trace contextRef="#ctx0" brushRef="#br0" timeOffset="1384.5891">19047 2721 175 0,'28'-14'43'0,"-7"1"19"0,-9-1 10 16,0 1 18-16,-8 1 2 0,-2 3 6 15,-2-1-3-15,-2 2-5 0,-5 1-9 0,1 1-5 16,-5 3-5-16,-1 1-8 0,-4 2-6 16,2 3-7-16,-3 3-8 0,-2 3 0 15,2 3-7-15,1 0 1 0,0-1-11 0,6 0-3 16,-3 1-1-16,7-2-9 0,-1 1-2 15,3-2-3-15,2-1-10 0,4-3-1 16,0 1-11-16,2-2 6 0,3-2-11 16,1-2-1-16,-8 0-3 0,17-2 2 0,-7 1-6 15,2 1-1-15,-4-3 4 0,0 3 5 16,3 0-4-16,-11 0 1 0,15 0 7 16,-7 4-3-16,1-2 1 0,1 3 3 0,3 0 4 15,0 1-2-15,1 0 3 0,6-3 1 16,-2 0 4-16,3-3 0 0,1-3 11 0,6 0 5 15,5-8 5-15,1-3 7 16,0-4 2-16,0-6 10 0,1-3 5 0,10-15 22 16,-3-6-4-16,-6-7-1 0,3-4-2 15,-3-4-3-15,-6-7-8 0,-5-3-11 0,-4 1 10 16,-4 4 4-16,-7 10 14 0,-4 10 9 16,-1 10 10-16,-2 7 3 0,-6 1-1 15,3 7-3-15,-3 3-10 0,-1 8-7 16,-2 8-7-16,-2 6-5 0,-7 12-5 0,-2 14-1 15,-2 12-6-15,-1 6-4 0,2 26-3 16,-1 3 1-16,8 2-1 0,1 2-2 16,3-3 1-16,3-12-4 0,4-9-3 0,4-3-4 15,-2-8 2-15,3-2-11 0,-1-4-18 16,2-2-43-16,0-10-47 0,10 2-59 16,-2-8-685-16,10-10 286 0,1-2 189 15</inkml:trace>
  <inkml:trace contextRef="#ctx0" brushRef="#br0" timeOffset="2444.2203">21231 2423 100 0,'2'-27'178'0,"-2"7"-8"15,-4-2-8-15,2 1-9 0,-4 4-9 0,-4-3-8 16,-3 6-12-16,-6-1-14 16,-4 3-15-16,-3 5-8 0,-6 1-6 0,-1 6-10 15,-7 6-9-15,-1 5-5 0,-1 6-3 16,2 6-7-16,1 5-5 0,7 3-6 0,6 3-4 16,4 1-6-16,7-7-4 0,5-3-4 15,6-1-3-15,1-2 1 0,3-4-1 16,5-4-2-16,3-1-1 0,3-3 2 0,-1-6 2 15,5-4-2-15,2-2 2 0,2-5 2 16,0-5-6-16,2-1 0 0,-4-3 3 16,2 1 0-16,-1 3-1 0,-4-1-1 0,1 4-2 15,-5-1-5-15,1 3-2 0,0 1-2 16,-1 0-6-16,-2 4 4 0,4 2 2 16,0 4 0-16,2 4 0 0,4 2-6 15,3 4 7-15,-3-1 0 0,8 3-4 0,2 2 5 16,1-5 1-16,1 0-3 0,4-6 1 15,-5 1 0-15,3-6-2 0,2-2-1 0,0-4 4 16,4-6-3-16,5-6 0 0,-6-3-2 16,-1-5 1-16,0-2-3 0,-4-4-3 15,-3-1 6-15,-1 1 0 0,-6 5 5 16,-5 3 11-16,-3 2 9 0,-1 4 6 0,-2 3-1 16,-3 1-2-16,-4 6-3 0,0 5-5 15,-4 1 1-15,0 0-2 0,-4 32-1 16,0-2-2-16,-2 9 1 0,-2 15-3 0,-2 25-1 15,-2 9 4-15,2 3-1 0,1 7 1 16,3-5-2-16,-3-2 0 0,3-7-3 16,1-6 1-16,-1-19-5 0,2-9 2 0,0-12 5 15,0-5 6-15,2-7 17 0,-2-5 19 16,-2-2-1-16,2-6-5 0,-2-7-7 16,0-9-7-16,-2-8-13 0,1-10-14 15,3-19-13-15,2-12-15 0,2-9-11 0,11-29-9 16,3-2 5-16,8 5 3 0,5 5 2 15,1 8 2-15,6 5 0 0,-1 10 1 0,1 6 5 16,-6 15-3-16,-1 10 7 0,-2 4 1 16,-1 6 1-16,-1 8 3 0,-1 1 5 15,-2 8 4-15,-1 1-3 0,-2 6 12 16,-2 0 2-16,-3 2 5 0,0 9 2 0,-6-3 0 16,-2 5 2-16,-6 2-3 0,-2 3 0 15,-9 0-3-15,-2 1-3 0,-6 0 2 16,-2-4-16-16,0-5-33 0,-1-2-45 0,3-3-46 15,2-5-58-15,2-4-47 0,5-4-497 16,2-2 248-16,4-6 165 0</inkml:trace>
  <inkml:trace contextRef="#ctx0" brushRef="#br0" timeOffset="2813.7005">22269 2263 28 0,'2'10'137'0,"2"5"7"0,-2 1 1 15,0 12-3-15,0 3-3 0,-2 8-6 0,5 5-5 16,-5 1-8-16,2 10-11 0,-2-1-13 16,2-1-9-16,-2-5-7 0,0-4-8 15,0-4-8-15,0-8-2 0,0-1-5 16,0-5 12-16,0-5 25 0,-2-3 6 0,0-10-11 16,0-2-7-16,-1-7-11 0,3 1-7 15,-8-22-10-15,6 1-14 0,2-7-12 16,0-8-9-16,4-6-2 0,2-8-9 15,3 1-2-15,4 3 0 0,0 1-5 0,1 4-1 16,2 8 0-16,0 2-3 0,3 1 0 16,-2 6-2-16,2 3 3 0,1 6-3 15,-2 2 1-15,-1 4-1 0,-2 3 2 0,0 2-1 16,-3 4 0-16,-1 3 2 0,0 0 1 16,-5 4 4-16,-2 3 0 0,-2 1 1 15,-4 2 1-15,-2 3-2 0,-4-3-2 0,-3 0-4 16,-4 3-33-16,-2-4-49 0,1 0-46 15,0-5-49-15,0-1-512 0,5-6 235 16,-4 0 156-16</inkml:trace>
  <inkml:trace contextRef="#ctx0" brushRef="#br0" timeOffset="3278.6875">22830 2196 16 0,'21'17'82'0,"-4"2"-2"0,-2 1-8 16,-3-2-7-16,-3 3 0 0,-1 2-7 15,-1 1-11-15,-3-2-1 0,-2-1-2 0,-2-2-2 16,-2 0-6-16,0-2 0 0,0-1 1 16,-3-3 12-16,1-4-6 0,-2-3 0 15,4-3 1-15,-3 0-3 0,5-3-11 16,0 0-3-16,-2-19-7 0,7 5 1 0,-1-3-7 15,6 0-1-15,1-4-5 0,4 2-2 16,-3 3 2-16,4-2-3 0,-2 2-4 16,3 6 1-16,-2-1-2 0,0 5-1 0,1 5 1 15,0-1-5-15,2 5 5 0,2 2 0 16,-1-2 4-16,6 6 10 0,0-1-3 16,5 4 7-16,2 0 3 0,-5-5 6 15,5 5 9-15,-4-3 14 0,-1-3 10 0,-1 1 0 16,-1-3 11-16,-4-2 19 0,-2 0 16 15,-1-4-2-15,0-2-7 0,-3-2-2 16,0-3-9-16,-5 0-8 0,1-7-10 0,-5 3-6 16,-2-4-8-16,-1 1-4 0,-6-1-10 15,-3 0-3-15,0 2-9 0,-3 2-12 16,1-2-25-16,-4 3-22 0,-2 2-23 16,2 3-32-16,0 1-28 0,-2 2-33 0,6 4-27 15,0 0-460-15,8 0 216 0,0 0 142 16</inkml:trace>
  <inkml:trace contextRef="#ctx0" brushRef="#br0" timeOffset="3582.4338">23930 2171 66 0,'-35'6'105'0,"26"0"-15"0,-2 3-11 16,1 1-7-16,2 1-8 0,-3 1-8 15,2-1-5-15,1 2-4 0,2-1-8 0,-1-3 4 16,1 3-7-16,4-5 0 0,0 0-5 16,0-1 0-16,2 0 3 0,0-6 0 0,6 6-1 15,-6-6-8-15,0 0 3 0,19-10 0 16,-9 2-10-16,1 3-1 0,0-3 5 16,-3 1-5-16,4-2-4 0,0 3-4 15,-4 0-1-15,2 3 6 0,-1-1-8 0,-1 0 0 16,3 4-3-16,0 2 9 0,-1 0-14 15,2 2 4-15,4 3-5 0,-2 1-14 16,1-1-26-16,4 1-31 0,2 1-279 16,3-1 120-16,6-3 80 0</inkml:trace>
  <inkml:trace contextRef="#ctx0" brushRef="#br0" timeOffset="4066.5535">24608 2167 51 0,'-12'20'91'0,"2"-1"-18"15,6-2-7-15,4-2 1 0,2 2-10 0,4-2-4 16,6 3-4-16,2-4-4 0,1 0 1 16,6-3-6-16,2-3-4 0,3-2 0 15,0-6-3-15,1-3 0 0,3-6-3 16,2-1 3-16,-3-8-5 0,5-6 1 0,-4-4-1 15,-1-4-2-15,-1-4-3 0,-6-6-2 16,10-14-6-16,-10 7 2 0,-5 7 2 16,-1 4 5-16,-2 5 12 0,-4 3 7 0,0 6-1 15,-1 3-4-15,0 0-1 0,-3 5-14 16,-2 7-6-16,0 3 1 0,-2 4 0 16,-2 2-5-16,5 16 1 0,-5-1-2 0,0 6-1 15,0 4-3-15,-5 2 1 0,1 10-5 16,0 0 3-16,0-1-3 0,0-6 2 15,-1-3-4-15,-1-1 6 0,3-5-4 16,-1-1-4-16,2-1 4 0,2-4 0 0,-2-4 0 16,2-1-7-16,2-4-9 0,2-3-5 15,-4-3 0-15,11-2-2 0,-11 2-2 16,15-4-2-16,-7 1 3 0,-1 1 2 0,-7 2-3 16,17 0 2-16,-6 2 7 0,-3 1-3 15,0 3-1-15,2 4 1 0,4 1 0 16,-2 2 0-16,3 7 1 0,-2-1-22 15,2 0-29-15,-3-1-37 0,-2 2-225 0,4 0 111 16,-8-6 74-16</inkml:trace>
  <inkml:trace contextRef="#ctx0" brushRef="#br0" timeOffset="4428.3796">20047 3348 72 0,'14'4'191'0,"18"-4"8"0,11-4-3 15,41 0 4-15,24-8-2 0,48-7-7 16,22 1-5-16,58-4-12 0,15-5-11 15,1 0-8-15,6 0-10 0,9 1-13 0,4 1-9 16,4-2-9-16,-6 5-10 0,-9-1-6 16,-8 6-9-16,-10-1-7 0,-52 7-15 0,-2 1 0 15,-14 1-9-15,-13-1-3 0,-19 3-3 16,-37 3-9-16,-14-2-2 0,-19 2-3 16,-19 1-9-16,-11-1 0 0,-7 2-11 15,-3 1-21-15,-6-2-28 0,0 1-43 0,-7-2-33 16,1 4-50-16,-4-6-59 0,-1-1-710 15,2-5 315-15,-4 2 208 0</inkml:trace>
  <inkml:trace contextRef="#ctx0" brushRef="#br0" timeOffset="4591.3751">25804 2042 65 0,'6'-4'155'0,"-2"0"-30"16,2 2-40-16,1-2-43 0,-7 4-51 16,11-3-149-16,-7 1 54 0,-4 2 35 0</inkml:trace>
  <inkml:trace contextRef="#ctx0" brushRef="#br0" timeOffset="4723.4369">25774 2642 2070 0,'2'13'0'0,"-2"-1"-9"15,0-3 21-15,0-2 33 0,2-1 6 16,-2-1-8-16,0-5-12 0,0 7-34 16,0-7-44-16,4 1-77 0,-4-1-580 0,12-6 239 15,-4 1 159-15</inkml:trace>
  <inkml:trace contextRef="#ctx0" brushRef="#br0" timeOffset="5586.1136">22825 3493 12 0,'0'0'124'15,"0"0"4"-15,5 20 4 0,-3-4 6 16,-2 7-1-16,0 9-6 0,0 0-8 0,-2 9-7 16,-3 3-7-16,3 7-14 0,-4 0-8 15,2-2-7-15,-2-8-9 0,1 1-7 0,-1-4-3 16,2-5-6-16,-2-4-9 0,3-5-1 15,-1-3 5-15,2-2 15 0,-1-5 5 16,1-7-8-16,-2-6-3 0,4-1-9 16,-6-12-6-16,4-5-5 0,2-12-5 0,-2-5-4 15,4-7-3-15,0-12-2 0,2 0-3 16,2 0-3-16,3 1-2 0,0 2-2 16,1 5-3-16,1 3-2 0,1 6-2 15,4 3 0-15,0 4-3 0,4 1-4 0,2 6 2 16,2 1-2-16,1 5 0 0,-1 7 1 15,1 3 0-15,-4 4-3 0,2 4-1 0,1 4 0 16,-6 5 2-16,0 5 0 0,-3 3 0 16,-5 3 0-16,-6 5 0 0,-2-1 4 15,-2 3-4-15,-4-2 5 0,-4 0-2 16,-1 0-1-16,-1 1 4 0,-3-6 0 0,2 2-3 16,1-5-2-16,0 0 3 0,0-4-2 15,4-2-2-15,2 1-2 0,0-3-2 16,2-1 5-16,4 1-2 0,2-1 2 15,4 1 0-15,6-2-1 0,4 3 0 0,2 1 1 16,1-2-3-16,2-1 1 0,2 2 3 16,-1 1-1-16,-3-1-4 0,0 1 0 0,-2-1 1 15,-3 1 0-15,0 0 1 0,-4-2 1 16,-3 3 5-16,-3-1 12 0,-4-1 9 16,-4 1 6-16,-4 2 2 0,-5 0-1 15,-5 0-3-15,-8 3-2 0,-4-4 1 0,-3-2-3 16,-1 0 0-16,2-5-5 0,1-2-11 15,-1-2-24-15,0-3-36 0,3-3-38 16,6-2-38-16,-2-2-34 0,5-2-46 0,6-3-517 16,6-1 246-16,2-2 162 0</inkml:trace>
  <inkml:trace contextRef="#ctx0" brushRef="#br0" timeOffset="6101.6419">23397 4019 77 0,'21'-15'103'0,"-2"3"3"0,-3-1-7 15,-2 1 1-15,-4-1-7 0,-1 0 0 0,0 1 2 16,-1 1 2-16,-4-2-7 0,-2 3-12 16,-2 1-4-16,0 3-9 0,-6 0-10 15,0 3-6-15,-3 0-4 0,9 3-5 16,-27 10-5-16,12-2-5 0,0 5-4 0,-2 4-3 15,4 1-2-15,2 1-1 0,1 1-1 16,4 2-5-16,2-3-3 0,2-1 8 0,6 0-6 16,0 1 0-16,4-4-1 0,7-1 3 15,2-1 0-15,0-6-1 0,5-4 3 16,-2-3-5-16,10-1 1 0,-3-5-5 16,5-7 1-16,-2 0 2 0,0-4-4 15,-3-2 1-15,1-1-4 0,-5 4 0 0,-6-2-3 16,-2 4-2-16,-1-3 2 0,0 7-3 15,-4-2 25-15,0 2-4 0,-2 1-7 16,4-1-2-16,-4 5-5 0,0 1 2 0,3 0-2 16,1 4 0-16,4 2 0 0,-2 2 1 15,6 0-1-15,0 3 1 0,2 1-3 16,1 3 2-16,-1 1 0 0,-4-3-1 0,-1 2 1 16,-2 2 9-16,-2-5 10 0,-3 4 12 15,-2 1 9-15,-3-1 6 0,0-3 1 16,-8 3-8-16,-2 1 2 0,-3-3-5 0,-2-1-4 15,-1 1-4-15,-4-1-2 0,0-3-16 16,1-2-29-16,0-2-24 0,2-2-33 0,-2-2-32 16,1-2-36-16,0-4-40 15,2-7-436-15,5 0 210 0,4-6 137 0</inkml:trace>
  <inkml:trace contextRef="#ctx0" brushRef="#br0" timeOffset="6316.6339">24202 3359 52 0,'0'0'109'16,"4"14"4"-16,-4 4 2 0,0 1 11 15,-2 5-9-15,4 7-3 0,-4 3-1 16,4 6-7-16,0 6-7 0,2 6-9 0,0 0-6 16,3 0-11-16,1 2-5 0,0-3-4 15,5-4-6-15,0-1-7 0,1-1-7 16,0-12-31-16,2 0-30 0,1-5-28 15,0-3-32-15,-2-8-41 0,2-3-342 0,2-3 156 16,-4-8 104-16</inkml:trace>
  <inkml:trace contextRef="#ctx0" brushRef="#br0" timeOffset="6470.1006">24318 3850 66 0,'6'-8'133'0,"5"-2"-6"15,8-1-18-15,5 0-8 0,9-1-8 16,5 2-11-16,6-5-27 0,1 2-35 16,1-1-50-16,-5 6-228 0,-3-4 88 0,0 2 58 15</inkml:trace>
  <inkml:trace contextRef="#ctx0" brushRef="#br0" timeOffset="6639.3622">25150 3788 160 0,'12'-3'186'0,"6"0"-17"0,0-2-16 15,6-1-17-15,3 2-14 0,-1 0-32 16,2-2-30-16,1 0-41 0,-2 0-59 0,3-4-59 16,-3 2-227-16,-1-1 111 0,-1-2 73 15</inkml:trace>
  <inkml:trace contextRef="#ctx0" brushRef="#br0" timeOffset="6913.9217">26093 2910 140 0,'-16'-8'187'0,"-3"2"-13"0,-1 6-17 16,4 6-11-16,-4 2-8 0,2 5-8 0,-3 8-10 15,1 5-8-15,2 2-7 0,0 12-4 16,2 2-5-16,3 4-11 0,2 4-4 0,5 1-5 16,0 2-8-16,3 5-6 0,1 0-6 15,2 3-6-15,0 2-1 0,0-1-10 16,0-2-15-16,0-1-22 0,-2-3-25 16,0-3-30-16,0-7-20 0,0-7-24 0,-4 1-12 15,-1-5-15-15,-2-7-22 0,-1-5-389 16,0-4 182-16,-3-6 120 0</inkml:trace>
  <inkml:trace contextRef="#ctx0" brushRef="#br0" timeOffset="7146.3886">25658 4044 612 0,'-17'-19'-9'0,"4"-2"19"0,3 2 20 16,4-2 13-16,3 2 12 0,0 0-6 15,3 2 5-15,6-4 4 0,2 0-2 16,4-2-4-16,5 0 3 0,5 0-6 16,0 1-1-16,8 0-4 0,0 3-4 0,8 0-2 15,-4 4-4-15,0 2-6 0,-2 2 4 16,-5 2-8-16,-2 4-4 0,3 1-3 0,-7 2 2 15,3 6-4-15,-2 2 1 0,0 4-1 16,-3-1 1-16,0 4-1 0,-2 1-3 16,0 0 0-16,-2 1-1 0,-1 3 0 15,-1-2-3-15,2 0-1 0,-4-2-1 0,-1-1-8 16,0-1-13-16,0-1-16 0,-2-1-24 16,0-1-26-16,0-3-19 0,-1-2-349 15,1-4 153-15,-8 0 101 0</inkml:trace>
  <inkml:trace contextRef="#ctx0" brushRef="#br0" timeOffset="7810.8684">26587 3702 27 0,'23'19'105'16,"-1"-1"-13"-16,-4 0-3 0,-3-2-15 0,-2 0-4 15,-2 1-8-15,-3 0-8 0,-2-2-6 16,-2-3-1-16,-2 1-1 0,-4-2 7 16,0-1 1-16,-2-2 5 0,0-1 14 15,0-3 8-15,-2-2-2 0,6-2 8 0,0 0-8 16,-17-12-5-16,12 5-9 0,3-2-3 16,2-5-10-16,4 1-8 0,1-5-5 15,7-1-1-15,3 1-2 0,5-1-9 16,2-5-3-16,4 4-8 0,1-3-8 0,7-2-12 15,2 0-9-15,0 0-8 0,3 0-2 16,-2 1-8-16,-3-1 3 0,-4 4-5 16,-5 0-3-16,-1 4 4 0,-8 0-1 0,-2 4 3 15,-8 1 2-15,-4 1 4 0,-4 3 4 16,-7 5 3-16,-2-2 8 0,-1 4 5 16,-1 2-1-16,3 1 4 0,-1 2-1 0,0 6 0 15,5-5 4-15,0 5-4 0,4 1 5 16,4 1-3-16,2 1 8 0,4 1-7 15,5 2 8-15,6 1-3 0,2 3-2 16,3-2-4-16,-2 0 1 0,2 1 0 0,-1 0 2 16,-1-4-6-16,-6-2-1 15,2 3 5-15,-6-5 7 0,-1 1 8 0,-3-1 4 0,-4-2 8 16,-4 3 6-16,-2 0 0 0,-2 0-2 16,-7-2 0-16,-1 1-2 0,-3 0-5 15,-4-2-2-15,0 0-6 0,-2-3-13 16,2 0-25-16,1-2-34 0,0-1-35 0,0-3-30 15,2-1-362-15,-1-7 164 0,6-2 108 16</inkml:trace>
  <inkml:trace contextRef="#ctx0" brushRef="#br0" timeOffset="8018.7032">27466 2952 103 0,'0'0'140'15,"0"0"-4"-15,4 25-4 0,-4-8-1 16,0 6 0-16,-4 6-8 0,1 7-3 0,-1 3-4 16,-1 6-12-16,1 6-8 0,0 1-10 15,0-1-8-15,2 2-9 0,0-7-7 16,4 0-24-16,0-2-30 0,4-2-42 16,0-4-45-16,8-2-42 0,-2-6-369 0,5-5 167 15,-2-10 110-15</inkml:trace>
  <inkml:trace contextRef="#ctx0" brushRef="#br0" timeOffset="8167.2864">27514 3552 48 0,'-7'-7'253'16,"5"0"-12"-16,4-2-18 0,5 1-24 0,6-3-21 16,10 0-21-16,7-4-27 0,10-4-55 15,0 0-66-15,3 2-56 0,-5-2-70 16,-4 1-342-16,-3 2 156 0,-1-3 103 0</inkml:trace>
  <inkml:trace contextRef="#ctx0" brushRef="#br0" timeOffset="8864.7213">28517 3938 8 0,'7'-14'149'0,"8"-5"-15"0,7-4-11 16,13-7-13-16,17-9-9 0,4-3-1 15,1-2-10-15,0 3-11 0,-2-5-6 0,-2 2-8 16,-4 0-4-16,-13 10-6 0,-7 5-3 15,-7 7 3-15,-6 3-11 0,-1 0-7 16,-6 6-6-16,-3-1-1 0,-4 4-11 16,-4 5-3-16,-6 3 2 0,-1 2 1 0,9 0-5 15,-25 10-3-15,11-3-1 0,2 4-5 16,4 5-6-16,1-1-1 0,3 2-2 16,6 0 2-16,3 6-4 0,3-1 4 0,2 7-3 15,4-2 6-15,-2 3-1 0,-2-7 1 16,1 2-10-16,-4 0 6 0,-1-5 7 15,-4 4 6-15,-2-4 10 0,-6 1 2 0,-3 3 1 16,-4-3 0-16,-9-2-1 0,-4 0-5 16,-6-6-1-16,1 2-20 0,-3-7-24 15,4-2-39-15,3-3-37 0,3-6-383 16,5-3 166-16,6-3 109 0</inkml:trace>
  <inkml:trace contextRef="#ctx0" brushRef="#br0" timeOffset="9500.5542">29506 3588 121 0,'8'-9'154'0,"3"3"-15"0,1-3-13 0,2-1-9 16,0 1-4-16,0-4-10 0,4-1 0 15,-4 3-8-15,-3-3 0 0,2 3 1 0,-2 0 2 16,-1 1 2-16,-4-1-8 0,-2 1-4 15,0 1-10-15,-4-1-7 0,-2 2-8 16,-4 4-7-16,-4 1-3 0,-7-1-7 0,0 4-7 16,-4 4-1-16,-3 2-6 0,2 1-4 15,-2 5-4-15,3-1-3 0,1 4-3 16,4 1-1-16,1-1-4 0,2 2-6 16,5-1-14-16,4 2-14 0,4-5-14 0,4 2-17 15,6 3-20-15,8-3-16 0,2-2-20 16,10-1-17-16,6-5-10 0,5-2 1 15,1-2 3-15,3-3 8 0,1-2 9 0,1-4 12 16,5 1 19-16,-3-6 28 0,-3-3 21 16,-1 0 17-16,-9-1 21 0,-4 1 20 15,-3-4 15-15,-5 0 25 0,-4 4 13 0,-6-2 5 16,-4 5 3-16,-6-3-7 0,-4 5-5 16,-4 0-8-16,-8 1-2 0,-4 4-1 15,-2 3-7-15,-4 1-6 0,-5 5-6 16,-1 3-6-16,0 3 0 0,1 4-3 0,2 4-5 15,2 0-6-15,3 5 1 0,6-8-3 16,1 3-5-16,4-1 1 0,5-3-1 16,2-2 1-16,2 0-5 0,2-3 1 15,4-2 2-15,5-3-3 0,0-3-1 0,3-2-5 16,2-4-2-16,2-1-12 0,4-5-4 16,-1 1-2-16,-3-3 0 0,2 1 2 15,-3 0 2-15,-2 1-1 0,-3 1 0 16,1 0 3-16,-3 5-1 0,2-2-1 0,-4 1-4 15,-2 1 3-15,0 4 0 0,-6 0 1 16,13 4-1-16,-8 3 1 0,1-2 6 0,-2 4-3 16,4 2-2-16,1 1-14 0,-3 2-24 15,5-3-29-15,0 5-24 0,-3-7-33 16,2 2-354-16,1 0 166 0,0-5 109 16</inkml:trace>
  <inkml:trace contextRef="#ctx0" brushRef="#br0" timeOffset="9776.3637">30818 3695 23 0,'0'18'49'0,"0"-4"13"0,-2-3 15 0,-3-3 14 15,1-2 9-15,0-1 17 0,0-3 16 16,4-2 9-16,-14-2-4 0,7-3 2 16,0 1-3-16,1-3-16 0,2-2-14 15,0-2-11-15,4 1-14 0,0-3-10 0,2-5-9 16,4 1-18-16,0 0-31 0,6-2-26 16,0 1-44-16,4-2-38 0,2 2-37 15,-1 1-385-15,2 2 176 0,-2-1 115 0</inkml:trace>
  <inkml:trace contextRef="#ctx0" brushRef="#br0" timeOffset="10259.7053">31159 3413 53 0,'-9'6'142'0,"-1"0"-8"0,2 1-13 0,-4 5-16 15,2 1-8-15,2 4-5 0,2-2-12 16,2 3-7-16,-1 1-5 0,5 0-8 15,2-1-6-15,3 1-5 0,1-3-3 16,6 2-11-16,1-5-7 0,6-2-1 0,0-5-15 16,5-2-8-16,-4-2 0 0,8-6-6 15,0-4 2-15,1-3-8 0,1-5 12 16,0-5-3-16,1-5-6 0,1-5-1 16,-4-3 2-16,-3-2 5 0,-1 2 16 0,-8 3 13 15,-1 4 17-15,2 0 14 0,-9 7 12 16,3 1 7-16,-3 1-9 0,-1 5-12 15,-3 0-9-15,0 5-6 0,-1 3-4 0,-3 5-6 16,0 0-3-16,0 0-1 0,-18 24-5 16,12-6 2-16,-5 0-2 0,3 4-2 15,0 0-1-15,-3 1-6 0,4-2 1 0,1-3-3 16,0-2 1-16,0-2-2 0,2-1 3 16,-1 1 3-16,1-5 1 0,2 1 7 15,-1-4 0-15,6-2-6 0,-3-4-3 0,6 0-2 16,-6 0 0-16,19-3-5 0,-9 2 0 15,4-2-6-15,2 0 1 0,-1 0-5 16,4 3 1-16,-4 0-1 0,5 3 0 16,-4-2-2-16,3 7-3 0,-2-2 2 0,4 5-10 15,-1 0-33-15,-2 1-34 0,-1 1-24 16,0 0-27-16,-6 2-23 0,-3-5-26 16,-4 0-379-16,-2 4 190 0,-6-7 125 0</inkml:trace>
  <inkml:trace contextRef="#ctx0" brushRef="#br0" timeOffset="10751.6852">30167 3480 102 0,'0'0'137'0,"10"-6"-7"16,-4 5-6-16,2-1-1 0,4 2-13 15,0-3-5-15,3 3-10 0,2 5-2 0,2-2-12 16,1 1-6-16,6 4-4 0,-2 2-8 16,1-1-8-16,1 2-3 0,1 3-4 15,-2 0-8-15,0 4 0 0,-3-3-7 0,-1 1 2 16,-2 1-7-16,0-2-1 0,-4 2-3 16,0-4-4-16,-3 1-1 0,-1-3-1 15,0-1 1-15,-3 0 1 0,-2-1 2 0,1-2 6 16,-3 1 8-16,-2-2 10 0,0-3 12 15,0 1 3-15,-2-4 0 0,0 0-3 16,0 0-6-16,0 0-5 0,7-18-9 16,-1 8-4-16,-2-2-5 0,5-3-14 0,-1 2-22 15,2-5-30-15,2-1-47 0,0 4-41 16,1-4-56-16,-5 4-478 0,1 0 224 16,-1-1 148-16</inkml:trace>
  <inkml:trace contextRef="#ctx0" brushRef="#br0" timeOffset="30575.9236">23941 4742 373 0,'-40'6'25'0,"8"-1"21"16,9-1 16-16,2-2 13 0,6 0 5 15,0 1-4-15,4 0-4 0,3 0-1 16,0 3 2-16,-1-1 3 0,5 3-1 16,-1 4 1-16,1 3 6 0,2 1 5 0,2 6 0 15,0 1 0-15,2 3-3 0,2 3 2 16,1 0-9-16,2 8-2 0,-1 0-6 16,0-1-7-16,2 0-3 0,-2 0-10 0,3 2 0 15,-2-2-7-15,-1-1-5 0,2-1-12 16,-3-6-17-16,1 1-18 0,-2 0-22 15,0-3-22-15,0-1-34 0,1-4-26 16,-3-2-37-16,0-1-460 0,1-7 208 0,-1-4 137 16</inkml:trace>
  <inkml:trace contextRef="#ctx0" brushRef="#br0" timeOffset="30892.3368">24007 5056 58 0,'6'-6'141'0,"3"2"-8"0,-1 4-11 16,5 0-15-16,1 2-2 0,4 6-12 16,2 3-1-16,2 4-5 0,3 6-5 0,-1 4-10 15,-2 6 1-15,2 2 1 0,-3 3-10 16,-4-7-1-16,-2 4 0 0,-5-5-5 16,-2-1 0-16,2-2 9 0,-6-4 13 0,0-2 17 15,-2-4 14-15,0-2 8 0,-2-1 2 16,0-5-4-16,-2-1-8 0,-2-4-5 15,4-2-3-15,0 0-9 0,-6-23-11 16,6 6-11-16,2-7-5 0,4-5-7 0,2-4-10 16,9-7-14-16,5 0-14 0,0 3-22 15,6-1-17-15,2 1-30 0,-1 4-28 16,1 3-23-16,0 3-29 0,-3 8-26 0,-1 3-31 16,-3 4-26-16,-2 5-506 0,-2 1 244 15,-2 6 161-15</inkml:trace>
  <inkml:trace contextRef="#ctx0" brushRef="#br0" timeOffset="31359.7266">24866 5250 26 0,'17'-3'160'16,"-5"-3"-11"-16,2-1-15 0,0-4-10 16,3-1-9-16,0-2-8 0,0-4-19 0,-3-1 5 15,2 0-4-15,-2 1-1 0,-3-2 0 16,-4 3-2-16,-1 4-4 0,-4-3-1 15,-2 5-6-15,-4 1-5 0,-3 3-5 16,-4 1-10-16,-3 5-3 0,0 2-4 0,-6 5 1 16,-1 3-4-16,0 5-5 0,2 7-3 15,-1 2-1-15,10-1-5 0,0 3-5 16,5-1-1-16,5 0-1 0,7 1-7 16,1 0 5-16,4-3-4 0,8 1 0 0,3-2-5 15,3-4 3-15,-2-7-1 0,4-3-1 16,4-5-2-16,0-4 1 0,4-3-2 0,0-5-1 15,0-3-3-15,6-8 2 0,-4 0-4 16,-1-3-5-16,-4-6 7 0,-3 4-3 16,-7 1 2-16,-6-2 1 0,-3 6 9 15,-2 2 7-15,-6 4 8 0,-4 2-1 0,-4 3 1 16,-4 3-5-16,-3 3 7 0,-4 2 8 16,1 4 6-16,-4 5 2 0,2 3 1 15,-3 3-10-15,4 3 3 0,2 1-3 0,3 4-5 16,6-2-1-16,2 1-4 0,6 5 0 15,5-1-2-15,6 1-2 0,4-1-4 16,3-3 1-16,3-4-8 0,0-2-19 16,-1-5-36-16,1-3-39 0,-1-3-45 0,-3-2-54 15,-2-6-67-15,-4-3-600 0,-3-3 287 16,-4-2 190-16</inkml:trace>
  <inkml:trace contextRef="#ctx0" brushRef="#br0" timeOffset="31682.3554">22855 4939 103 0,'0'0'163'0,"26"-5"0"0,-1 1-1 16,15-2 1-16,15-1-1 0,28-5-3 0,7 0-2 15,9-3-4-15,4 2-10 0,24-6-6 16,2 4-7-16,-2 0-9 0,-21 2-11 16,-1-1-10-16,-2 3-8 0,-8 0-10 0,-8 3-5 15,-20-3-7-15,-9 5-7 0,-14 2-5 16,-2 0-3-16,-11 0-6 0,1 0-4 16,-6 2-3-16,-3 0-5 0,-3-2-8 0,-2 3-14 15,-3 1-24-15,-4-3-32 0,2 2-42 16,-5 1-40-16,0 1-39 0,-2 2-71 0,4-2-512 15,-10-1 254-15,8 2 166 16</inkml:trace>
  <inkml:trace contextRef="#ctx0" brushRef="#br0" timeOffset="32793.7198">26790 4705 12 0,'13'-6'157'0,"-2"3"5"16,1-3-5-16,-2-2-5 0,-1 3-13 0,0-3 1 15,-5 2-7-15,-2-1-14 0,-6 1-9 16,-4 2-11-16,-8 0-11 0,-6 3-7 15,-6 2-7-15,-4 3-6 0,-4 3-5 0,-2 3-5 16,4 2-6-16,4 1-5 16,3 4-7-16,3 2-5 0,8 4-3 0,2 0-2 15,10 2-6-15,4 2 0 0,7 1 0 16,4 4-1-16,3 3-4 0,1-4 0 16,5 7-3-16,-4-7-3 0,0 0 0 0,-2-2-1 15,-6-4-2-15,1-1 0 0,-5-2 3 16,-2 0 1-16,-6-3 2 0,-5 1 1 15,-3-4 4-15,-6 0 13 0,-2-3 3 0,-4-4 5 16,-3-3 3-16,-1-2 0 0,3-2 3 16,0 0 1-16,4-2-3 0,1-2 0 15,2 2-7-15,2-2-1 0,2 0-8 0,5 2-4 16,1-2-5-16,6-2-3 0,2 4-1 16,0 0 0-16,27-9-2 0,-5 5-1 0,4-1-4 15,15 0 0-15,5 1 1 0,9-3-2 16,7 1-1-16,23-3 0 0,2-1-2 15,-1 1-4-15,-5-3 3 0,-3 0-1 0,-14 0 0 16,-14 2 0-16,-1-3-4 0,-5-1 3 16,-7 1-2-16,-5 0 5 0,-3-3-1 15,-8 3 1-15,-4-2 0 0,-7 2 2 16,-4 1 2-16,-6 0 0 0,-2 1 0 0,-4 2 1 16,-6-2-4-16,-3 6 1 0,-2 0-2 15,-2 2-2-15,-3 6 0 0,0-1-4 16,0 5 4-16,-1 0-4 0,1 4-3 0,4 0 2 15,3 4 0-15,0-2-8 0,4 2-7 16,5 1-5-16,4 1-13 0,4-2-11 16,7-2-18-16,5 1-9 0,8-3-13 0,6-1-1 15,1-4-10-15,5-4-5 0,4-2 3 16,4-2 14-16,-1-4 2 0,1 0 9 16,-5-3 8-16,-1-1 0 0,-2-4 22 15,-4 3 11-15,-5-2 18 0,-5 1 15 0,-2 1 10 16,-5 0 6-16,-2 1 3 0,-2 0 3 15,-5 3-3-15,-4 0 2 0,-4 1-3 0,-1 1-4 16,-5 5-1-16,10 0 3 0,-26 9-1 16,12-4-4-16,-2 5 4 0,0 3-3 15,3-2-3-15,-2 3 3 0,4-1-5 16,3 0 2-16,0-1-3 0,2 1 0 0,4-2 1 16,-1-1 0-16,3-2 6 0,3-1 5 15,1-1 5-15,2-2 5 0,0-4 2 16,-6 0-3-16,21-6-4 0,-8 1 0 15,0-6-4-15,-1 4-2 0,2-2-2 0,-2 0-1 16,-2 0-1-16,1 2-2 0,-3-1 0 16,-1 2-3-16,1 3-4 0,-1-3-2 0,-3 2 1 15,2 1-7-15,-6 3 0 0,10 1 4 16,-10-1-1-16,12 8-1 0,-6-2-12 16,-2 1-13-16,4 1-20 0,0 2-14 15,4-3-31-15,-2 3-32 0,5-3-34 0,-3-1-33 16,2-5-450-16,-2 4 218 0,0-7 143 15</inkml:trace>
  <inkml:trace contextRef="#ctx0" brushRef="#br0" timeOffset="33051.2495">28066 4956 107 0,'11'-8'122'0,"-2"5"-3"16,3-1-4-16,1 2-5 0,-1 2-21 15,2 2-6-15,2 2-2 0,-1 4-6 16,2 0-7-16,-2 4 4 0,-3 1-4 15,-1 2-6-15,0 1-6 0,-3 1-2 0,-2-3 0 16,-2 1 10-16,1-1 5 0,-2-3 13 16,-3 0 8-16,0-1 11 0,2-2 10 0,-4-2-2 15,-1-3-1-15,3-3-9 0,0 0-11 16,0 0-12-16,0 0-11 0,5-19-9 16,1 4-20-16,0 1-26 0,4 1-24 15,3-4-31-15,4 0-35 0,2 0-36 0,5-2-45 16,-2 2-39-16,2-1-441 0,5 5 218 15,-7 0 144-15</inkml:trace>
  <inkml:trace contextRef="#ctx0" brushRef="#br0" timeOffset="33504.5629">28583 4850 137 0,'-20'9'140'15,"4"1"-17"-15,1 3-14 0,7 1-9 16,-1 1-9-16,3 0-9 0,4 2-8 15,2-1-6-15,4 1-7 0,-2-2-7 0,6 0-2 16,3-4-4-16,4 1-6 0,-1-5-4 16,6-2-4-16,3-5-7 0,3-3-7 15,6-4 1-15,1-4-5 0,5-8-3 0,0-4-2 16,-2-2 0-16,-2-4 0 0,-2-3 5 16,0-4-7-16,-5 2 9 0,-4-2 14 15,-1 9 19-15,-6 0 17 0,-3 4 8 16,0 4 8-16,-2 0-13 0,-3 5-10 0,0 1-8 15,1 1-7-15,-4 8-3 0,-3 1-8 16,-2 3-2-16,0 0-2 0,2 21-4 16,-2-6-1-16,-2 2-6 0,0 1 2 15,0 0-6-15,-1 0 3 0,3-2-5 0,-3 0 1 16,1-4 1-16,4 1 5 0,-2-4 11 16,0 2 20-16,3-6 6 0,2 1-1 0,1-6-6 15,-6 0-5-15,18-4-2 0,-2-1-8 16,-2 0 1-16,1 2-5 0,2-2-3 15,0 2-3-15,-1 0-2 0,0 2-3 16,1 2-1-16,-1 2-2 0,2 3 0 0,0 2-2 16,0 3-1-16,2 1-3 0,0 4-19 15,-1 1-31-15,-3 0-41 0,2 0-38 16,-4 1-50-16,-3-1-63 0,-7-3-557 16,-4-1 268-16,-4-1 176 0</inkml:trace>
  <inkml:trace contextRef="#ctx0" brushRef="#br0" timeOffset="34330.5583">24663 5972 24 0,'4'-9'203'0,"-2"0"-4"0,0 2-7 15,0-1-6-15,-2 3-2 0,0-1-14 16,-4 2-14-16,-4 2-15 0,8 2-12 0,-36 12-12 15,1 7-10-15,-19 14-7 0,-5 12-6 16,2 6-8-16,-15 14-6 0,19-6-8 16,4 1-9-16,9 2-5 0,6-1-4 15,8 0-7-15,7-9-5 0,11-7-5 0,6-6-3 16,6-2-5-16,9-1-2 0,1-5-3 16,8-6-4-16,3-4 2 0,3-8 0 0,-1-5-3 15,2-6 0-15,1-8-1 0,7-4-2 16,-5-5 0-16,-1-4-3 0,1-6 0 15,-7 1-1-15,-4-2-2 0,1-2 0 16,-4 6 6-16,-5 1 0 0,0 1 8 0,-2 5 0 16,-1 2-4-16,-2 1-10 0,-2 1 1 15,2 5-1-15,-2 2-5 0,0 4 0 16,-6 0 1-16,10 14-1 0,-3 1 1 16,1 4 0-16,1 2 0 0,1 4-5 0,3 3 1 15,-1 3-11-15,2 0-17 0,0-1-26 16,1 1-14-16,0-5-25 0,-2-6-25 0,-3-1-12 15,3-1-21-15,-2-6-19 0,-1-6 1 16,0-5-16-16,1-5-458 0,-2-5 218 16,1-4 144-16</inkml:trace>
  <inkml:trace contextRef="#ctx0" brushRef="#br0" timeOffset="34570.9859">24885 6686 1022 0,'8'-32'-67'0,"4"6"25"0,-6 2 21 16,2 4 21-16,0 2 11 0,-1 3 26 16,-1 2-12-16,3 1 5 0,-3 3 1 15,3-1 4-15,1 3-3 0,-2 3-4 0,6 2 9 16,-4 2 0-16,2 2 8 0,1 5 9 15,0 1-1-15,-2 3 2 0,-1 3 9 16,0-1-1-16,-3 1 7 0,2 1 6 16,-5-1 7-16,0 3 9 0,-2-4 10 0,-2-1 9 15,2-2 1-15,-2-1 3 0,-2-2-10 16,0-1-4-16,0-3-5 0,2-3-12 16,0 0-13-16,0 0-11 0,-8-15-18 0,8 5-27 15,4-5-27-15,0 0-30 0,2-2-31 16,4-2-20-16,6 0-40 0,-2 2-14 15,5-1-17-15,3 3-16 0,5 2-1 0,-2 1-445 16,5 3 213-16,-3 3 141 0</inkml:trace>
  <inkml:trace contextRef="#ctx0" brushRef="#br0" timeOffset="35250.2625">25560 6435 679 0,'15'-1'6'16,"-4"-2"37"-16,-3 0 15 0,-2 0 17 0,-6 3 0 16,2-6 6-16,-2 6 0 0,0 0-2 15,-14-8 11-15,6 8 0 0,-5 0-5 0,0 3-5 16,-2-1-5-16,-1 4-5 0,-6 3-5 15,3 2-8-15,2 1-7 0,0 1-4 16,5 2-4-16,1-1-8 0,0-1-2 16,3 0-2-16,2 1-4 0,4-3-4 0,0-1-3 15,2-3 3-15,2 1-1 0,0-2-3 16,4-3 3-16,0 0-2 0,-6-3-4 16,0 0 0-16,22-6-3 0,-14 4-4 0,-2-1-1 15,3 2 2-15,-3-1-2 0,0 0-3 16,-6 2-4-16,9-2 3 0,-9 2-5 15,0 0 2-15,17 7 0 0,-11-2 1 0,0 2-1 16,5 0-3-16,-2 4 5 0,-1-4-1 16,2 0-2-16,1 1-1 0,2-2 4 15,2-2 0-15,1-3-2 0,2-2 0 16,0 0-4-16,6-8 0 0,1-2-5 0,-1 0 4 16,1-7-2-16,0-3 2 0,0 0 0 15,-3 0-2-15,-1 1 7 0,-2 2 5 0,-4 3 11 16,-3 0 5-16,-1 3 1 0,0 4 0 15,-3-1-5-15,-2 3-3 0,0 6-1 16,-6 0 5-16,8 9 5 0,-6 2 3 16,2 4 6-16,-2 4 1 0,0 8 4 0,0 3 1 15,0 8 1-15,2 4 1 0,-2 2-3 16,0 9 0-16,3-1-5 0,-3 0 0 16,0-7-7-16,0-1 3 0,0-2-3 15,-2-5-1-15,0-5 1 0,0-5 4 0,0-2 7 16,0-3 7-16,-2-5 0 0,-2-4-2 15,-3-7-11-15,-1-5 1 0,8-1-8 0,-14-15 1 16,4-2-2-16,2-7-4 0,0-11-7 16,4-5-4-16,2-2 0 0,2 0-2 15,6-2-4-15,2-3-5 0,5 3-1 16,6 2 5-16,2 2-2 0,3 4 0 0,4 4-1 16,-2 2 2-16,2 8-5 0,-1 5 3 15,-3 3-1-15,2 5 2 0,-3 1 1 0,0 4 4 16,-2 4-3-16,-4 3 1 15,-2-2 2-15,-1 5 2 0,-3 0-2 0,-7 3-2 16,1-1 5-16,-7 1 0 0,-5 3-8 16,-4-3-19-16,-5 2-31 0,-6 0-25 0,2-4-36 15,-2 0-33-15,1-1-42 0,2-1-44 16,0-5-598-16,4-3 282 0,2 0 186 16</inkml:trace>
  <inkml:trace contextRef="#ctx0" brushRef="#br0" timeOffset="35651.721">26382 6391 86 0,'20'-18'139'16,"0"2"-10"-16,-1-2-10 0,-2 0 4 15,2-3-11-15,-2-4-5 0,2-2-12 16,-1-2-5-16,2-1-1 0,-5 1 3 0,-1-1 6 16,2 2-1-16,-6 4 10 0,-2 2 10 15,0 2-3-15,-2 4-9 0,-2 0-15 16,-2 4-10-16,0 5-15 0,-4 1-3 0,2 6-5 15,0 0-7-15,-16 19-2 0,10 3-6 16,-2 2-2-16,0 10-3 0,-1 3-2 16,2 5-4-16,1 7-1 0,0-1-2 0,4-5-5 15,0-2 0-15,2-1-1 0,0-8-3 16,0-1-1-16,0-5 4 0,2-3 12 16,-2-6 6-16,2 0 6 0,2-7-4 0,2-6-7 15,3-3-4-15,0-2 0 0,3-5-6 16,0-2-4-16,2-1-2 0,-2-1-5 15,3 1 0-15,-2 1-5 0,2 1 1 16,-3-1-2-16,-2 2-3 0,2 5-3 16,0-2 3-16,1 6 1 0,2 0-1 15,-1 1-1-15,1 4 0 0,5 3 0 0,-2-1 1 16,4 1 0-16,-4 0-5 0,4 1-20 0,-5-3-31 16,-1-1-35-16,0-2-47 0,0-2-56 15,-3-7-691-15,0 2 299 0,-7-7 198 16</inkml:trace>
  <inkml:trace contextRef="#ctx0" brushRef="#br0" timeOffset="36482.3148">22938 4816 29 0,'0'-6'142'0,"0"6"-9"16,0 0-14-16,0 0-3 0,0 0-2 15,-21 18-1-15,6-2-4 0,-4 7-7 16,-5 11-4-16,2 3-1 0,2 4-10 16,3 2-5-16,5 0-11 0,3 3-2 0,7-3-3 15,4 7-6-15,9 2-3 0,8 15-5 16,4-5-8-16,6 0-2 0,3-4-2 15,2-3-2-15,3-1-5 0,-8-11-1 0,-2-4 0 16,-6-1-6-16,1-2-2 0,-6-6 2 16,-5 4-1-16,-2-8 4 0,-7 2 3 15,-4-1 1-15,-5 0-1 0,-6 3 5 0,-5-5 1 16,-12 3 3-16,-2-5 6 0,-5-2 1 16,-8-4 1-16,1-4 5 0,5-3 5 15,1-2 3-15,6-4 5 0,2-1-3 0,7-1-7 16,2-2-7-16,2 0-3 0,7-2-11 15,6-4-4-15,2 1-6 0,4 5-5 16,20-14 1-16,-1 9-8 0,9 1 1 16,4 4-4-16,3 0 0 0,10 6 1 0,2 5-4 15,1 4 3-15,13 14 0 0,-6 6 3 16,-4 10 12-16,-7 10 10 0,-6 8 0 16,-6 13 3-16,-10 8 4 0,-5 5-1 0,-7 5-8 15,-6-2-2-15,0-4-4 0,-2-5 4 16,0-16-5-16,1-10-4 0,4-6 2 15,-1-2-2-15,2-3-4 0,7-4 0 0,2-6 2 16,8-1-9-16,5-9-20 0,8-5-26 16,1-7-35-16,1-9-55 0,2-1-62 0,5-6-61 15,5-7-779-15,-1-9 349 0,16-6 230 16</inkml:trace>
  <inkml:trace contextRef="#ctx0" brushRef="#br0" timeOffset="37051.2668">25948 5277 31 0,'0'0'197'0,"4"-8"-21"0,-4 8-10 15,11-6-18-15,-3 2-13 0,5-1-6 0,3-1-11 16,2-1-12-16,0-3-7 0,4 1-11 16,-1 1-8-16,0 0-11 0,0-1-6 15,1-2-10-15,-1 4-23 0,-5 0-32 16,2 1-41-16,-4 0-53 0,1 0-430 0,-4 3 178 15,-1 0 119-15</inkml:trace>
  <inkml:trace contextRef="#ctx0" brushRef="#br0" timeOffset="37347.2236">27244 6416 54 0,'4'3'214'0,"-4"-3"-17"0,4 6-16 15,2-3-20-15,-6-3-13 0,17 1-8 16,-4-1-18-16,-1-1-11 0,5-2-9 15,3 0-14-15,-2-2-9 0,4 2-13 0,1-2-24 16,0-1-37-16,-2-3-41 0,1 4-47 16,-2-3-65-16,-3-1-343 0,1 0 167 15,-2-1 110-15</inkml:trace>
  <inkml:trace contextRef="#ctx0" brushRef="#br0" timeOffset="38332.1735">28448 5703 171 0,'-6'-21'172'0,"-2"6"-7"0,0 4-11 0,-2 2-12 16,-1 1-10-16,-4 4-18 0,0 0-1 15,-3 4-2-15,-6 4-3 0,-1 2-8 16,1 3-11-16,0 4-10 0,-2 2-7 16,4 5-5-16,6 0-11 0,3 1-6 0,7 3-1 15,4 2-6-15,4 1-5 0,8 4-2 16,5 0-2-16,8 6-5 0,16 14 1 15,-8-11-4-15,-1-4-4 0,-2 0-3 0,-2-1 1 16,0-1 1-16,-9-3-6 0,0-3 2 16,-4 1-3-16,-5-4 3 0,-6-3 6 15,-4 1 3-15,-2 0 2 0,-10-4 1 0,-4 0 5 16,-3-4 6-16,-7-2 2 0,1-3 5 16,-2-4-1-16,-1-5-2 0,3-1-2 15,1-2-1-15,-2-3-2 0,5-1 0 0,4 0-5 16,2-1-6-16,5 1-4 0,0-1-5 15,6 1-3-15,4-1-2 0,2 1-2 16,6 0-2-16,3 2 0 0,6 0 1 16,4 3-3-16,4-3 0 0,7 4-2 0,5-4 1 15,6 2 0-15,3-2-3 0,5 1 2 16,7-3 2-16,-4-2-3 0,1-2-2 16,0-1 5-16,-5-2-2 0,1 0 1 0,-7-3-1 15,1-3-1-15,-5 0 2 0,-8-1-2 16,-2 1-2-16,-3 1 0 0,-8-1 0 15,-2 0 0-15,-3 2-2 0,-4 1 1 0,-4 1-1 16,-2 2 1-16,-2 2 1 0,-4 1-5 16,-4 1 3-16,-2 3 1 0,-1 3-2 15,-4 2-4-15,-2 5-2 0,3 2-4 0,-2 2-11 16,2 0-17-16,4 4-18 0,1 1-14 16,4 1-10-16,3 1-18 0,7 0-12 15,3-2-17-15,9 1-17 0,7-1-11 0,1-3-1 16,7-5 16-16,4 2 10 0,4-2 13 15,-5-5 13-15,1 0 17 0,3-5 25 16,-3 1 19-16,-6-2 26 0,-1-2 17 0,-3-2 22 16,-6 1 16-16,0 0 5 0,-6-1 12 15,-1 1 9-15,-4 1-4 0,-5 0-2 16,-2 0 0-16,-4 1-3 0,-2 3 2 16,-3 0-5-16,-1 2-4 0,8 2-7 0,-21 5-7 15,7-2-3-15,2 3-4 0,2 0 0 16,-1-1-1-16,3 3-6 0,-1 0-2 0,3-3-1 15,-1 1 2-15,3 2-5 0,2-5 1 16,0 1 2-16,2-4-3 0,4 6-3 16,-4-6 4-16,0 0-4 0,0 0-2 15,28-10 2-15,-17 4-4 0,-3 3-2 16,2-3-2-16,-2 2 2 0,0 1-7 0,0-2 3 16,-2 2-5-16,0 1-1 0,-6 2-3 15,13 0 2-15,-13 0 1 0,13 5 0 0,-7 0-5 16,1 2-10-16,-1-1-10 0,2 1-24 15,-2 3-19-15,6-3-26 0,-4 3-28 16,0-4-26-16,0 2-13 0,3-5-384 16,-2-2 187-16,-1-1 123 0</inkml:trace>
  <inkml:trace contextRef="#ctx0" brushRef="#br0" timeOffset="38555.4104">29537 6088 6 0,'7'-6'50'15,"0"2"-5"-15,-1 1-1 0,2 1 1 16,-2 0-5-16,-6 2 1 0,16 2-2 0,-8 0 0 15,-2 1-2-15,2 3 5 0,-1 2 4 16,-1-1 13-16,-2 1 10 0,-1 2 3 16,1-1 8-16,-4 1 15 0,2-1 16 15,-2-1 16-15,0-2 11 0,0 1 5 0,-2-3-1 16,2-4-9-16,-7 3-8 0,7-3-14 16,0 0-13-16,0 0-20 0,-4-13-23 15,6 6-37-15,3-3-34 0,5 1-37 16,3-3-46-16,1 1-37 0,6-3-39 0,1 1-386 15,2 2 191-15,0-1 125 0</inkml:trace>
  <inkml:trace contextRef="#ctx0" brushRef="#br0" timeOffset="39016.6488">30031 5964 27 0,'-13'8'149'0,"2"-1"-20"16,-1 5-12-16,2 3-8 0,-2 2-11 15,4 2-9-15,2-1-8 0,4-1-3 16,0 2-13-16,4-2-4 0,2-2-4 0,4 0-5 16,0-3-8-16,6-3-1 0,0-1 0 15,3-7-3-15,2-1-10 0,0-6-1 16,5-1-2-16,-3-4-4 0,2-8-2 0,0-2 0 16,-1-6-2-16,0-7-3 0,0-4-5 15,-3-5 1-15,-2 0-2 0,-2 0 13 16,-3 6 15-16,0 4 17 0,-4 7 13 15,-2 1-6-15,2 4-9 0,-4 2-9 0,3 6-5 16,-5 5-2-16,0 5-4 0,-2 3-1 16,0 0 3-16,-6 24-2 0,1-5-4 15,-1 5-8-15,0-1 4 0,0 5 0 16,0-3-5-16,0-1-2 0,2-3 6 0,0-3 1 16,2-2 1-16,0 0 1 0,0-1 1 15,2-5 2-15,4-3-1 0,4-1-4 0,4-5-4 16,0-1 2-16,5 0-4 0,2-1-4 15,0-1-3-15,1 2-6 0,0 0-1 16,0 0 1-16,-1 0 0 0,1 3-2 16,0 2 1-16,-2 1-1 0,6 1 0 0,-3 0-2 15,3 5 3-15,-4 0-2 0,4 0-11 16,-3-2-32-16,0 2-44 0,-2-1-43 16,1 0-54-16,-6-3-535 0,1-2 243 15,-2-1 161-15</inkml:trace>
  <inkml:trace contextRef="#ctx0" brushRef="#br0" timeOffset="45844.7265">24964 7661 108 0,'-7'-5'113'16,"1"2"-7"-16,-3-1-6 0,1-1-2 0,-5 4-1 15,3-1-8-15,-6 4-11 0,0-1 5 16,-6 9-6-16,-1 4-5 0,-7 3 2 0,-1 11 5 15,-11 16 0-15,-4 5-5 0,3 6 0 16,1 6-7-16,1 5-6 0,5 0-2 16,4-1-3-16,5 1-6 0,12-10-3 15,7-9-1-15,1-3-4 0,12-4-4 0,5 4-1 16,10-3-4-16,6-4-3 0,8-5-3 16,15 7-2-16,-2-15 2 0,-1-5-3 15,1-7-4-15,-3-7-3 0,3-2 3 0,-1-7 0 16,12-6 2-16,-7-3 1 0,16-8 5 15,-3-10 6-15,-7 0 2 0,-5-11 8 16,-3-2-1-16,-5-6 0 0,-5-6-5 0,-1-1-3 16,-6-4-4-16,-4-1-1 0,-7-3-4 15,-7 8-1-15,-8 5-2 0,-3 1-5 16,-6 5 3-16,-3-4-4 0,-6 5-1 16,-7 1-1-16,-5 4-4 0,-4 1 0 0,-3 6-1 15,-5 4 0-15,-6 4-3 0,-5 4-1 16,-5 6-4-16,-6 5 2 0,-1 5-4 15,-2 7-2-15,-1 4-12 0,5 1-27 0,2 5-17 16,7 5-22-16,1 3-34 0,11 3-35 16,2 3-51-16,4 3-521 0,9-4 246 15,1 0 161-15</inkml:trace>
  <inkml:trace contextRef="#ctx0" brushRef="#br0" timeOffset="48152.2599">25253 8380 120 0,'-12'2'116'0,"7"-1"0"16,5-1 3-16,-8 3 0 0,8-3 0 0,-6 3-3 15,6-3-17-15,-6 2 7 0,6-2 0 16,0 0 1-16,0 0 1 0,8 8 6 16,4-6-5-16,10-2-2 0,9-2-11 0,12 0-2 15,16-4-8-15,32-3-5 0,9-3-7 16,5-1-3-16,24-2-6 0,-2-1-2 16,-21 5-9-16,19-4-1 0,-21 3-4 0,-2 0-6 15,-7 4-1-15,-6-4-6 0,-7 3-1 16,-17 3 0-16,-11 0-4 0,-9 0 2 15,-7 1-2-15,-5 0 2 0,-3 4 1 0,-4-3 1 16,-4 1 1-16,0 2-4 0,-3-2-1 16,-3 3-7-16,-2-3 1 0,-2 2-7 15,0 1 0-15,-1-2-8 0,0 2-8 16,-5-2-20-16,-6 2-25 0,9-4-32 0,-9 4-32 16,0 0-32-16,0-6-26 0,0 6-39 15,0 0-578-15,-17-9 265 0,11 5 176 0</inkml:trace>
  <inkml:trace contextRef="#ctx0" brushRef="#br0" timeOffset="48502.1642">26289 7928 8 0,'-11'0'126'0,"11"0"-15"0,0 0 4 0,0 0 6 16,4 10 2-16,7-2-5 0,3-1-7 15,8 7-6-15,5-1-3 0,3 4-12 16,0 2-6-16,1 0-6 0,3 3-4 16,0 3-5-16,-4 2 0 0,-7-2-7 15,-2 0 0-15,-2 1 1 0,-1 0 4 0,-10 0 4 16,-4-1 6-16,-2 1-3 0,-6-1-3 15,-4 0-8-15,-8 5-7 0,-2-3-5 0,-6 0-8 16,-5 1-6-16,-1 1-6 0,-4-4-13 16,7-7-30-16,-1 2-42 0,8-5-49 15,4-2-47-15,3-3-52 0,5-4-420 0,6-4 211 16,2-2 140-16</inkml:trace>
  <inkml:trace contextRef="#ctx0" brushRef="#br0" timeOffset="51217.8581">27468 8251 160 0,'0'0'162'0,"0"0"-7"0,25-2-2 15,-11-4-10-15,6-6-7 0,3 0-10 0,0 0-9 16,1-6 2-16,-1-1-8 16,1-2-8-16,-10 2-6 0,3-4-5 0,-2 2-5 15,-5-2-8-15,-1 3-4 0,-5 2-3 16,-2-1-3-16,-4 4-7 0,-2 2-9 0,-5 3-1 16,-5 5-6-16,-4 1-3 0,0 6-7 15,-8 7 0-15,-1 6-2 0,-1 6-4 16,0 8 2-16,3 5-2 0,4 3-2 15,6-3-1-15,5 2 5 0,3-2-8 0,7-1 0 16,7-2-5-16,3 1 0 0,7-2-2 16,2-3-8-16,6-2-17 0,3-6-30 15,4-4-22-15,-1-5-23 0,-1-4-9 16,2-3-19-16,-1-6-2 0,1-3-6 0,2-2 2 16,-2-8 1-16,-3-3 3 0,3-9 7 15,-4-1 15-15,-1-3 11 0,-9 4 12 16,0-3 22-16,-1 1 20 0,-4 8 28 15,-2 1 21-15,1 0 16 0,-4 6 2 0,0 2 3 16,-2 0-5-16,0 1-3 0,0 6-2 0,0 3 9 16,1 3 4-16,-7 0 0 0,19 11 0 15,-8 0 3-15,3 7-3 0,2 3-2 16,0 3-2-16,1 3 0 0,0 1-4 16,0-2-3-16,-2 4-7 0,0-2-1 0,-5-5 2 15,2 0-8-15,0-4 0 0,-2-2 9 16,-4-1 18-16,3-3 15 0,-3-4 14 15,1-1 1-15,-3-4-3 0,-2-2-5 16,-2-2-8-16,0 0-9 0,11-19-4 0,-7 3-3 16,2-1-10-16,0-7-2 0,5-9-7 15,-2 0-7-15,3 1-11 0,-2 0-18 16,6 2-23-16,-4 1-24 0,3 2-22 16,0 6-26-16,0 0-17 0,1 6-14 0,2 2-12 15,3 4 6-15,-2 3-9 0,2 3 0 16,1 3-8-16,0 0 2 0,6 5 12 0,-1-1 16 15,1-1 9-15,-3-2 20 0,-1 4 10 16,-1-4 26-16,-4-1 29 0,0 3 26 16,-2-6 26-16,-2 3 25 0,-3-1 18 0,-1 1 11 15,-2-2 8-15,-1-2 3 0,-4 3-6 16,-4 1 4-16,0 0-8 0,0 0-4 16,0 0-7-16,-23 5-4 0,10 2-9 15,-2 3-4-15,-1 1-6 0,0 3-3 0,0 3-5 16,-2 0-2-16,6 0-5 0,2 0 0 15,1-2-4-15,5 0-2 0,-2-2-1 16,6 2 1-16,0-6 2 0,2 3-6 16,4-5 0-16,3-3 0 0,1-1 1 0,0 0-4 15,4-3-1-15,0 0-3 0,-2-3 2 16,2 0-1-16,-2 3-4 0,1-3 1 16,-3 2-2-16,-1 0-2 15,2 1 3-15,-3 1-8 0,0 0 6 0,-2 4-6 0,4-1 3 16,-2 2 2-16,0 3 0 0,3-2-1 15,1 4 0-15,4-4 0 0,-2 2 1 0,6-3 3 16,-2 0-3-16,8-3 1 0,-3-3 4 16,7 0 2-16,-3-6 4 0,9-3 9 15,-2-4 3-15,6-4 8 0,-4-6 7 16,1-4 1-16,-4-5-2 0,11-14-1 0,-6-5-5 16,-1-6-2-16,-3-5-3 0,-5-2-2 15,-8 0 2-15,-4 8 12 0,-6 12 1 16,-5 6 9-16,-1 1 3 0,-3 8-2 15,0 4 0-15,-2 1 1 0,0 3-6 0,-2 5-5 16,-3 4-3-16,-1 6-9 0,-5 6 1 16,1 8-5-16,-5 6-1 0,-2 13-2 0,-4 11 1 15,4 8-6-15,-9 21 3 0,7-1-4 16,2 4-4-16,9-13 3 0,2-9-1 16,6-5-3-16,2-3-4 0,2-2 1 0,6-3-4 15,1-3 2-15,2-3-4 0,4-7 7 16,-3-3-5-16,6-6 0 0,-2-1-3 15,6-5 3-15,-5-2-5 0,2-5 0 16,0-2 2-16,3-3-1 0,-3-6 1 0,2 2 0 16,-4-2-2-16,1-1 0 0,-2 0 1 15,-3 3-3-15,0-1-1 0,-2 3 3 16,-3 0-3-16,0 3-2 0,0 0-3 0,-4 0 5 16,0 4-7-16,-6 0 4 0,14 5 0 15,-7 1 1-15,0 2 1 0,1 2 0 16,2-1 0-16,-1 3-2 0,1-4-1 15,3 3 0-15,-2-4-2 0,3 3 3 0,0-2-1 16,0-4 0-16,3-1-1 0,-2-2-4 16,0-2 4-16,1 0 0 0,4-5 2 15,-4 0-1-15,2-2 2 0,1-3-1 0,-3-3 2 16,2 1-1-16,-2 0 0 0,-3-1 1 16,0 3 2-16,-3 1-1 0,1 2-1 15,-1-1-1-15,-1 3 2 0,-2 0-4 0,-3 5 0 16,2-1 5-16,-6 2-5 0,8 6 3 15,-4-1 1-15,0 3-2 0,1 1-7 16,0 1-13-16,-1-1-31 0,0 1-25 16,4 1-31-16,3-2-25 0,1 2-9 0,4-4-12 15,4-1-7-15,4-2-4 0,3-2-1 16,3-2 11-16,2-5 16 0,0-1 12 16,1-1 19-16,-1-5 23 0,0-1 19 0,-7 2 24 15,-1-2 33-15,-4 1 20 0,0-1 12 16,-4 0 16-16,-3 3 2 0,-4-1 11 0,-1 1 19 15,-5 3-3-15,-3 0 2 16,-3 2 8-16,3 5 1 0,-15-4 0 0,15 4-11 16,-23 9-4-16,11-2-11 0,-6 6 0 15,4 0-5-15,-1 3-6 0,2-1-2 0,3 2-1 16,-1-5-5-16,3 2 0 0,2-1 2 16,3-1-3-16,1-2 4 0,2-1-2 15,5-3 3-15,-1 0-3 0,2-2 1 16,2-2-5-16,1-2-2 0,-9 0-3 0,21-6 0 15,-12 0-2-15,3 0-4 0,-4 0-3 16,1 0 2-16,0 0 0 0,-1 4-2 16,-2-4 5-16,0 1-5 0,1 4 1 15,-3-4-5-15,3 4-1 0,-7 1-1 0,0 0 0 16,15 4-1-16,-9-1 1 0,2 2 0 16,0 1 2-16,2-1 0 0,0 1-1 0,2 0-1 15,3 0 0-15,0-3 2 0,4-2-3 16,3-1 2-16,-2-1-2 0,8-5 0 15,-1-1-1-15,5-8-1 0,2-3 0 16,0-4-1-16,-1-7 2 0,-1-6-2 0,13-12-1 16,-9-8-2-16,-2-4 0 0,-7-4-2 15,-7 10 3-15,-8 5 4 0,-2 4 9 16,-3 8 8-16,-2 4 13 0,-3 4 15 16,-2 3 13-16,0 3-5 0,2 1-5 0,-2 3-8 15,-2 8-4-15,2 0-3 0,-4 8-1 16,4 2-7-16,0 0 1 0,-12 29-3 0,6-6 0 15,2 5 0-15,-2 8-6 0,2 5-1 16,-3 0 0-16,-2 9-5 0,3-2 0 16,-2 1-2-16,1-9-4 0,1 0-1 15,-2-6-1-15,4-3 1 0,-3-5 5 0,2-1-5 16,-1-6-3-16,2-2 1 0,0-5-1 16,-2-3-4-16,4-5 5 0,-2-2-2 15,4-2-3-15,0 0 1 0,6-15-1 0,-2 5-4 16,6 1 2-16,3-5-1 0,4 1-1 15,2 0 0-15,1 1 3 0,-2 0 0 16,4 4-2-16,-6 0 2 0,1 2-3 16,0 2 0-16,-2 3 1 0,-3 1-1 0,6 1 4 15,-6 5-1-15,3 1-2 0,-2 4 2 16,-2-3 2-16,1 4-6 0,-2 0 7 0,2 0-4 16,0-2 1-16,-2 2 2 0,4-3-1 15,-2-1-2-15,3-2 0 0,-1-2-3 16,4-3-2-16,0-1-1 0,2-1 4 15,-1-3 4-15,2-2-7 0,-4 0 4 0,4-2-1 16,-4 1 0-16,0-1 1 0,-2 2 2 16,-2-1-3-16,-3 3 4 0,0 0-2 15,-1 1-2-15,0 0-1 0,-1 3 2 16,-8 0-1-16,10 5 2 0,-3 0 2 0,-3 3-3 16,1-1-1-16,1 1 1 0,-2 1 3 15,0 3 0-15,0-3-4 0,3 1 1 0,-3-1 2 16,2 1-7-16,-2-2-1 0,1-2 1 15,-1-2-3-15,1 3-6 0,-1-6-3 16,-4-1 5-16,0 0-2 0,0 0 4 16,20-9-1-16,-13 2 1 0,0 1 1 0,1-3 1 15,2-3 4-15,-1 3-1 0,3-1 0 16,2-1 0-16,-4 1 3 0,2 2-1 16,0 1-2-16,-2-1 1 0,-2 2 2 15,3 3 3-15,-1 0-2 0,-1 3 2 0,2 0 0 16,-1 3 0-16,-2 0 3 0,1 1-1 15,0 0-1-15,-1 2 0 0,0-2 2 16,1 1 4-16,-3-1-5 0,3 0 2 0,-1-2 1 16,-1 1 1-16,3-3-3 0,0 0 4 15,2 0-3-15,0-1-1 0,0 1 0 16,2-2 0-16,0 0 0 0,-1 2-1 0,-1 0-2 16,4 2 1-16,-4-2 5 0,0 3-2 15,2 1 2-15,-2 0 0 0,1 2-2 16,-1 1 2-16,-1 1-2 0,2 0 3 15,-3 0-5-15,1-1-3 0,-2 1-9 0,-1-3-33 16,-2 1-44-16,2-2-45 0,1 0-42 16,0-4-41-16,-9 0-641 0,15-6 291 0,-9 0 193 15</inkml:trace>
  <inkml:trace contextRef="#ctx0" brushRef="#br0" timeOffset="51333.7529">32221 7755 10 0,'-16'-23'136'0,"1"8"-14"0,2 4-12 0,2-1-7 15,3 4-11-15,0 1-13 0,4 2-13 16,-3 0-32-16,2 2-66 0,-1-2-213 0,4 1 83 16,-2 0 55-16</inkml:trace>
  <inkml:trace contextRef="#ctx0" brushRef="#br0" timeOffset="52821.9761">27484 9088 56 0,'0'0'132'0,"0"0"-5"0,23 3-2 0,-5-7-7 15,2-8-10-15,8-1-8 0,2-6-13 16,5-4-8-16,-3-2 1 0,1-3-6 15,-4-5-5-15,-4-1-5 0,1 0-9 16,-9 3-3-16,-1 0 1 0,-4 5 3 0,-2 1 10 16,-8 6 10-16,0 3 0 0,-2 2-9 15,-4 9-4-15,-6 2-5 0,10 3 9 0,-35 25 11 16,8 9 7-16,-12 27 0 0,-7 33-8 16,-1 12-6-16,3 12-5 0,1 4-6 15,1 4-6-15,7-1-3 0,3 3-7 16,4-4-3-16,3-8-3 0,4-5-5 0,6-26-6 15,3-5-5-15,4-19-1 0,4-10-6 16,0-10-9-16,2-7-10 0,0-3 0 0,0-8-5 16,0-8 0-16,2-4-1 15,0-7 0-15,-2-4 1 0,2 0-1 0,-4-23-1 16,-3-4 1-16,-1-5 2 0,-7-12 0 16,0-2-3-16,-1-1 5 0,-8-16 4 0,3 11 2 15,2 7 4-15,2 1 1 0,2 4 4 16,2 6 0-16,3-1 1 0,2 5-1 15,3 2-2-15,7-3-1 0,9 1 0 16,3-3-2-16,12 1 0 0,19-12-1 0,3 4 0 16,5 4 0-16,2 3-2 0,-5 6 0 15,-7 7-1-15,-3 4 2 0,-4 2-1 16,-4 3-1-16,-7 3-5 0,-1 5 4 0,-4 0-1 16,-2 6 2-16,-4 3 1 0,-1 2 0 15,-4 3 3-15,-1 3-2 0,-1 0 1 16,-3 4-3-16,0 1 4 0,2-2-3 0,0 2 1 15,4 0 1-15,-4-2-1 0,4 0-4 16,3-1 6-16,2-3 3 0,2-1-3 16,1-4 2-16,2-2-2 0,1-1 1 15,0-5-6-15,0-3 6 0,5 0 1 0,0-5-3 16,-4-2-2-16,2-2 1 0,-3-1 0 16,0-2 2-16,-4 0 0 0,0 2 0 15,-2-2 5-15,-5 1 2 0,1 1 1 0,-1 1 2 16,-1 3 3-16,0 0-4 0,-3 1 5 15,0 2-2-15,0 1 0 0,-4 2-9 16,-2 3 8-16,0 0-4 0,9 11-1 0,-9-4 0 16,2 0-1-16,3 5-6 0,-3-1 5 15,2 1 0-15,0 3-2 0,0-2 2 16,2 0-2-16,3-1-1 0,-3-1 1 0,5 1 2 16,0-2-3-16,-1-3-1 0,2-4 0 15,4 2-6-15,-4-8-1 0,5 3-3 16,0-5-4-16,4-5-6 0,-1 1 2 15,-2-4 0-15,2-1 5 0,-4-1-3 0,1-2 2 16,-1 2 2-16,-4-1-1 0,-2 5 4 16,1 0 2-16,0 0 1 0,-3 3-1 15,-2-1-4-15,-1 4 6 0,-1 2-4 0,-4 3 3 16,8 0-4-16,-8 0 5 0,4 8 2 16,-4 1-3-16,0-1 4 0,3 0-1 15,-3 4 0-15,2-3-2 0,0 3-2 0,0-3-7 16,0 3-16-16,3-5-18 0,-1 1-13 15,0 0-9-15,2-3-3 0,0-1 4 16,0-2-2-16,4 0 4 0,-10-2 4 16,16-6 5-16,-7 1 7 0,-1-1 1 0,3-4 7 15,-3 1 5-15,1 0 4 0,-3-1 1 16,2 0 8-16,-2-1 5 0,4 2 5 16,-4-1 4-16,0 2 7 0,0 1 1 15,3 0 3-15,-3 1 0 0,3 0 3 0,-1 1 2 16,1 2-1-16,-1 0 2 0,2 3 2 15,2 0 2-15,-2 5 0 0,-2-4 2 0,3 4 3 16,0-2 0-16,-3 3 1 0,3-1 2 16,-3 1-1-16,0 0 2 0,-1 0-3 15,2-1-2-15,-1 2-1 0,-2-4-1 16,0 3 1-16,0 0-1 0,4-2-3 0,-4 1-2 16,0-1 3-16,0 0-1 0,1 0 0 15,-1 0 0-15,0-1-2 0,1-1 0 16,1 2-1-16,-1-2 1 0,-1 0 0 15,2 0-4-15,-2-1-2 0,-6-1 4 0,16 0-7 16,-8 2 4-16,-8-2-5 0,12 0 4 16,-5 3-1-16,-7-3-1 0,9 0-3 0,-9 0 4 15,10 1-4-15,-6 1 2 0,-4-2-1 16,7 4 2-16,-3-2-1 0,0 2-3 16,-4-4 2-16,8 5 0 0,-4-1-1 15,2 0-1-15,-2 2-1 0,0-2-3 16,-2 1-4-16,2 1-13 0,-2-2-18 0,0 2-24 15,2-2-26-15,0 0-36 0,-2 1-45 16,-2-5-528-16,5 6 238 0,-1-5 157 16</inkml:trace>
  <inkml:trace contextRef="#ctx0" brushRef="#br0" timeOffset="53932.3179">29434 9389 7 0,'4'-5'159'0,"0"-1"-8"0,-2 2-7 0,0 1-8 16,-2 3-3-16,0 0-2 0,0 0-2 16,0 0-7-16,-16 17-4 0,7-4-3 15,-1 6-8-15,-3 0-9 0,0 4-9 16,3 0-7-16,-1-1-11 0,2 2-5 0,3 0-5 15,2-1-9-15,2-2-4 0,2-4-4 16,4 2-4-16,4-4-4 0,4-2-6 16,4-2-4-16,5-6-1 0,3-2-4 15,-1-4-6-15,6-5-4 0,7-4-4 0,1-5-4 16,1-6 0-16,12-15 1 0,1-7 0 16,-2-7 0-16,-1-6-4 0,-3-6 4 15,-3-5-6-15,5-20 6 0,-15 12-5 16,-4 4 4-16,-6 5 4 0,-7 13 10 0,-4 14 20 15,-5 3 18-15,-2 10 15 0,-1 5 2 16,-3 4-7-16,-5 3-5 0,1 7-5 0,-2 5 3 16,6 2-3-16,-20 13 2 0,12 4-4 15,0 8-1-15,-2 10-3 0,-2 10-10 16,4 7 0-16,-4 20-5 0,1 2 0 16,0 0-7-16,3-11-4 0,1-9-11 0,3-3-16 15,-2-1-14-15,2-11-13 0,0 0-10 16,-1-11-10-16,-2 1-3 0,1-6-2 15,2-4-2-15,-2-6-5 0,-2-1 1 0,-1-9 4 16,2-1 2-16,7-2 6 0,-12-9 4 16,5-5 3-16,3-3 9 0,2-2 3 15,6-5 6-15,1-2 6 0,3-2 8 16,7 0 5-16,4-3 4 0,-1 7 5 0,6-1 8 16,-1 2 9-16,5 5 5 0,-2 2 2 15,-6 4 2-15,2 3 4 0,-3 5-1 16,0 2 6-16,-2 4 1 0,-3 4 1 0,2 1-6 15,-4 2-4-15,1 5-2 0,-1-1-3 16,2 3-4-16,-4-1-1 0,0 0-5 16,3-2 1-16,-2 1-3 0,1-3-2 0,1-1-3 15,2-3-4-15,2-3-4 0,-5-2-3 16,6-2-7-16,0-5 0 0,-1-1 1 16,3 2 1-16,-4-4-1 0,0-2 1 15,0 3 1-15,-3-2 1 0,0 1 2 0,-1 2 3 16,-3 0-4-16,-1 2 0 0,0-1 2 15,-1 3-2-15,0 2 0 0,-7 0 3 16,10 4-1-16,-6-1 1 0,2 5-4 0,-2 0 5 16,3 0 0-16,0 3-1 0,-1 0 1 15,2 1 0-15,1-3-1 0,1 3 1 16,1-4-1-16,-2 1 0 0,-1-4 2 0,0-1-1 16,0 1 0-16,2-5-1 0,-2 0-1 15,0-5 2-15,-2 1-1 0,1-4 0 16,-3 1-1-16,2-5 3 0,-1 3-2 15,-1-4 0-15,0-2 2 0,1 2 0 0,-3-1 3 16,2 1 1-16,0 1-2 0,2-1-2 16,0 2 0-16,4 1 1 0,-2 1 0 15,2-1 2-15,-4 4-2 0,3 1-1 0,2 2 5 16,-3 2-1-16,3 1 2 0,-3 0 2 16,0 4-4-16,1-1 2 0,0 2-3 15,-1 1 3-15,-2-2-2 0,0 2 1 16,1-2-1-16,0 0-1 0,-3 0 2 0,2 0 1 15,2-3 0-15,1-1 1 0,-9 0-2 16,21-4-1-16,-6 1-1 0,-1-1 0 0,4 1-1 16,-4-2 1-16,3 1 2 0,0 1-4 15,0 2 3-15,-1-2-5 0,-2 3-1 16,-2 0 2-16,1 3 0 0,0-2 2 16,0 5-2-16,1-3-2 0,-3 1-1 0,0 4-4 15,-3-4-14-15,0 1-30 0,1 1-32 16,-2 0-45-16,1-2-41 0,-4-1-48 15,0 1-557-15,1-2 263 0,-5-2 174 16</inkml:trace>
  <inkml:trace contextRef="#ctx0" brushRef="#br0" timeOffset="54147.5088">30598 8900 1211 0,'-38'-24'-2'0,"6"10"-3"15,2 3 0-15,8 4 6 0,0 1 12 16,5 3 17-16,5 3 14 0,1-2 9 15,0 4 6-15,11-2 12 0,-6 3 3 0,6-3 3 16,0 0-5-16,17 11 3 0,-6-11-4 16,-3 1 7-16,3-1 5 0,-1 0 0 15,-2-1-6-15,-8 1-10 0,9-6-6 0,-7 0-11 16,-2 6-6-16,-6-8-18 0,-3 4-43 16,-1 1-55-16,-1 1-70 0,-6-4-599 15,0 2 252-15,3-2 167 0</inkml:trace>
  <inkml:trace contextRef="#ctx0" brushRef="#br0" timeOffset="57134.4033">27059 10757 105 0,'6'5'132'0,"5"-5"-1"0,6-3-3 16,2-3-8-16,8-4-10 0,5-7-9 15,7-6-3-15,1-1-3 0,8-16-5 16,-3-2 1-16,-3-4-6 0,-13 7-1 0,-7 1-2 16,-4 1 2-16,-4 5-5 0,-6 7-4 15,-2 1-4-15,-4 5-4 0,-4 1-4 16,-4 6-8-16,-4 6 2 0,-6 6-6 16,-4 12 5-16,-6 9 0 0,-17 25 7 0,3 6 1 15,-2 10 0-15,-9 26-3 0,3 6 4 16,1 12-3-16,3 8-4 0,1 12 0 15,3 3-8-15,4 9-4 0,-3 3-4 0,6 0-4 16,-1-8-5-16,4-5 0 0,8-13-5 16,2-23-6-16,8-9-5 0,5-16-5 15,3-15-9-15,4-10-7 0,2-6-2 16,4-9 3-16,5-8-1 0,1-7-1 0,6-8 0 16,0-8-1-16,4-7 2 0,3-3-2 15,1-10 1-15,0-6 1 0,-6-6 0 16,-3-5 0-16,-4-5 0 0,-5-1-2 0,-5 4 7 15,-8-6-7-15,-5-1 2 0,-7 3-2 16,-12-9 1-16,-3 14 1 0,-11-3 0 16,5 8-3-16,0 12 4 0,-3 3 0 0,3 3 3 15,9 1 0-15,-1 3 3 0,10 4-3 16,0-1-5-16,5 1 0 0,7 2 3 16,5-3 0-16,8 0-1 0,6 2 1 15,13-8 2-15,8 0-2 0,13-1 1 0,19-8 2 16,5 1-1-16,-1 2 0 0,2-1-3 15,0-2-11-15,-5 0-7 0,-14 5-12 0,-7 0-7 16,-1 1-7-16,-5 1-5 0,-6 2-10 16,-4 2-9-16,-3-2-17 0,-8 3-8 15,0 2-13-15,-5 2-12 0,-6-3-9 16,1 4-13-16,-2 3-12 0,-3-2-11 0,0-1-346 16,0 3 174-16,0-1 115 0</inkml:trace>
  <inkml:trace contextRef="#ctx0" brushRef="#br0" timeOffset="57436.1565">27899 10662 96 0,'-4'-2'197'0,"4"2"-8"15,0 0-6-15,-23 14-7 0,13-3-5 16,-2 5-6-16,2 7-8 0,0 2 0 16,-1 6-13-16,0 1-11 0,5 5-8 15,0-1-12-15,3 4-9 0,3 2-8 0,0 0-14 16,3 0-7-16,1 0-6 0,2-3-7 16,4 7-13-16,0-10-19 0,0-2-26 15,-2-3-27-15,5-3-34 0,-2-4-33 0,1-5-25 16,1-4-26-16,2-8-27 0,-2-1-29 15,1-6-411-15,4-2 207 0,-4-5 136 16</inkml:trace>
  <inkml:trace contextRef="#ctx0" brushRef="#br0" timeOffset="57814.0573">28254 10996 90 0,'0'0'130'0,"0"0"1"0,0 0 2 15,0 0 3-15,0 0 4 0,8 18 0 0,-4-2 0 16,-2-3-7-16,-2 4-7 0,2 2-7 16,-2 2-5-16,0 1-9 0,0 6-11 15,0-3-6-15,-2 1-7 0,0 1-8 16,0-4-4-16,2-2 2 0,-2-2 1 0,0-3-2 16,-1 2 3-16,0-4 2 0,3-6 0 15,-2-2-3-15,4-2-9 0,-2-4-8 16,0 0-5-16,10-14-7 0,-4-1-6 15,4 1-2-15,3-6-5 0,4 1-4 0,0 1-5 16,1 0-2-16,2 1-4 0,1 2-1 16,-2 1 0-16,2 5-5 0,-1 0 0 15,-2 3 0-15,2 2-2 0,-2 4 0 16,4 0 2-16,-1 4-2 0,0 2 0 0,0 1 0 16,0 3 1-16,1 3 0 0,-4 0-4 15,4 4-2-15,-6 1-17 0,2-3-23 0,-3 2-26 16,-3-2-34-16,3 0-44 0,-4-4-32 15,-1 2-37-15,-2-6-579 0,3-2 268 16,-2-3 178-16</inkml:trace>
  <inkml:trace contextRef="#ctx0" brushRef="#br0" timeOffset="58066.7243">29157 10663 6 0,'20'11'190'0,"10"3"3"0,2 4-5 16,7 8-5-16,13 14-4 0,-3 2-6 15,-5 6-13-15,-7 2-12 0,-11-5-9 16,-6-3-10-16,-8 4-10 0,-5 2-11 16,-7-7-10-16,-7 9-9 0,-3-1-6 0,-7-1-18 15,-10 10-21-15,-1-13-24 0,-2-9-33 16,-1-2-37-16,-1 1-40 0,-4-6-33 0,-1-3-25 15,0-1-35-15,-3-4-398 0,8-6 198 16,-2-3 130-16</inkml:trace>
  <inkml:trace contextRef="#ctx0" brushRef="#br0" timeOffset="71674.3575">26896 12121 182 0,'0'0'173'15,"-4"-3"-11"-15,4 3-11 0,0 0-14 16,0 0-6-16,21-6-7 0,-3 6-5 16,15-4-9-16,11 2 1 0,20 0-16 0,31-2 0 15,8 1-7-15,6 3-6 0,7-4-10 16,1 2-2-16,22-2-7 0,-1 0-2 0,-24 4-2 15,0-2-5-15,-6 2-6 0,-2 0-4 16,-11 0-7-16,-21-2-1 0,-15 2-2 0,-10 0-5 16,-7-1 1-16,-6 1 0 15,-3 0-2-15,-9-2-5 0,0 2 1 0,-3 0-4 16,-2-3-1-16,-4 3-14 0,-2-1-8 16,-4-1-17-16,-3-2-18 0,-6 4-23 0,0-6-25 15,0 6-22-15,-17-3-23 0,0-1-18 16,-8 0-31-16,-7 0-422 0,-8 0 204 15,-7 0 136-15</inkml:trace>
  <inkml:trace contextRef="#ctx0" brushRef="#br0" timeOffset="71983.2001">26561 12140 149 0,'-14'6'167'0,"8"-2"3"16,10-1-2-16,8 2-7 0,9 1-8 15,11-4-4-15,15 4-11 0,15 0-5 0,33 3-7 16,10-5-5-16,30 4-7 0,1 1-4 16,1-2-5-16,-1 0-3 0,-2 1-3 0,-22-2-5 15,-5-1-7-15,0 1-2 0,-4 2-5 16,-1-5-4-16,-9 3-7 0,-19-2-4 16,-14 0-4-16,-6 0-5 0,-7-2-2 15,-5-1-5-15,-8 1-2 0,-3-2-6 0,-3 2 1 16,-4-2-7-16,-3 0-3 0,-5 2-5 15,4-2-1-15,-6 2-3 0,-1-2-16 16,0 0-23-16,-2 0-31 0,-3 2-31 16,-8-2-37-16,15 2-47 0,-15-2-49 0,0 0-47 15,0 0-536-15,0 0 270 0,0 0 178 16</inkml:trace>
  <inkml:trace contextRef="#ctx0" brushRef="#br0" timeOffset="73280.1198">25965 12566 130 0,'0'-7'167'0,"2"1"-7"0,-2 0-2 16,2 0-4-16,-2 1-4 0,0 5-4 0,2-9-5 15,0 5-11-15,-2 4-4 0,2-8-9 16,-2 8-5-16,3-5-7 0,-3 5-5 16,2-4-9-16,-2 4-4 0,0-6-6 0,0 6-8 15,0 0-11-15,0 0-6 0,0 0-5 16,0 0 6-16,0 0 4 0,6 23 9 16,-6-6 2-16,2 8-2 0,0 4-2 15,0 3-1-15,-2 6-11 0,2 2 3 16,-2 2-7-16,2 2-4 0,0 0-4 0,-2 1-5 15,2 1-4-15,-2-2-4 0,2 1-3 16,0-4-1-16,-2-1-7 0,3-1-7 0,-3-7-10 16,0 2-17-16,0-4-17 0,0-3-17 15,0-1-19-15,0-5-15 0,0 0-14 16,0-2-9-16,0-4-8 0,-3 1-23 16,-1-5-13-16,0-3-18 0,-4-5-15 0,0 2-22 15,-1-7-450-15,-4-1 222 0,-2-3 147 16</inkml:trace>
  <inkml:trace contextRef="#ctx0" brushRef="#br0" timeOffset="73858.5411">25632 12952 54 0,'0'0'61'0,"-4"-6"-3"15,4 6-1-15,0-6-3 0,0 6 0 0,0 0 2 16,-4-7-4-16,4 7 2 0,0 0 3 16,-2-6 3-16,2 6-1 0,0 0-7 0,-2-4 4 15,2 4-4-15,0 0-11 0,0 0 4 16,0 0-4-16,0-5 2 0,0 5-10 16,0 0-2-16,0 0-3 0,0 0 3 15,0 0-6-15,0 0-7 0,0 0-2 0,-2-6 1 16,2 6-5-16,0 0 5 0,0 0-5 15,0 0 0-15,0 0-4 0,0 0 8 16,0 0-2-16,0 0-2 0,0 0 0 16,0 0 0-16,0 0 3 0,-2-6-4 0,2 6 1 15,0 0-6-15,0 0 5 0,0 0-1 16,0 0-5-16,0 0-2 0,0 0 2 16,0 0-1-16,0 0-4 0,0 0 2 0,0 0-2 15,0 0-6-15,0 0 8 0,0 0 1 16,0 0-4-16,0 0 2 0,10 17-2 0,-6-12 6 15,0 4-9-15,0-2 5 16,5 5 5-16,0 1-4 0,-1 1-4 16,3-1 6-16,-1 5-5 0,3-2 0 0,0 1 6 15,-1 2-2-15,1 0-8 0,2-1 13 16,0 0-8-16,-1 0-2 0,4 1 0 0,-2-2 5 16,4-2 2-16,-4 0-7 0,1 1-1 15,-2-3 2-15,0-4-1 0,-3 3 2 16,0-3-3-16,0-1 1 0,-2 2-1 0,-1-5 1 15,-3 1-3-15,3-2 3 0,-3 1-6 16,3-3-13-16,-3 2-9 0,-6-4-14 16,8 0-10-16,-8 0-13 0,0 0-10 0,11-4-14 15,-11 4-257-15,3-7 118 0,-3 7 79 16</inkml:trace>
  <inkml:trace contextRef="#ctx0" brushRef="#br0" timeOffset="74261.8804">26456 12933 35 0,'4'-5'94'16,"-4"5"-7"-16,6-5-3 16,-1 3-3-16,-5 2-4 0,0 0-3 0,8-3-3 15,-8 3-3-15,0 0 2 0,0 0 2 16,0 0 9-16,-11 15 1 0,3-4-1 0,-7 6 0 16,-2 3-1-16,-1 2-4 0,-6 2-5 15,1 0-7-15,-1 1-5 0,2-1 0 16,0 1-6-16,-4 0-2 0,5 0-8 0,0-3-6 15,0 2-2-15,2-4-3 0,2 0-3 16,0-5-2-16,2 0-4 0,2 0 0 16,3-3-6-16,0-1-8 0,-2-1-10 15,4-2-16-15,0 0-16 0,2-2-24 0,-3-1-19 16,3 1-19-16,-3-3-28 0,3-1-21 16,-3-2-326-16,9 0 160 0,-14-2 106 15</inkml:trace>
  <inkml:trace contextRef="#ctx0" brushRef="#br0" timeOffset="77234.2221">4440 4871 96 0,'22'2'136'0,"3"-4"-19"0,7 0-3 0,8-2-5 16,11-5-5-16,21-9-11 0,1-3-11 16,2-4-5-16,-1-3-7 0,-2-4-8 15,-4-2-6-15,-5-5-5 0,-3-4-5 16,-8-6-7-16,-5-1-1 0,-7-2-5 0,-9-2-3 16,-9 7-4-16,-8 7 0 0,-3 6-5 15,-6 3 9-15,-3 1 2 0,-4 4 1 0,0 1-3 16,-5 4-6-16,-2 5-3 0,1 4-4 15,-2 9 6-15,-6 6-4 0,-2 9 1 16,-6 11 5-16,-1 16 4 0,-11 17 0 16,6 11 5-16,-1 3-3 0,3 7 2 0,0 4 1 15,-3 24 0-15,5 2 1 0,2 2-4 16,4-18-2-16,1-3-1 0,4-4-1 0,2-11-4 16,1-11 2-16,4-12 5 0,0-13 7 15,2 0 4-15,2-9 13 0,0-3 19 16,0-6 15-16,0-2-1 0,2-7-10 15,0-7-8-15,2-3-8 0,0 0-6 0,4-32-8 16,2 3-7-16,6-5-6 0,6-9-6 16,5 0-6-16,9-10-4 0,-2 10-3 15,-1 5 0-15,-4 5-5 0,3 2-2 0,-5 9-1 16,1 2-1-16,-3 5-2 0,0 6-3 16,-2 5 3-16,1 4-5 0,4 7 4 15,-3 7-1-15,3 5 0 0,4 11-1 16,-6 7 1-16,2 1 2 0,-3 5 1 0,0 0-3 15,-2 0-5-15,0-1-12 0,-2-2-17 16,-2-4-16-16,-5-3-31 0,4-3-22 0,-2-1-24 16,-2-6-20-16,1-1-26 0,-2-3-17 15,-3-3-13-15,0-5-468 0,0-1 228 16,-1-9 150-16</inkml:trace>
  <inkml:trace contextRef="#ctx0" brushRef="#br0" timeOffset="77514.3366">6034 4482 78 0,'-6'-8'200'16,"2"3"-20"-16,-5 5-14 0,9 0-6 16,-19 9-8-16,6 5-3 0,-3 5-8 15,0 8-4-15,0 2-9 0,-1 14-3 0,2 0-6 16,2 5-11-16,1 2-10 0,3 2-3 15,4 1-8-15,1 0-8 0,2 2-10 16,2-2-4-16,4 1-7 0,-2-5-5 0,5 1-4 16,4-3-12-16,-5-8-17 0,5-5-13 15,-1-1-25-15,3-3-17 0,-2-7-29 16,3-4-18-16,4-3-33 0,0-4-42 16,-1-4-26-16,5-8-466 0,-2-2 221 0,8-7 146 15</inkml:trace>
  <inkml:trace contextRef="#ctx0" brushRef="#br0" timeOffset="77879.1444">6480 4984 123 0,'2'-5'114'0,"-2"5"-2"0,0 0-10 16,0 0 3-16,0 0-3 0,7 13 2 16,-4 1-3-16,-3 3-3 0,-3 2-10 15,3 2-2-15,-2 6 0 0,0 0-6 0,-1-1-3 16,-1 1-5-16,2 0-3 0,0-4 1 15,0-2 0-15,2-3 1 0,-4-2 13 16,2-1 9-16,2-3 6 0,-2-3 9 0,2-3-5 16,-2-3-11-16,2-3-15 0,0 0-6 15,0 0-6-15,6-24-11 0,-2 10-3 16,2-1-6-16,3-2-4 0,0-2-6 16,3 2-4-16,-1-2-1 0,1 2-4 0,2 0-3 15,-2 4-4-15,0 3-2 0,2 0-3 16,-4 5-1-16,2 0-4 0,-1 5 0 15,2 2 0-15,0 4-2 0,-1 2 0 0,1 1 0 16,-2 5 1-16,1 2-4 0,-1 3-2 16,0-1-9-16,-1 0-21 0,1 1-19 15,-3-3-26-15,0 2-33 0,1-3-13 0,-2-2-46 16,-1 1-34-16,-2-5-563 0,0-2 259 16,0-1 171-16</inkml:trace>
  <inkml:trace contextRef="#ctx0" brushRef="#br0" timeOffset="78146.1332">6858 4428 92 0,'29'0'146'0,"3"4"14"0,2 8-6 15,8 3-9-15,7 4-15 0,12 12-6 16,-1 2-5-16,-4 7-10 0,-3 3-5 15,-8 3 1-15,-5 3-7 0,-10-3-5 0,-9-3-5 16,-6 2-8-16,-5 2 0 0,-3-5-8 16,-7 0-3-16,-2 1-5 0,-3-2-7 0,-7 4-5 15,-3 1-10-15,-2-3 0 0,-3-5-23 16,0-1-26-16,1-8-32 0,2 0-43 16,0-5-38-16,1-3-38 0,0-4-467 15,-1-1 212-15,0-5 141 0</inkml:trace>
  <inkml:trace contextRef="#ctx0" brushRef="#br0" timeOffset="80156.0637">7997 4989 3 0,'0'0'89'16,"0"0"-5"-16,0 0-7 0,0 0-3 15,0 0 3-15,0 0-8 0,0 0-3 0,0 0-2 16,0 0 4-16,0 0-5 0,0 0-1 16,22-5-1-16,-13 2-2 0,2 1 3 0,-3 1-1 15,5-1-2-15,-1-1-2 0,4 0-2 16,-2 0-2-16,3 2-6 0,0-4 1 16,0 3 0-16,0-3-2 0,2 2-2 0,-3 0-12 15,4 0 5-15,1 1 0 0,-4-2-5 16,4 3 1-16,-3-2-1 0,-2 2-4 15,1-1-3-15,-2 0-3 0,-2 0 0 16,-1 0-2-16,-2 2-3 0,2-2 2 0,-4 2-2 16,0-2-5-16,-2 0 3 0,3 0-7 15,-9 2-1-15,13 0 2 0,-7-1-6 16,0-2-8-16,-6 3-14 0,9-1-13 0,-9 1-22 16,0 0-21-16,10 0-26 0,-10 0-13 15,0 0-18-15,0 0-341 0,0 0 160 16,-16 13 107-16</inkml:trace>
  <inkml:trace contextRef="#ctx0" brushRef="#br0" timeOffset="80404.6794">8147 5143 125 0,'16'2'130'0,"4"0"0"0,-4-1-9 15,4-1-6-15,1 3-4 0,-4-3-6 16,0 2-7-16,-3-2-2 0,2 0-7 16,-2 0-7-16,-2 0-7 0,1 0-7 0,-2-2-5 15,0 4-7-15,-1-2-6 0,-2 0-3 16,-8 0-8-16,18 0-14 0,-10 0-21 0,-8 0-23 16,12 0-29-16,-5 1-37 0,-7-1-36 15,13 0-341-15,-3 0 158 0,-10 0 103 16</inkml:trace>
  <inkml:trace contextRef="#ctx0" brushRef="#br0" timeOffset="82046.4819">9662 4741 27 0,'-19'1'137'0,"-3"10"-4"15,-4 3-11-15,0 4-7 0,-5 8-2 0,1 7-14 16,2 3-4-16,-6 18-8 0,11-9-13 16,6-2-5-16,4-2-4 0,7-2-3 15,4-6-12-15,8 4 1 0,2-5-8 0,8-1-5 16,4-7-5-16,6-2-6 0,3-7 5 15,5-6-5-15,-2-5-3 0,2-2-2 16,7-6-3-16,-4-1-4 0,-1-9 1 0,6-3-2 16,-3-4-1-16,-1-1 3 0,-4-3-6 15,-3-2-5-15,-7 4 8 0,-3 0 14 16,-4 2 16-16,-5 4 11 0,1 0 3 16,-4 3-4-16,-3 1-5 0,3 3-6 0,-5 3-6 15,-4 1-5-15,0 6-5 0,0 0-2 16,0 0-1-16,-6 23 1 0,1-8-3 0,5 2-3 15,-2 5-4-15,2-4 2 0,2 3 1 16,3 4-6-16,1-2 1 0,2-2 1 16,2-2-3-16,6-1 0 0,0-6 3 15,6 0-5-15,-1-5 4 0,1-3-2 0,0-4 1 16,2-1-5-16,-1-3 1 0,-2-6 2 16,0 0-3-16,-1-5 2 0,-6 1 1 15,-1-5-6-15,-5-1 2 0,-3 3 0 0,-3-1-4 16,-4 2-2-16,-5-2 1 0,-6 3 0 15,-1-2-1-15,-4 4-1 0,-2 1 1 16,-2 1 0-16,1 3-3 0,5 0 3 0,0 3-5 16,4 2-2-16,2-2 4 0,-2 4 0 15,8 1-2-15,4 0-1 0,0 0 1 16,0 0 1-16,26 0 0 0,-10-2 1 0,4-1 1 16,3 2-3-16,5-5-4 0,0 2 0 15,3-4-1-15,3 1-5 0,2-3 4 16,-2-1-2-16,-1 0-1 0,-1-1 2 0,-6 0 3 15,-3 3-4-15,1-3 3 0,-10 5 2 16,0-2-3-16,-4 1-3 0,-4 0 7 16,-4 3-2-16,-2 1-2 0,0 4 2 15,0 0 1-15,-15-2-1 0,15 2-6 0,-17 6 9 16,13-3-1-16,0 5 4 0,4 0 0 16,4 1 2-16,6 3 0 0,6 3 1 0,4-2-1 15,8 3-1-15,1 2 3 0,3 0-3 16,0-1 5-16,-3 0-3 0,1-2 0 15,-2 2-1-15,-7-3-1 0,-2-3 2 16,-2 0 9-16,-3-1 2 0,0-1 5 0,-6-1 11 16,-2 0 6-16,-4-1 1 0,-4 0-2 15,-4-1-2-15,-6 0-2 0,-6 0-4 0,0-5-1 16,-2-1-2-16,-1 0-8 0,2 0-22 16,-2-3-19-16,-1-1-25 0,6-5-26 15,1-1-24-15,0-3-22 0,6-4-22 16,1-4-21-16,6-2-380 0,4-6 187 0,6-5 123 15</inkml:trace>
  <inkml:trace contextRef="#ctx0" brushRef="#br0" timeOffset="82250.7101">11019 4335 15 0,'0'0'79'0,"0"0"8"0,6 13 14 0,-4 3 6 15,0 2 2-15,0 4 0 0,-2 6 4 16,2 3-8-16,0 7-4 0,-2 0-11 15,2 2-2-15,1 3-11 0,0 2-4 16,1 5 11-16,0-1-4 0,0-6-6 0,2-2-12 16,2-3-15-16,1 0-18 0,0-3-21 15,3-1-27-15,1-4-25 0,-1-3-42 16,0-8-27-16,0-2-355 0,-2-6 159 0,1-3 105 16</inkml:trace>
  <inkml:trace contextRef="#ctx0" brushRef="#br0" timeOffset="82776.2637">11167 4882 54 0,'5'-9'104'0,"3"-3"-6"15,4 3-12-15,3-1-7 0,2 3-4 0,4-3 7 16,1 2 2-16,1 1 3 0,0 0 3 16,-4 1 7-16,1 0 2 0,-4 1 4 0,1 3 12 15,-2-3 5-15,0 2 11 0,-3-1 8 16,-3-1 4-16,2 4 7 0,-1-4 3 15,-4 4 4-15,2-2-3 0,-1 0-4 16,0 2-4-16,-1-1 26 0,0-1 0 0,-6 3-2 16,9-1-2-16,-9 1-1 0,8-2-3 15,-8 2-10-15,6-3-3 0,-6 3-6 0,0 0-15 16,9-3-4-16,-9 3-12 0,4-1-6 16,-4 1-8-16,0 0-3 0,7-4-7 15,-7 4-9-15,0 0-5 0,6-2-3 16,-6 2-11-16,0 0-6 0,2-4-6 15,-2 4-6-15,0 0-4 0,4-4-4 0,-4 4-5 16,0 0-2-16,0 0-4 0,0 0-2 16,0 0-5-16,0 0-3 0,2-6-8 0,-2 6-5 15,0 0-6-15,0 0-2 0,6-4 0 16,-6 4-1-16,0 0 3 0,7-3 2 16,-7 3 2-16,5-2-2 0,-5 2 0 0,4-4 5 15,-4 4 0-15,0 0-1 0,6-2-1 16,-6 2 0-16,0 0-3 0,6-4-1 15,-6 4 2-15,0 0-3 0,0 0 2 0,11 0-4 16,-11 0-2-16,0 0-7 0,0 0-12 16,0 0-10-16,0 0-16 0,0 0-16 15,0 0-20-15,6 6-20 0,-6-6-19 16,0 0-16-16,0 0-16 0,2 6-23 0,-2-6-25 16,0 0-33-16,0 0-34 0,0 2-41 0,0-2-871 15,0 0 404-15,0 0 266 0</inkml:trace>
  <inkml:trace contextRef="#ctx0" brushRef="#br0" timeOffset="83419.1249">12885 4823 49 0,'-24'15'154'0,"2"-1"-15"0,3 1-8 16,7 0-21-16,-2 1-6 0,6-1-12 0,2 0-10 15,4 0-9-15,2 1-5 0,2-2-11 16,6 2-5-16,1-4-4 0,6-2-9 16,2-1-1-16,-3-7-2 0,2-2-1 0,-2-2 1 15,-4-4-4-15,2-4 1 0,-8-2 1 16,-2-2-3-16,-6-4-1 0,-6-3 0 15,-2 0-2-15,-2 1-1 0,-6-1-1 0,3-2 0 16,1 4-3-16,0 1 5 0,6 4-10 16,2-3 1-16,4 4-5 0,8-1-3 15,6-3-4-15,9 1 1 0,11-3-2 0,10-2-3 16,4-4-2-16,15-7 1 0,3-2-4 16,-1-7 1-16,-1 0 0 0,-5-3 4 15,-6 0 0-15,-11 5 1 0,-11 10 8 0,-6 0 15 16,-6 2 14-16,-3 4 16 0,-2 2 10 15,-4 4 0-15,-4 2-6 0,0 1-9 16,-4 7-7-16,-2 4-4 0,4 3 3 0,-18 15 2 16,4 5 1-16,-3 11-1 15,2 11 0-15,-2 6-6 0,-2 24 2 0,2 2-2 16,5 12-2-16,3 2 2 0,2 8-2 16,3 2-6-16,0 3-3 0,0-2-2 0,0-3 1 15,-3-4-3-15,3-6-2 0,-4-8-2 16,4-17-4-16,-3-13 3 0,-2-8-5 15,1-3 9-15,-2-7 10 0,-8-4 7 16,0-5-1-16,-6-8-3 0,-1-7 3 0,-5-6-4 16,-6-7 0-16,-1-13 6 0,-2-6-7 15,-3-20-3-15,6-9-7 0,6-6 0 0,13 6-7 16,9 5 2-16,10 4-4 0,6-5-5 16,15-14-8-16,7 2-21 0,6 5-31 15,5 4-42-15,1 4-62 0,9 6-59 0,1 3-72 16,5 5-624-16,-3 0 309 0,-10 6 204 15</inkml:trace>
  <inkml:trace contextRef="#ctx0" brushRef="#br0" timeOffset="85687.7334">14253 4440 132 0,'0'-11'204'0,"0"3"-17"0,-2 1-21 0,2 3-18 16,0 4-19-16,0 0-11 0,0 0-2 16,-15 21 2-16,7 0-3 0,-3 5-2 15,-4 9-5-15,3 6-8 0,-1 3-5 0,-2 4-8 16,0 20-7-16,3-9-5 0,5-7-9 16,1 1-6-16,3-7-5 0,3-3-5 15,5 0-3-15,-1-3-10 0,5-4-7 0,1-4-11 16,3-3-2-16,2-10-2 0,0-1-5 15,5-10 0-15,-2-5-3 0,3-6-4 16,2-4-5-16,0-5-9 0,3-4-1 0,-1-6 1 16,-3 0 3-16,0-1 1 0,-2 0-1 15,-6 4 4-15,-1 2 2 0,0 0 3 16,-5 6-5-16,1-1-2 0,-3 5-1 16,0-1-5-16,-4 5 1 0,-2 3 5 0,0 0 0 15,7 19 2-15,-2-2 2 0,-3-1 1 16,4 3 1-16,0 4-2 0,2-2 1 15,1 0-2-15,4 0 1 0,-3-4 4 0,3 0 0 16,-2-3-2-16,-1-3-1 0,-1-3 5 16,-1-2 0-16,0-5-2 0,-8-1 1 15,10-7 2-15,-8-4-5 0,-2 1-2 0,-2-6-2 16,-4-1 3-16,2 0-1 0,-2 0-3 16,2-2 1-16,2 0-5 0,0 0 1 15,2 1 2-15,2 0-3 0,4-1 1 0,4 0-1 16,4 1 1-16,2 1 1 0,1 4-1 15,3 1 3-15,-2 1-1 0,0 5-1 16,-2 3 2-16,4 1 1 0,-4 2 0 0,1 3-3 16,1 3 6-16,-2 2-4 0,1 5 1 15,0 0 4-15,0 1-1 0,0 3 0 16,-2-2 0-16,-1 3 2 0,4-4 0 0,-4 3-1 16,1-5-3-16,-2-2 4 0,2 1-2 15,-1-3 1-15,0-1 2 0,0-1 1 16,-2-4-3-16,4-2 1 0,-2 0 1 15,1-4 0-15,0-2-2 0,0 1 1 0,-1-3-2 16,2 0 2-16,-2-1-4 0,1 1 4 16,-3 1-1-16,2 0-2 0,-2-1 1 15,-4 4-3-15,1-2-1 0,2 0 0 0,-1 5 1 16,-1 1 1-16,1 1-3 0,-1 4 5 16,1 0-5-16,1 3 2 0,1 1 0 15,0 1 4-15,-4 1 2 0,2-2-2 0,1 3 2 16,-3-3 0-16,-1 2-2 0,1-2 1 15,-4-4 5-15,3 1-2 0,-3-1-2 16,2-3 1-16,-6-2-6 0,0 0 0 0,8-7-6 16,-6-1 2-16,3-1-3 0,0-1-5 15,-1 1 3-15,0-5-2 0,2 3-1 16,2 0-2-16,1-1 2 0,2 0 4 0,1 4-1 16,3-4 3-16,2 1-3 0,4 3 3 15,1-3 1-15,-2 3 2 0,6 0-1 16,-1-2 1-16,3 3 3 0,-3-1 0 15,-1 0 0-15,1 1-1 0,-4-3 4 0,0 2-2 16,-4 1 1-16,0-1 4 0,-2 1-1 16,-2-1-3-16,-7 1 5 0,2 1-2 15,-4 0-3-15,1 3-2 0,-5-2 2 0,0 5-5 16,0 0 2-16,0 0 3 0,-21 12-1 16,11-3-1-16,0 3-1 0,2 1 6 15,2 3-2-15,-3-1 0 0,5 0 1 0,4 0 1 16,0 1 1-16,2 1-2 0,5-4 4 15,1 1 1-15,2-3 1 0,6-3-1 16,0-2 3-16,4-3-1 0,3 0-4 0,2-8 1 16,0-1-2-16,-1 0-2 0,1-1-3 15,-1-2-3-15,-4-1 0 0,2 0-2 16,-8 2 0-16,2 1-2 0,-4 0-5 0,-1 1 6 16,-1 0 2-16,-1 0-2 15,2 3-1-15,-3-1-8 0,0 2 1 0,3 2 3 16,0 0 1-16,1 2 4 0,1 3-2 15,2-1-2-15,0 4 7 0,-1 0 0 0,2-1 6 16,-4 5-11-16,1-4 18 0,-3 3 5 16,1-2 3-16,-3 2 3 0,1 0 7 15,-5-3 11-15,-4 2 5 0,0 0-1 16,-4 1-4-16,-5-1-3 0,-1-1-2 0,-3-3-2 16,-2 1-5-16,-1-3-14 0,-2-2-20 0,2-2-21 15,-4-2-17-15,5-3-30 0,1-5-14 16,1-1-11-16,4-5-19 0,5-3-12 15,0-6-19-15,6-3-360 0,2-8 174 16,7-3 115-16</inkml:trace>
  <inkml:trace contextRef="#ctx0" brushRef="#br0" timeOffset="85861.4231">16323 4474 71 0,'16'-34'52'0,"-6"5"21"0,-2 10 6 16,-2 5 10-16,-2 0-3 0,1 4-3 0,-3 4-13 16,0 3-7-16,-2 3 17 0,0 0 6 15,2 19 16-15,-4-1 0 0,2 3-1 16,-2 5-6-16,0 4 1 0,0 9-2 0,2 1-6 15,0 0-10-15,2 5-7 0,-2 1-4 16,4 5-19-16,0-1-24 0,3-3-30 16,1-7-28-16,-1 1-35 0,1-5-36 15,-2-9-36-15,0-2-350 0,-1-2 167 0,0-10 110 16</inkml:trace>
  <inkml:trace contextRef="#ctx0" brushRef="#br0" timeOffset="85985.5024">16422 4846 35 0,'5'-11'117'16,"2"-1"-16"-16,1 0-13 0,6 2-6 0,4 0-16 16,3-2-9-16,0 3-28 0,2-2-39 15,3 3-40-15,1-2-126 0,1 1 60 16,6-1 40-16</inkml:trace>
  <inkml:trace contextRef="#ctx0" brushRef="#br0" timeOffset="86361.64">17018 4586 2 0,'2'15'175'0,"-4"-6"1"0,-3 4 1 16,3 6 2-16,-4 4-7 0,2 8-15 0,-3 3-2 15,1 3-12-15,1 6-24 0,-1 10-7 16,0 1-9-16,0 1-11 0,2 1-8 16,-4-4-7-16,2 0-7 0,2-11-10 15,2-3-2-15,-2-7-6 0,4-2 1 16,-2-2-2-16,0-8-2 0,0-6-5 0,0-5-3 15,-2-8-8-15,4 0-2 0,-5-18-5 16,3 0-1-16,0-11-11 0,4-3-10 0,0-8-7 16,3-4-8-16,3-4 1 0,2 0-1 15,6 3 1-15,0 2-3 0,5 4-1 16,5 3 3-16,4 5 1 0,-1 2 1 0,1 8 2 16,-3 5-1-16,2 1 4 0,-5 7 0 15,-3 0 4-15,-1 4-1 0,-4 2 6 16,-1 2 2-16,-4 2 4 0,-3-1 1 0,-2 4 1 15,-2 2 2-15,-6-1-2 0,-4 1-2 16,-6 2 2-16,-4-1-4 0,-6 0-16 16,-6-2-25-16,3 2-32 0,-1-4-39 0,3 2-31 15,4-3-42-15,2-1-505 0,4-2 232 16,4-2 152-16</inkml:trace>
  <inkml:trace contextRef="#ctx0" brushRef="#br0" timeOffset="86702.0595">17534 4648 172 0,'0'-4'191'16,"0"4"-18"-16,-2-8-20 0,2 8-15 15,-13 0-14-15,13 0-11 0,-25 10-7 16,10-3-9-16,-4 7-8 16,-3-1-9-16,6 3-9 0,-3 1-5 0,2 0-12 0,2 1 0 15,3 0-3-15,2-3-4 0,4-1-4 16,0 0-6-16,4-3-2 0,0-2-2 0,4-2-4 15,2 1-5-15,2-4 3 0,4-4-5 16,-10 0-3-16,22-4-3 0,-7 1 1 16,2-3-11-16,-2 0 5 0,-1 0 0 0,0 0-4 15,-2 3-1-15,-2-1 0 0,2 0-4 16,-4 2-1-16,0 1-1 0,1-1 1 16,-9 2-5-16,14 3 4 0,-5 2-2 15,0-3 4-15,-1 7-1 0,2-1 1 16,1 2-3-16,0-2-6 0,1 3-10 0,1 1-21 15,0-3-20-15,0 1-23 0,1 0-32 16,-4-3-31-16,4-3-425 0,-2-4 193 0,-1 0 128 16</inkml:trace>
  <inkml:trace contextRef="#ctx0" brushRef="#br0" timeOffset="86939.8901">17993 4048 81 0,'-4'19'172'0,"2"7"-5"0,-2 10-13 0,0 2-7 16,0 5-8-16,2 8-10 0,-4-7-13 16,2 8-11-16,2 1-10 0,-2 0-9 15,0-2-9-15,2 1-14 0,-2-9-23 16,2-2-26-16,0-1-25 0,0-2-35 0,-1-7-41 15,1-5-36-15,2-7-326 0,0 0 153 16,0-7 101-16</inkml:trace>
  <inkml:trace contextRef="#ctx0" brushRef="#br0" timeOffset="87241.9851">18323 4351 74 0,'0'13'160'0,"0"5"-9"0,0 1-7 16,0 1-7-16,0 5-6 0,-2 2-11 16,0-1-6-16,0-1-10 0,0-2-6 15,2-4-7-15,0-1 0 0,0-1 0 16,0-4 5-16,0 1 1 0,2-6-9 0,2 0-6 16,1-2-10-16,3-3-9 0,3 0-7 15,1-6-4-15,4 3-6 0,-4-1-6 16,5-1-6-16,-4 0-4 0,1 0-6 0,1 2-6 15,5 0 1-15,-4 4-3 0,3-1-7 16,-2 3-1-16,4 4-4 0,1-1-9 16,-2 3-20-16,2-1-16 0,-3 2-21 0,2 3-26 15,-2-4-48-15,-2 3-42 0,-2-2-443 16,-1-5 211-16,-3 0 140 0</inkml:trace>
  <inkml:trace contextRef="#ctx0" brushRef="#br0" timeOffset="87469.4598">18143 4410 146 0,'14'-6'134'0,"4"3"-12"0,2-2-13 0,9 1-5 16,3 3-12-16,2-1 1 0,6 2 4 15,-5-3 3-15,2 3-5 0,-3 0-6 16,-2-1-6-16,-5 1-6 0,-4 0-3 15,-2 0-5-15,-1 0-9 0,-6-1-9 0,-2 1-16 16,0 0-30-16,-12 0-31 0,8 0-46 16,-8 0-51-16,0 0-358 0,0 0 163 0,-38 8 108 15</inkml:trace>
  <inkml:trace contextRef="#ctx0" brushRef="#br0" timeOffset="88051.497">12269 5641 80 0,'-4'-7'145'0,"4"7"-10"0,-2-5-13 16,2 5 2-16,-2-6-4 0,2 6-10 16,0-9-6-16,0 1-12 0,4 0 2 15,-2-4-7-15,2-1-6 0,-1-3-10 0,0-3 7 16,-1-1-5-16,-2-2-7 0,0-5-6 16,-5-1 0-16,-4-4-6 0,-1-1 0 15,-2 0-7-15,-4 3 8 0,-1-1-3 0,-1 5 2 16,-2 4 1-16,0-2-7 0,-2 6-4 15,1 5-3-15,-1 6-5 0,2 2-6 16,-2 11 1-16,-1 6 2 0,0 7 1 0,-2 12 5 16,1 7 1-16,5 3-1 0,0 5-4 15,4 3-2-15,3 2-1 0,1 0-1 16,-2 2-3-16,5 0-1 0,0 3-3 16,-1-1-5-16,0-2-6 0,3 1-23 0,-2-5-21 15,-1 1-27-15,-1-5-28 0,1-4-34 16,-2-4-34-16,-1-2-26 0,0-3-531 15,-2-3 241-15,0-10 160 0</inkml:trace>
  <inkml:trace contextRef="#ctx0" brushRef="#br0" timeOffset="88874.1467">11391 6117 39 0,'-10'-14'155'16,"-1"3"-9"-16,7 1-8 0,2 1-8 16,0-1-12-16,4 3-13 0,4-1-7 15,2-1-3-15,8-2-11 0,1 0-3 16,5 3-9-16,4-3-7 0,8 2-5 0,0 1-7 15,4-1-4-15,2 3-4 0,0 0-6 16,-2 0-4-16,5 1-8 0,-3 1-10 0,-2 2-18 16,-4-2-15-16,-1 3-10 0,2-1-15 15,-3-2 4-15,-2 0-5 0,-4 2 7 16,2-4 5-16,-3 3 3 0,-5-1 7 16,0-2 4-16,-2 2 7 0,-1-2 17 0,-3 1 14 15,0-3 13-15,-2 2 3 0,0 1 5 16,2-1-2-16,-6 0 2 0,2 2-2 15,-1 0-4-15,-1-1-5 0,1 1-4 0,-3 2 1 16,5 1-1-16,-3 1 0 0,-8 0 3 16,17 3 3-16,-6 1-4 0,-1 4 5 15,1-1 0-15,1 5-1 0,-1 1-6 0,-2 1-2 16,3 2-1-16,-4 0 0 0,2-1-6 16,0 2 0-16,-2-2 2 0,0 1-12 15,-1-4 7-15,2 1 3 0,-3-1-5 16,2-2 1-16,-3-1 0 0,1-2 1 0,-2 0-2 15,0-3 1-15,0 0-1 0,-4-4-2 16,0 0-1-16,0 0-3 0,12-9 0 0,-10 3-4 16,-4-4-1-16,-1 1-1 0,1-3-2 15,-3 3-2-15,3-2 3 0,-4-1-1 16,4 0-3-16,-2 3-1 0,2-1-7 16,-2 1-8-16,1-1 0 0,1 2 0 0,2 1-4 15,0-1-9-15,0 1-2 0,5-1-1 16,-3 2-4-16,4-1 1 0,2-1 4 15,-1 2 2-15,2 1 8 0,1-3 1 0,0 2 2 16,-1 3-2-16,2-3 7 0,-3 2 2 16,3 2 2-16,-3-2-2 0,2 2 3 15,-1-1-1-15,0 0 5 0,1 2-3 16,-2 0 5-16,4 1-5 0,-2 0 6 0,0 0-8 16,1 1-5-16,-3-1 15 0,3 4 7 15,2-2 2-15,-5 1-3 0,0 1 2 16,6 2-6-16,-4 0 13 0,-2-1 0 0,3 3-7 15,-2-3 3-15,1 5-5 0,-1-2 6 16,-1-1 1-16,0 3-3 0,1-1 3 16,2 1-8-16,-3-3 10 0,2 3-4 0,1-2-3 15,0-1 0-15,1-1 0 0,-1 2-1 16,-1-5 3-16,4 1 0 0,-4 0-3 16,2-4-1-16,-1 2-2 0,0-2 6 15,1-2-1-15,-1-2-3 0,-1 0 2 0,1-1-4 16,0-4 0-16,-1 1 0 0,-2-2-2 15,0-3-5-15,-4 1-2 0,-2-1 0 0,0 1 1 16,-2 1 0-16,-4 0-8 0,0-1-1 16,-6 3-9-16,0-3 6 0,-5 4-16 15,-2 3-19-15,-2-1-26 0,-2 3-25 16,-2 1-27-16,-1 2-376 0,5-3 172 0,1 6 114 16</inkml:trace>
  <inkml:trace contextRef="#ctx0" brushRef="#br0" timeOffset="89440.2901">13241 5822 92 0,'11'7'131'0,"-4"3"-1"0,1-1-18 0,0 3-11 16,0 1 3-16,2-2-19 0,-2 2-10 15,-2-1-7-15,0 1-13 0,0-1 6 16,1-3-9-16,-3-1-1 0,1 1 2 0,-1-2 4 16,0-1 7-16,0 0 5 0,1-1-8 15,-1-4-3-15,-4-1-8 0,0 0-3 16,16-4-9-16,-6-1-1 0,-2-1-6 0,0-1-4 16,2-2-1-16,1 2-5 0,2-1-2 15,0-1-1-15,-3 3-1 0,3-1-4 16,0 1 3-16,-3 2-5 0,2 0-2 0,0 0 0 15,-2 4-4-15,1 0 2 0,1 3-2 16,1 0-2-16,0 5 5 0,-1-1-4 16,1 1 0-16,0 3 1 0,-3 1 1 15,1 1-2-15,0-4 0 0,-3 3-1 0,3 0 1 16,-5-3 2-16,0-1 3 0,0-2 9 16,1-1 20-16,0 1 13 0,-3-1 7 15,2-5-4-15,-6 0-4 0,0 0-7 0,14-7-7 16,-5 0 1-16,0-5-6 0,-1 0-4 15,3-1-2-15,-1 1-1 0,5-4-7 16,0 2 1-16,-1 1-4 0,4 0 1 0,-4 1-5 16,1 3-1-16,0 1 0 0,0 2-3 15,-1 5 3-15,2-2-3 0,-4 3 6 16,5 4-2-16,0 0 4 0,-2 4-1 0,-1 0 2 16,0 3-4-16,2 2 0 0,-5-1 1 15,0 1-7-15,-3 0 7 0,1 1-8 16,-1-3-21-16,-2 0-33 0,-2 0-33 15,0 0-54-15,4-2-75 0,-6-1-526 0,0-3 251 16,2-1 165-16</inkml:trace>
  <inkml:trace contextRef="#ctx0" brushRef="#br0" timeOffset="90008.3337">15347 5825 146 0,'7'-8'184'0,"-3"1"6"0,2 0 1 15,-3 1-10-15,-3-2-14 0,2 3-17 16,-4-4-14-16,-3 6-13 0,-3-2-6 0,-3 4-7 15,-1 1-10-15,-4 0-10 0,0 4-9 16,3-1-7-16,0 3-9 0,3 1-6 16,-1 4-8-16,5 1-2 0,4-4-4 15,2 6-3-15,4 3-4 0,4 0-4 0,3 2-4 16,0 2 0-16,4-2-7 0,-3 2 2 16,2 0-2-16,-2-1-4 0,-2 0-1 0,-2-4-2 15,-1-2 0-15,1 0 6 0,-3-1 10 16,-5-1 6-16,-2-3 2 0,-5 3-4 15,-6-5-2-15,-1-1 3 0,-6-2-3 16,-3-2-1-16,-4 0-9 0,0-4 1 0,-3-4 0 16,-2 0-7-16,2-1-11 0,3-3-19 15,-3-1-28-15,7-1-30 0,-1-3-35 0,8 2-39 16,2-2-48-16,6-1-46 0,6-2-520 16,2-1 258-16,6-1 170 0</inkml:trace>
  <inkml:trace contextRef="#ctx0" brushRef="#br0" timeOffset="90189.728">15731 5509 96 0,'0'0'155'0,"8"8"-19"0,-6-1-9 0,2 5-11 15,-2-1-13-15,0 3-11 16,0 3-14-16,1 2-17 0,-3-2-39 0,-3 3-48 15,1-4-54-15,-2 1-220 0,-4-2 102 16,-4-1 68-16</inkml:trace>
  <inkml:trace contextRef="#ctx0" brushRef="#br0" timeOffset="90383.4597">14729 5581 180 0,'2'8'172'0,"2"0"-19"16,1 1-9-16,4 1-16 0,-1 3-11 15,3 0-14-15,-1 1-12 0,2 1-36 0,4 2-42 16,-2-2-57-16,1 0-53 0,0 3-249 16,0-5 118-16,-3-2 78 0</inkml:trace>
  <inkml:trace contextRef="#ctx0" brushRef="#br0" timeOffset="91386.4464">16482 5690 114 0,'0'0'162'0,"0"0"-11"16,6 15-9-16,-1-3-11 0,-1 3-14 0,0 2-7 15,0 1-13-15,0 6-8 0,1-1-6 16,-1 2-14-16,0 1-2 0,1-1-9 15,-1 0-4-15,-2-4-4 0,-2-3-4 16,2 0-4-16,0 1-2 0,-2-4-1 0,2-1 10 16,0-5 17-16,-2 1 17 0,0-2 0 15,0-5-1-15,0-3-11 0,0 0-2 16,0 0-8-16,6-15-7 0,-2 3-5 16,4-1-8-16,0-2-1 0,4-2-8 0,1-1 1 15,4 0-5-15,0 0-5 0,-1 1-1 16,2 2-1-16,-2 0-3 0,0 3-4 0,-2 4 0 15,-1 1-2-15,1 1 0 0,0 4-5 16,0 4 0-16,1 2 1 0,2 4-1 16,-2-1 1-16,-3 5-1 0,2 3 0 15,0 0-3-15,-6-2-13 0,6 5-27 0,-6-3-33 16,0-2-57-16,1 1-44 0,-3-7-47 16,-2 0-486-16,0-4 239 0,-4-3 158 15</inkml:trace>
  <inkml:trace contextRef="#ctx0" brushRef="#br0" timeOffset="91553.4491">17210 5578 94 0,'6'6'153'15,"1"1"-15"-15,-3 2-12 0,3 2-10 0,-3 0-23 0,0 1-34 16,-4-2-42-16,-2 3-56 0,-4-1-219 15,-3 0 88-15,-8-3 58 0</inkml:trace>
  <inkml:trace contextRef="#ctx0" brushRef="#br0" timeOffset="91724.1643">15891 5381 127 0,'-4'0'181'0,"4"0"-15"0,0 0-16 15,15 17-16-15,-2-5-8 0,13 6-17 16,3-2-14-16,9 7-22 0,4 0-41 16,19 11-46-16,-1-4-59 0,3 0-304 0,3-4 129 15,-13-7 84-15</inkml:trace>
  <inkml:trace contextRef="#ctx0" brushRef="#br0" timeOffset="92203.7737">17828 5278 151 0,'6'0'198'0,"-6"0"-20"15,9 8-14-15,-4 4-5 0,-5 3-1 16,2 6-10-16,0 6-13 0,-2 4-10 0,0 8-12 16,-2 3-10-16,-3 2-9 0,1 3-12 15,-1 3-8-15,-3-3-10 0,4-6-14 0,-2-4-22 16,-1-1-10-16,1-7-12 0,0-4 2 15,-1 0 0-15,1-6 2 0,-3-4-2 16,1-4-1-16,0-3 1 0,1-4 1 16,-2-4 0-16,9 0-2 0,-12-8-1 0,10 2 1 15,2-3-3-15,0-2-2 0,4-3 0 16,2 4-2-16,3-7-5 0,4 6 4 16,-3 0 0-16,5 1 3 0,0 3-7 15,0-1 8-15,1 4 0 0,2 3 0 0,-2 2 2 16,2 3-2-16,-2 2 6 0,3 3 0 15,1 3 4-15,-2 0-5 0,4 1 7 0,-1-1-5 16,2 0 4-16,0 1 0 0,1-1 2 16,3-3 1-16,1 1 2 0,-1-4 4 15,0-1 1-15,1-3 5 0,-3-4 5 16,1-1 3-16,-2-5-1 0,-2-2-2 0,-2-3-5 16,-5-4-3-16,-5-2-9 0,-4-3-6 15,-4-3-6-15,-6-3-5 0,-6 4-1 16,-3-7-7-16,-4 5-13 0,-4 1-21 15,1 3-26-15,4 4-32 0,-3 5-29 0,4 3-36 16,0 2-26-16,3 5-447 0,3 3 217 16,2 2 143-16</inkml:trace>
  <inkml:trace contextRef="#ctx0" brushRef="#br0" timeOffset="92523.3371">18698 5738 149 0,'0'0'210'0,"0"0"-21"0,8-2-25 16,-8 2-15-16,0 0-16 0,0 0-13 0,0 0-16 16,-24 11-9-16,10-4-9 0,2 3-8 15,-1-1-9-15,2 3-5 0,-1 0-8 16,1-3-9-16,3 2 4 0,0 0-12 16,3-3 1-16,0 0-1 0,5-2-8 0,0 0-2 15,8-2-2-15,0-4-4 0,2 0-3 16,7-3-4-16,0 2-6 0,2-1 2 0,1-2-3 15,-4 1 0-15,3 0-1 0,0 1-3 16,-2 1-1-16,0 1-2 0,0 0 0 16,0 1 0-16,0 1-1 0,0 2-2 15,-3 2 3-15,4-3-5 0,-2 3-15 0,2 2-10 16,-4-2-14-16,3-1-10 16,2 1-21-16,2 0-25 0,-1-1-36 0,3-2-426 15,6-2 191-15,1-1 125 0</inkml:trace>
  <inkml:trace contextRef="#ctx0" brushRef="#br0" timeOffset="93158.792">19720 5734 54 0,'26'-19'140'0,"-7"3"29"0,-5 1 4 0,-2 2-2 15,-6-1-5-15,-4 4-11 0,-4-1-12 16,-4 3-8-16,-3-4-2 0,-6 5-9 16,-4 1-5-16,-2 1-8 0,-2 4-11 0,-1 2-12 15,-3 4-13-15,1 2-7 0,0 0-2 16,6 4-12-16,1 2-1 0,0-2-4 15,6 0-9-15,3 3 2 0,3-3-4 16,2 0-2-16,8-1-6 0,-1-1 1 0,3-1-5 16,5 2 0-16,-2-3-5 0,5-1 0 15,0-1-4-15,0 0-3 0,-1 0 0 0,2 1-4 16,0-1 2-16,-2 1-6 0,1 2-2 16,-2 1 1-16,4 4 1 0,-3 4-2 15,0-1 3-15,0 7-2 0,0 7 2 16,-4 3-1-16,1 3 2 0,-5 4-1 0,-1 2 1 15,-1 2-1-15,-2 3 1 0,-5 5-4 16,-1-1 4-16,-5-5-3 0,1-8 2 0,0-4-2 16,-6-2 1-16,0-5 3 0,1-7-1 15,-5-5 0-15,2-3-4 0,0-11 5 16,2-1 2-16,-1-6 0 0,2-7-2 16,2-4-2-16,3-8-6 0,4-2-2 0,3-5-8 15,8-8-8-15,5-7-7 0,5-2-4 16,10-13-3-16,4-1 1 0,3 8 8 15,3 2 1-15,-5 11 0 0,-4 9 3 16,4 1 0-16,-9 9-1 0,3 3 2 0,-8 2 2 16,2 5-1-16,-4 1-3 15,1 6 4-15,-4 5 4 0,2 1-1 0,-3 3 3 16,0 5 0-16,2 0 4 0,0 4 3 0,-2-1 1 16,1 0 2-16,2 0 3 0,-2 1 5 15,3-1 1-15,-2-1 3 0,2-1 3 16,-2 1 5-16,3-7 9 0,0 2 3 0,-2-5 4 15,-1 0-1-15,6-6 1 0,-6-2-2 16,0-2-7-16,-1-3 0 0,0 1-10 0,-7-6 0 16,0-1-5-16,-4-2-5 0,-4-2-1 15,-4 2-8-15,-3 0-6 0,-4 0-17 16,1 4-9-16,-6 2-14 0,1 1-19 16,-2 1-21-16,0 5-23 0,1 5-33 0,4 0-31 15,-3 3-27-15,6 3-494 0,0 0 236 16,5 3 156-16</inkml:trace>
  <inkml:trace contextRef="#ctx0" brushRef="#br0" timeOffset="93673.7621">20395 5713 15 0,'0'0'221'16,"7"-4"-16"-16,-7 4-20 0,3-4-21 15,-3 4-15-15,0 0-19 0,0 0-14 16,-24 2-14-16,16 4-9 0,-5-1-8 0,-2 7-11 15,2-3-4-15,-1 5-9 0,2-3-6 16,2 0-7-16,2 0-2 0,-1 1-5 16,5-1-3-16,0-4-9 0,4 2 3 0,2 0-7 15,2-4 2-15,3-3-8 0,3 1-3 16,0-3-3-16,4 0-4 0,0-2-3 16,-1 1 0-16,0-1-3 0,2-1-2 0,-5 2 3 15,2 1-2-15,0-1-1 0,-2-2-1 16,-2 3-6-16,3 0 1 0,-11 0 0 15,17 0 3-15,-9 3-1 0,3-2 1 16,-1 3 2-16,3-2-1 0,2 1 3 0,2 0 0 16,0-2 2-16,6-1-3 0,1-1 6 15,6-4-1-15,3-2 1 0,3-5 9 16,-2-2 5-16,6-6 0 0,-4-5 0 0,0-3-4 16,10-18-1-16,-4-3-4 0,-1-7 0 15,-5-3-7-15,-4-6 4 0,-5 7 0 16,-5 6 8-16,-8 10 19 0,-1 8 5 0,-2 1 7 15,-5 7 1-15,0 2-9 0,0 5-8 16,-4 5-3-16,-2 3-6 0,-2 6-4 16,-6 7 4-16,-2 7-4 0,-3 7-2 15,-8 9 0-15,0 9-2 0,1 4 1 0,2 6-3 16,0 2-3-16,4 0 4 0,3 3-1 16,5-3 2-16,-1-5-4 0,3-1-7 0,4 1-29 15,0-9-30-15,0 0-41 0,2-3-59 16,0-3-72-16,3-1-528 0,-3-8 257 15,0-1 169-15</inkml:trace>
  <inkml:trace contextRef="#ctx0" brushRef="#br0" timeOffset="94330.5549">21570 5591 54 0,'0'-13'209'0,"-4"2"-20"0,2 1-12 0,-4-2-12 16,-4 3-13-16,-2 1-10 0,0 0-11 16,-7 3-4-16,2 1-13 0,-2 4-11 0,-1 0-11 15,2 2-8-15,0 2-11 0,4 2-8 16,1 3-4-16,3 0-5 0,3 4-5 15,5 3-6-15,2 3-6 0,7 2 1 16,3 4-9-16,1-3 0 0,5 5 1 0,2-2-5 16,-4 0-8-16,4 0 0 0,-6-6 1 15,1-2-6-15,-5-2 2 0,0 0-4 16,-1-1 3-16,0-3 4 0,-5-1 4 16,-2-1 2-16,-4-3-3 0,-5 0-1 0,-4-5-1 15,-2 1 0-15,-4-2-4 0,0-2-14 16,-2-2-18-16,0-1-27 0,0-3-21 0,6 0-17 15,0-1-38-15,1-5-15 0,4-3-28 16,4 0-26-16,6-4-413 0,6-5 204 16,8-7 135-16</inkml:trace>
  <inkml:trace contextRef="#ctx0" brushRef="#br0" timeOffset="95322.2931">21861 5114 81 0,'6'4'124'0,"0"6"-1"16,-4 3 7-16,-2 5-4 0,0 4-2 15,-2 7-7-15,-2 8-4 0,-2 4-6 16,-3 7-8-16,-2 2-11 0,1 5-9 0,-2-4-5 16,-4 17-6-16,2-12-10 0,3-11-4 15,-2-3-10-15,2-9-6 0,1-3-7 16,2-4-15-16,2-4 8 0,-1-2-2 16,2-7-9-16,1-4-4 0,2-2-1 0,0-3-7 15,2-4-4-15,0 0 2 0,0 0-2 16,13-14-1-16,-2 5-3 0,-1-1 3 15,7-4 0-15,0 0 0 0,4 0-7 0,1 1 6 16,4-2 3-16,0 0-3 0,2 2-12 16,-1-3 13-16,-1 5 4 0,-3 0 0 15,-2-1 2-15,0 3 7 0,-1-3 15 0,-6 3 5 16,1 0 9-16,-2 1-1 0,-3 0-2 16,-3 0-2-16,-1 1-8 0,-4 2-4 15,-2 3-4-15,0 2 2 0,-10-5-4 16,10 5-3-16,-24 10-4 0,9-4 7 0,3 3-8 15,-4 1 0-15,2 1-5 0,1-1 6 16,3 1-2-16,-3 0 2 0,4 1-1 16,3-3-1-16,2 1-1 0,0-1 2 0,4 1 0 15,0-3 0-15,4-1-2 0,0 0 1 16,2-3-3-16,3 0-1 0,2-1 0 16,1-1 0-16,-1-1-4 0,1-1 1 0,0 1-4 15,-2-2 0-15,0 2-3 0,1-3 1 16,-2 3-1-16,-1-1-4 0,-8 1-1 15,13 0 1-15,-5 0-1 0,-8 0 2 16,12 0 2-16,-2 1-1 0,-2-1 3 0,2 3 1 16,0-3-2-16,4 0 0 0,0-3-7 15,1 2-9-15,2-3-4 0,0-2-5 16,0-1-3-16,0-1 11 0,2-2-1 0,0-1-3 16,-6 2 2-16,1-1 6 0,-2 0 2 15,-2-1 3-15,-2 1 4 0,0 0-3 0,-1-2 10 16,-3 2 11-16,-2 1 5 0,3 2 3 15,-3-4 6-15,2 4 0 0,-2 0-1 16,2-2 6-16,-2 4 2 0,1-1 2 16,-1 1-3-16,0 0 5 0,0 0-5 0,0 1-2 15,-2 4 4-15,4-7-7 0,-2 3-1 16,-2 4-4-16,4-10 2 0,-2 4-8 16,0 1 5-16,3-1 0 0,0 1-4 15,-3-1-1-15,0 2 1 0,0-2 0 0,2 2-5 16,-4 4 2-16,0-5-5 0,0 5-1 15,0 0-4-15,0 0 1 0,0 0 3 0,-10 11 9 16,3 3 5-16,-2-1 0 0,-1 6 2 16,-1 1 1-16,-1 4 1 0,1-2 3 15,2 3-2-15,1-2 0 0,2 4-7 16,2-3 5-16,2 1 0 0,0-2-1 0,2-3-2 16,2-1-1-16,2 1 0 0,2-3-2 15,0-4 3-15,7 5-4 0,0-7 0 0,2-1-2 16,1-3-5-16,4-3 5 0,-2-4-7 15,4 0-4-15,-1-2-2 0,2-5-6 16,0 1-4-16,-7-4 2 0,0 3 4 16,-1 0 0-16,-2 1 1 0,-3-1 1 0,-1 1 2 15,-3 0 2-15,0 1 2 0,-4 2 1 16,-2 3-2-16,0 0 5 0,0 0 3 16,0 0 1-16,0 0-2 0,-14 15 4 15,10-8-2-15,2 1-1 0,2 2 1 0,0-1 1 16,2 1 1-16,0 1-5 0,4-1-23 15,0-2-32-15,2 1-51 0,6-2-54 0,0-3-598 16,1-2 255-16,0-2 169 0</inkml:trace>
  <inkml:trace contextRef="#ctx0" brushRef="#br0" timeOffset="95455.0354">22711 5629 152 0,'-4'-12'272'0,"0"5"2"0,4 0-17 16,0-1-29-16,4-1-22 0,3 2-24 15,7 0-21-15,6-4-48 0,0 3-62 0,6-2-70 16,3 3-88-16,1-1-495 0,-2 0 204 16,-3 3 136-16</inkml:trace>
  <inkml:trace contextRef="#ctx0" brushRef="#br0" timeOffset="96074.0717">20584 6448 85 0,'17'-4'189'0,"-1"-1"-5"0,6-5 1 0,-5-2 3 16,2-1 1-16,-4 0-5 0,-1-2-11 15,-2 2-15-15,-4 1-13 0,-2 0-14 16,-6 3-10-16,-2-3-17 0,-2 5-13 16,-6-1-10-16,-6 2-6 0,0 3-10 0,-4 1-8 15,-3 4-3-15,-3 1-7 0,2 5-5 16,0 0-3-16,3 1-3 0,-1 3-6 0,6-1-3 15,3 1-2-15,2-1 2 0,5 2-3 16,6-3-2-16,2-1-3 0,4 2 1 16,5 0-2-16,4-5-4 0,-1 1 1 15,6-3-1-15,1-2-3 0,0 1 0 0,2 0-1 16,-1-3-1-16,-1 0 4 0,-2 1 4 16,-2 1 3-16,-3-2 0 0,0 3-3 0,-2-2-3 15,0 4-2-15,-1-1 0 0,0 4 2 16,-1 5 2-16,-1 0 3 0,1 8 2 15,-3 4 1-15,0 4-3 0,-5 3 1 16,-2 6-1-16,0 4-2 0,-5 8 7 0,-2-2-5 16,-3-1-8-16,0-3 1 0,-1-8 1 15,-2-2 0-15,-2-3 1 0,1-5 0 0,-4-1 6 16,4-8 2-16,-5 0 3 0,0-9 2 16,0-1 7-16,-1-7-2 0,0-2-12 15,-2-9-2-15,3 0-2 0,5-8-8 16,-2-2-26-16,4-10-31 0,4-5-38 0,6-4-47 15,2-2-44-15,6-10-35 0,10-18-37 16,6 3-643-16,3 1 304 0,3 3 200 16</inkml:trace>
  <inkml:trace contextRef="#ctx0" brushRef="#br0" timeOffset="96207.1404">21245 6063 6 0,'4'8'95'15,"-2"-1"-12"-15,-2 5-10 0,2-3-19 16,-4 3-33-16,0-1-43 0,-4-1-84 0,-4-3 36 16,-6 1 24-16</inkml:trace>
  <inkml:trace contextRef="#ctx0" brushRef="#br0" timeOffset="96354.5723">20195 6067 15 0,'-13'-1'240'0,"2"1"-18"0,3 0-24 0,8 0-21 16,-9 3-15-16,5 3-17 0,4 0-31 16,2-1-41-16,2 5-55 0,1-3-67 15,3 5-399-15,3-3 153 0,0 3 100 0</inkml:trace>
  <inkml:trace contextRef="#ctx0" brushRef="#br0" timeOffset="118028.3274">8242 6938 78 0,'0'0'79'0,"0"0"-2"16,0 0 1-16,0 0-4 0,-7 2-9 15,7-2 3-15,0 0-4 0,0 0-5 16,0 0-2-16,0 0-11 0,0 0-2 0,0 0 10 15,0 0-22-15,0 0 4 0,0 0-3 16,0 0 8-16,15 9 10 0,0-5 11 16,12 2-8-16,11-1 13 0,17 1-3 15,32 3 0-15,13-2 0 0,30 4 4 16,9-2-5-16,5 1-4 0,4-2-5 0,-2 2 0 16,0-2-5-16,-4-1-3 0,-28-2-5 15,-4 0-1-15,-4-4-4 0,-6 2-1 16,-12 0-1-16,-15-2 0 0,-14-1-3 0,-13 0-4 15,-3 0 6-15,-7 0 1 0,-5 2 0 0,-5-4 2 16,-3 2-3-16,-2 0 0 0,-2 0-7 16,0 0 1-16,-4 0-7 0,0 0 0 15,-2-1-3-15,-3 1-1 0,0 0-16 16,0 0-21-16,-2-3-16 0,-8 3-28 0,0 0-25 16,0 0-20-16,0 0-37 0,0 0-13 15,-42 0-446-15,10 4 206 0,-15-2 136 16</inkml:trace>
  <inkml:trace contextRef="#ctx0" brushRef="#br0" timeOffset="118322.4131">8395 7266 47 0,'69'-3'87'15,"1"1"2"-15,23 1-7 0,10 1 12 16,8-2-6-16,5-2 3 0,3 4-1 16,20 0-11-16,3-1-3 0,-25 1 0 0,-5 0-6 15,-4 1-2-15,-11-1-4 0,-4 0-5 16,-17 2-4-16,-15-2-3 0,-9 0-7 16,-3 0-3-16,-7 0-5 0,-4 0 1 0,-7-2-7 15,-1 2-3-15,-4 0-6 0,-3 0-1 16,-1 0-4-16,-4 0-13 15,-3 0-27-15,0 0-31 0,0 0-35 0,-5 0-42 16,-2 0-296-16,4 0 145 0,-12 0 96 0</inkml:trace>
  <inkml:trace contextRef="#ctx0" brushRef="#br0" timeOffset="129496.8957">6840 7736 64 0,'0'0'71'0,"-10"-2"-5"0,10 2-3 16,-11 0-2-16,11 0-7 0,0 0-4 0,-10 0-4 16,10 0-10-16,0 0-2 0,-8-2-3 15,8 2-4-15,0 0-2 0,0 0 1 16,0 0 7-16,0 8 5 0,0-8 3 16,20 7 10-16,1-1-5 0,11-2-10 0,21 3 7 15,34-1-4-15,17 0-4 0,10-2-1 16,31-2 1-16,4 4 2 0,11-5 1 15,2-1-8-15,9 2 12 0,-1 2-5 16,4 0 5-16,-1-2-2 0,-5 0-7 0,-6 3 3 16,-7-3-2-16,-9 2 3 0,-9 0-14 0,-26 0 6 15,-8-4-2-15,-6 2-5 0,-20-1-1 16,-16 2-4-16,-10-3 4 0,-4 1-7 16,-3 1 3-16,-11-2-2 0,-1 1 1 15,-2-1-1-15,-7 0 3 0,-1 3 4 0,-4-3 0 16,2 0-2-16,-5 0 0 0,-3 0-1 15,1 0-1-15,-2 1-5 0,-1-1 0 16,0 0-2-16,-1-1-3 0,-9 1-22 0,15 0-15 16,-9 1-45-16,-6-1-21 0,0 0-30 15,7 2-28-15,-7-2-331 0,0 0 165 16,-32 5 108-16</inkml:trace>
  <inkml:trace contextRef="#ctx0" brushRef="#br0" timeOffset="130072.3902">6151 8096 69 0,'18'5'80'0,"14"1"3"0,11 2 6 16,16-1-15-16,27 1-2 0,12-4 0 16,16 0-3-16,38-2-5 0,16 0-3 15,9-4 0-15,7 2-2 0,4-2-1 16,2 0-1-16,4 0-1 0,1 0 1 0,-2-2-2 16,-3 2-5-16,-9-2-5 0,-9 3 0 15,-11-1-10-15,-8-2 1 0,-11-2 6 16,-28 3-3-16,-6 1-3 0,-6-3-3 15,-7 0-7-15,-9-1 1 0,-17 3-2 0,-12-1-2 16,-9-1 2-16,-3 4-3 0,-5-2 3 16,-6-1 3-16,-2 2-6 0,-3-1 3 0,-1 0-2 15,-5 3-2-15,-2-4-5 0,-2 2 3 16,-2-1-5-16,0 2 1 0,-5 0-6 16,2 1 4-16,-2-2-3 0,-3-1-2 15,1 3-2-15,-1-1 1 0,-1 1-2 0,1-2-5 16,-3-1-8-16,-6 3-22 0,10 0-29 15,-10 0-31-15,10-3-31 0,-10 3-31 16,0-6-342-16,0 6 168 0,-12-5 111 0</inkml:trace>
  <inkml:trace contextRef="#ctx0" brushRef="#br0" timeOffset="139049.0708">6383 8540 134 0,'-4'-4'143'0,"4"4"-18"16,-4-4-6-16,4 4-17 0,0 0 2 15,0 0 0-15,0 0-7 0,14 15-1 16,-5-3-6-16,4-1-3 0,2 5-6 0,1-1-1 15,6 4-2-15,3 2-6 0,3 1-1 16,4 3-7-16,2 0-6 0,3 2-3 16,1-2-5-16,0-2-2 0,1-1-4 0,-1-3-5 15,0 1-4-15,-4-6 2 0,-1-1-6 16,1-1-2-16,-6-1-3 0,-3-4-1 16,1 0-2-16,-5 1-2 0,-4-3 2 15,0 1-1-15,-3-2-5 0,0-2-1 16,-2-4-8-16,-4-2-15 0,3 0-10 0,-4 0-15 15,-3-7-6-15,-2 2 0 0,0-2-3 0,-2-3-10 16,-4-2 5-16,-2 2 2 0,1-4 0 16,-2-3 4-16,-1 6 0 0,-2-4 7 15,0 0 13-15,-2 2 6 0,0 2 12 16,4 0 8-16,-3 1 7 0,2 3 4 0,3 1-1 16,-3-2-3-16,3 6-5 0,2-1 1 15,2 1-4-15,0 5 3 0,2 1-1 0,0 0 0 16,0 0 0-16,19 13 5 0,-6-1-5 15,-1-1 2-15,3 3 0 0,-1 0 4 16,0 5-7-16,0 1 9 0,-1-1 1 16,0 4 5-16,-5-3-2 0,1 3 3 0,-7 2 3 15,-2-2 8-15,0 4-3 0,-7-2-7 16,-5 5 7-16,-3-2-2 0,-4-1-3 16,-7 4-2-16,-3-2-5 0,-1-1-7 0,2-7-17 15,6 0-24-15,0-6-28 0,5 2-34 16,1-6-55-16,2 1-508 0,6-5 223 15,4-2 147-15</inkml:trace>
  <inkml:trace contextRef="#ctx0" brushRef="#br0" timeOffset="141320.1982">8140 8791 88 0,'0'0'141'0,"15"-3"-2"15,-7 1-9-15,1-4-12 0,0-2 4 0,-1 1-7 16,0-3-3-16,0-1-9 0,-3-2-9 16,2-3-8-16,-5 1-8 0,-2 2-2 15,-2-3-3-15,-3 1-5 0,-4 0-11 0,-5-1-8 16,-8 5-5-16,-3 0-5 0,-9 3-2 16,-6 4-5-16,-2 4-6 0,-7 4 1 15,-4 2-4-15,1 7-1 0,1 1-7 0,7 2 2 16,3 6 2-16,13-1-2 0,3 2-4 15,8-1-1-15,7-1 0 0,8-4-1 16,2 2 0-16,4-1-1 0,4-3 1 0,6 0-4 16,4-3 0-16,1-4 0 0,2-2 0 15,0-3 1-15,1-6 6 0,-2 2 0 16,4-7 1-16,-1-2-3 0,-1 1 2 16,-2-1 5-16,2 1 1 0,-6 0 4 0,-1 3-2 15,0 0-2-15,-2 0-10 0,-3 3 3 16,2 0-3-16,-2 3 2 0,0 6 8 15,1 6 3-15,2 5 3 0,-3 3 1 0,1 13 3 16,-3 3-1-16,0 12-1 0,-1 4 1 16,-2 4-3-16,-5 5-2 0,0-2-1 15,-3 5-3-15,-2-5-1 0,-1-2 0 0,-2-4-1 16,-5-1 4-16,-1-2 2 0,-2-5 5 16,-4-5 10-16,-4-4 11 0,-1-6 6 15,-1-5 3-15,1-4 0 0,-4-4 5 0,3-5-5 16,1-6-4-16,1-5-8 0,4-6-5 15,0-7-8-15,7-7-5 0,7-8-6 16,6-11-15-16,6-9-18 0,13-22-15 0,9 0-17 16,2-1-8-16,7 6-13 0,3 1-8 15,5 5-10-15,1 3-7 0,4 6-4 16,1 3 1-16,-3 6-1 0,-3 8 0 16,-5 5 4-16,2 4 7 0,1-2 8 15,-1 5 11-15,-5 1 5 0,-5 1 7 0,-4 3 12 16,-5 2 11-16,-1-1 19 0,-6 3 7 15,-3-1 9-15,-4 1 1 0,-5 1-2 0,-4 3 5 16,-4 1 4-16,-2 0 0 0,-6 2 2 16,2 3-1-16,-4 1-1 0,-4 1-1 15,1 3 0-15,-1 4-2 0,2-2-4 0,0 3 4 16,0 3-5-16,4-1 1 0,2-1-3 16,-1 3 3-16,5-4-1 0,1 0 0 15,1 2-1-15,2-4 0 0,0 0-2 16,4 1 6-16,2-3-5 0,1 0 1 0,-1-1-1 15,-4-4 2-15,15 2-5 0,-7-2-1 16,2 0 3-16,2 0-2 0,-12 0-3 0,16 0 2 16,-10 1-2-16,3-1 0 0,0 5-3 15,-3-2 2-15,2 2 1 0,1 4-2 16,-1 0 1-16,2 0 0 0,0 3-5 0,0 1-12 16,0-1-7-16,1-1-8 0,2 1-7 15,-3-3-4-15,1-2-6 0,1-1-9 16,1-3 3-16,2-3-1 0,-3 0 0 0,4-6 5 15,0-2-4-15,-1-2 3 0,2-3 9 16,0-2 5-16,-2 0 2 0,2-3 9 16,0 0 0-16,-2 1 11 0,-3-1 13 15,3 3 7-15,-5 1 8 0,0 3 7 0,0 0 1 16,-2 0-1-16,0 1-5 0,-1 2-2 16,0 2 3-16,-1 3 6 0,0 0-1 15,0 3 6-15,-6 0-8 0,15 8 9 0,-8 0 3 16,-1 1-6-16,1 5 1 0,-1-3 0 15,0 5-2-15,0-2-6 0,0 4 5 16,2-3-6-16,-4 1-2 0,2-2 1 16,-2 0-2-16,0-3-1 0,0 1 5 0,-2-5 8 15,3 3 12-15,-3-4 9 0,2 0 2 16,-2-5-5-16,-2-1-5 0,0 0-3 0,15-11-5 16,-8 3-2-16,-1-3-7 0,4-1 0 15,0-7-5-15,4 2-2 0,-2 1 0 16,3-4 1-16,0 3-5 0,0-1-4 15,-1 3 2-15,0 2 0 0,-2 0-3 0,0 3-3 16,-1 3 2-16,0-1-2 0,2 4-1 16,-5 2 3-16,2 2-2 0,1 2-1 0,-2 2 5 15,1 4-2-15,-2 1 0 0,4 4 3 16,-4 1-3-16,0 1-2 16,-2-1-1-16,3 4 3 0,-1-2 1 0,1-2-2 15,0 0 1-15,-3-2-2 0,2-1-2 0,0 0-5 16,2-1 5-16,0-2-1 0,-2-3 2 15,0-1-1-15,3 0-2 0,0-4-1 0,0-2 3 16,-1 0 1-16,0-2-6 0,4-1 0 16,-4-3 6-16,0 0 0 0,1-1-6 15,0 1 7-15,-1 0 1 0,-1-1-2 16,-3 1 1-16,0 2 0 0,0 1 1 0,-1 0-3 16,0-1 3-16,-1 3-3 0,-4 3-1 15,6-3 1-15,-6 3 0 0,0 0 2 16,2 12-5-16,-2-4 5 0,0 0-3 15,0 3 0-15,0-3 2 0,2 2-2 0,-2 1 2 16,2-1 0-16,0 1 1 0,0-1 1 16,0 0 0-16,4-3-2 0,-1 1-1 0,0-4-2 15,3-1-5-15,-2 1 2 0,5-4-2 16,-11 0-2-16,19-6-5 0,-6 1 2 16,-1-3-2-16,0-1 1 0,4-1 3 15,-2-5-1-15,1 1 2 0,0-1 3 0,0 2 0 16,-5 0 1-16,4 1-1 0,-6 3 10 15,2-1 1-15,-2 1 1 0,-1 0 2 0,0 3-3 16,-3 1-2-16,2 2-4 0,0-2 6 16,-6 5-4-16,0 0 4 0,17 11 4 15,-11-6-1-15,1 4-3 0,0 3-2 16,-1 1 0-16,0 0 3 0,2 4-4 0,-2-3 4 16,2 1 1-16,0 3-5 0,-2-5 2 15,-2 1 0-15,0-2-2 0,1-2-1 16,-1 0 0-16,0-1 0 0,0-1 2 0,-2-2 2 15,3-2 0-15,-1 1-1 0,3-4-6 16,-7-1 1-16,0 0-2 0,16-6 0 16,-8 4 0-16,0-4-1 0,-2 0-1 0,2-2-4 15,0 3 6-15,1-1 0 0,-1 1-1 16,1-1 3-16,-1 0-2 0,3 2 0 16,-1 0-1-16,1 0-1 0,0 3 2 0,1 1-1 15,1 0 4-15,0 0-2 0,2 1-1 16,-1 2 1-16,6-2 3 0,-2 1-2 15,2 0-1-15,1 0 0 0,0 0-1 0,2-2-5 16,-1 0-3-16,3-2 1 0,0 0-6 16,2-2 2-16,1 0-1 0,0-2 7 15,-3-1-1-15,-1 1 2 0,-4-1-1 16,0-5 9-16,-6 7 4 0,1-1 9 0,-4-2 5 16,-5 2 1-16,-1 1 5 0,-5 2 2 15,0 3 3-15,-5-8 1 0,5 8 1 0,-11 0 0 16,11 0 1-16,-12 8 4 0,3-1 0 15,3 2 5-15,0 4 1 0,2 3-2 16,-1 1 1-16,1 4-1 0,-1 4-3 16,5-1-10-16,-2 5 6 0,2 2-3 0,2-1-4 15,0 1-2-15,1 1-4 0,1 3-4 16,-4-2 3-16,3-3-1 0,-1 1-1 16,-2-2-4-16,-2-2-1 0,2-1-11 0,-3-5-10 15,1 0-11-15,-3-3-23 0,-3-4-14 16,2-1-14-16,-4-2-21 0,-2-5-22 15,-2-5-32-15,-3-2-38 0,-4-10-32 0,-8-8-490 16,-8-12 240-16,-9-16 159 0</inkml:trace>
  <inkml:trace contextRef="#ctx0" brushRef="#br0" timeOffset="141553.4063">9698 8479 8 0,'0'0'116'0,"0"0"9"0,0 0-5 15,0 0-1-15,8 22-4 0,4-11 1 16,-2-2-2-16,2 1-7 0,3-1 1 16,0-2-4-16,-2-1-8 0,1 0-3 0,0-4-9 15,-2-2-3-15,-2 0-9 0,1-6-6 16,-4 2-8-16,-5-4-7 16,-2 1-5-16,-2-1-2 0,-2 1-8 0,-8-2-7 0,2 1-1 15,-2 1-12-15,-4 1-22 0,2 0-22 16,-1 2-42-16,0 4-50 0,2 0-468 15,3 1 200-15,-2 4 132 0</inkml:trace>
  <inkml:trace contextRef="#ctx0" brushRef="#br0" timeOffset="151570.289">11116 12350 41 0,'0'0'40'16,"0"0"-4"-16,0 0-3 15,0-6 0-15,0 6-6 0,0 0-1 0,0 0-2 16,2-5-4-16,-2 5-5 0,0 0-5 0,0 0-3 15,0 0-10-15,-2-6-17 0,2 6-79 16,0 0 34-16,0 0 22 0</inkml:trace>
  <inkml:trace contextRef="#ctx0" brushRef="#br0" timeOffset="167836.5729">20425 12365 98 0,'0'0'175'0,"0"0"1"0,0 0-3 16,0 0-10-16,17-24-9 0,-2 8-12 16,4-11-6-16,9-7-9 0,14-18-13 15,5-2-4-15,16-21-11 0,1-3-8 0,5-5-12 16,-3-6-8-16,-3 2-6 0,-5 3-6 15,-19 19-13-15,0 7 1 0,-14 10-1 16,-4 10-2-16,-5 5 3 0,-4 5-2 0,-6 5-8 16,-4 4-6-16,-8 3-2 0,-2 7-3 15,-10 5-3-15,-2 4-5 0,-6 5 0 16,-3 9-4-16,1 3 0 0,3 2 0 0,3 6 0 16,6 2-3-16,2 3-2 0,8 3 1 15,6-3 0-15,6 8-2 0,12 6 2 16,9 15-1-16,5 0 0 0,4-2-5 15,0-2 4-15,-2 1-5 0,-1-4 4 0,-9-9 0 16,-5-5 1-16,-6-3-3 0,0-3 1 16,-5 0 1-16,-4-6 5 0,-4 2 5 0,-2-4 6 15,-6 1 5-15,-5-2 9 0,-6-2 3 16,-6-4-1-16,-5-2-3 0,-4-3-3 16,-2-5 1-16,-5-4-5 0,6-3-3 15,1-3-3-15,-4-2 0 0,4-5-1 0,-2-1-7 16,5-3-4-16,3-1-17 0,2 0-15 15,7-2-25-15,3 0-32 0,2-2-29 16,4 0-32-16,4 1-34 0,4-1-33 0,2-2-593 16,4 2 272-16,4-3 179 0</inkml:trace>
  <inkml:trace contextRef="#ctx0" brushRef="#br0" timeOffset="168249.509">21645 11453 104 0,'0'0'151'0,"6"13"6"0,-4 0 2 0,0 6 1 16,0 5-6-16,-2 5-6 0,2 4-4 15,0 9-7-15,-2 2-6 0,0 1-11 16,0 9-11-16,-2 1-9 0,2-4-7 0,-2-5-10 15,0-3-7-15,0-2-5 0,0-3-2 16,0-5-8-16,0-3-1 0,2-3-1 16,-2-7-2-16,2 2 1 0,0-3 3 0,0-4 2 15,0-2-4-15,2-5-7 0,4-1-6 16,0-3-4-16,5-2-4 0,2-2-7 16,4-2-1-16,-1-2-5 0,6 3-2 0,-1-2-4 15,2 0-1-15,-2 1-4 16,7-2-1-16,-5 2 1 0,2 1-4 0,-1 1 4 15,-1 0-7-15,3 0-1 0,-3 0 1 16,0 1-3-16,-2 1-1 0,1 0-8 0,-4 2-15 16,2-2-20-16,-1-1-26 0,-7 2-26 15,3-3-29-15,-2 3-24 0,-1-3-24 16,-1 2-23-16,-2-2-560 0,-1 0 256 0,-8 0 168 16</inkml:trace>
  <inkml:trace contextRef="#ctx0" brushRef="#br0" timeOffset="168502.5127">22538 11709 112 0,'0'0'155'0,"8"13"-5"0,-4-1-2 16,0 1-7-16,-2 7-7 0,3-1-7 0,0 4-10 15,-3 4-13-15,2-3-8 0,0 3-8 16,-2 0-10-16,2-1-5 0,-2 0-10 16,0-1-5-16,0-4-14 0,1 0-21 0,-3-1-29 15,0-1-30-15,0-4-29 0,-3-2-40 16,1-1-34-16,-2-5-324 0,0-1 158 16,0-4 103-16</inkml:trace>
  <inkml:trace contextRef="#ctx0" brushRef="#br0" timeOffset="168800.7696">22427 11578 67 0,'7'-7'165'16,"4"0"-5"-16,3 1-3 0,8 1-10 0,5 2-8 16,5 4-4-16,8 1-10 0,3 7-10 15,5 1-9-15,3 7-8 0,-5-1-5 16,3 3-1-16,-5 2-3 0,-3 6-3 0,-3 1-1 15,-6 3-5-15,-7 3 7 0,-2 2 0 16,-10-4 0-16,-3 3 3 0,-3-2-3 16,-10-1 3-16,-5 0-3 0,-2 0-3 15,-5 1-1-15,-4-5-8 0,-8 3-3 16,-3-1-11-16,-2-5-7 0,-4 0-3 0,-2-5-3 16,0-1-10-16,2-5-11 0,0 0-20 15,2-5-35-15,-1 1-48 0,5-5-40 0,2 1-55 16,1-2-57-16,1-4-634 0,5 0 293 15,-5 0 193-15</inkml:trace>
  <inkml:trace contextRef="#ctx0" brushRef="#br0" timeOffset="169193.6052">20314 12797 102 0,'-6'5'204'0,"12"-2"-6"0,-6-3-11 0,24 4-7 16,-2-4-6-16,11 0-10 0,16-4-12 15,36-4-9-15,17 1-9 0,27-8-10 16,13-4-7-16,12 2-12 0,13-3 0 0,5-1-7 15,3 2-3-15,-1 0-9 0,2 0-2 16,-7 6-3-16,-4-4-2 0,-4 2-6 16,-16-3-9-16,-6 1-2 0,-17 2-7 0,-24 2-7 15,-12 1-4-15,-8-1-6 0,-16 3 2 16,-13 3-5-16,-11-1-7 0,-3 1 1 16,-7 1-4-16,0 0-6 0,-3 2 2 0,-5-1 0 15,-2 1-11-15,-3-2-23 0,-2 0-26 16,-5 1-35-16,-1-1-41 0,-5 2-42 0,-2 1-50 15,-9-2-52-15,-3 4-544 0,-8-2 273 16,-9 0 180-16</inkml:trace>
  <inkml:trace contextRef="#ctx0" brushRef="#br0" timeOffset="169546.5013">20235 13072 176 0,'12'7'225'15,"8"1"-15"-15,9-2-9 0,9-4-11 0,21 1-8 16,37-3-2-16,14-1-10 0,31-7-5 16,14 1-11-16,10-3-10 0,4-1-2 0,3-1-8 15,-3 0-8-15,3-1-9 0,-7 0 3 16,0-1-4-16,-8 1-6 0,-5-2-3 15,-10 4-4-15,-10-6-2 0,-27 7 11 16,-8-3 2-16,-6 1-6 0,-8-1-7 0,-17 3-4 16,-13 0-7-16,-9 3-5 0,-6-1-7 15,1 3-7-15,-10-1-6 0,-4 2-6 0,0 0-8 16,-5 1-4-16,-2-1-6 0,-2 0-14 16,0 0-21-16,-3 2-37 15,-3 1-48-15,2-4-49 0,-4 3-60 0,-4-3-54 16,-4 5-42-16,0 0-863 0,-10-7 390 0,-4 5 257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09:23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6929 7592 52 0,'0'0'136'0,"0"0"-10"16,0 0 2-16,18-3-4 0,-18 3-14 0,6-7-7 16,-4 1-3-16,2 0-6 0,0-1-6 15,-2-1-3-15,-2-1-3 0,2-1-4 0,-4 1-7 16,0-3-3-16,-2-1-8 0,-2-1-1 15,0 1-4-15,-5-1-4 0,0 2 2 16,-6-2-2-16,1 3-1 0,-6-2-3 16,-1 6 1-16,-5-2-2 0,-2 3 6 0,-6 5-1 15,-3-2 1-15,-8 7-3 0,-12 2 3 16,-18 9 3-16,2 3-2 0,-4 4 0 0,3 3-3 16,-1 3-1-16,6 5 2 0,5 1-6 15,5 2-5-15,6 2-1 0,2 4-3 16,9 2-7-16,10-6 3 0,4-3-1 0,7 3 0 15,3 3 1-15,4 2-4 0,0 2 6 16,6 1 0-16,6-6-5 0,2 3 0 16,4-4-1-16,2 3-4 0,4-4 1 0,6 6-2 15,2-2-2-15,8-4-2 0,1 0-3 16,17 7 0-16,7-4 3 0,3-6-3 16,6-2-1-16,5-6 1 0,-6-8-1 0,-3-4-1 15,19 2 3-15,-11-7 0 0,-5-4 0 16,0-3-4-16,-6-3 3 0,9 0-6 15,-6-6 3-15,1 1 0 0,1-5 1 0,-3-3-7 16,-1-2-3-16,13-6 4 0,0-6 2 16,-7-1 0-16,-1-4-2 0,-1-5-1 0,-5-3-2 15,-3-2 9-15,-7-4-3 0,-1-3 4 16,-13 5-1-16,-5 4-2 0,-8-4 1 16,-4-2 0-16,-2 3 2 0,-10-1-2 0,-8-6-1 15,-8-17 0-15,-8 4-4 0,-7 2-1 16,-6 3 1-16,-7 2-2 0,-3 4-5 15,-2 7 7-15,-4 4-8 0,-6 4 7 16,-1 9-1-16,-5 0-1 0,-6 10 0 0,-2 2-3 16,7 9 0-16,7 3 0 0,-3 4-3 15,3 2-12-15,1 4-7 0,3 1-23 0,2 2-24 16,7 3-31-16,1 0-28 0,9 1-34 16,6 5-29-16,2-2-34 0,5 3-35 15,3 1-582-15,4-1 285 0,3-2 189 16</inkml:trace>
  <inkml:trace contextRef="#ctx0" brushRef="#br0" timeOffset="3156.3424">17432 13331 51 0,'4'-12'104'0,"1"-1"-6"0,-3 0-6 16,0-4 3-16,-2 2-6 0,0-5-6 15,0 1-2-15,-4 0-5 0,-1-6-5 0,-1 5-8 16,-2-4 9-16,-3 2-12 0,-1 1-2 16,-6-2 0-16,-2 2-11 0,-6 1-1 15,-6 2 1-15,1 0-3 0,-5 8 3 16,-5-2 2-16,-3 4 3 0,-1 3-8 0,1 2 1 15,0 6 0-15,-3 0 5 0,-6 7 1 16,3 2-3-16,-2 3 3 0,-9 13-1 16,0 5 1-16,3 3-2 0,8 4-4 15,-1 2 2-15,6 4-5 0,3-1-4 0,10-3-2 16,7-3-3-16,4 3-4 0,2-1-3 16,3 3 0-16,4 1-2 0,6-5-4 0,4 4 1 15,2 0 0-15,6-2-6 0,0 6 2 16,8-1 0-16,0-1 1 0,3-4-1 15,4-2 1-15,4-2 0 0,5-2 0 16,2-3 0-16,4-5-1 0,4-1 1 0,2-3 2 16,2-6 1-16,8-1 5 0,-1-6-3 15,3-2 5-15,3-1 1 0,-1-5 1 16,-3-2 1-16,2-5 1 0,1 1 3 0,2-7 2 16,16-5 0-16,-4-6 0 0,-3-4-2 15,-5-1 1-15,-3-5-4 0,-4-3-3 16,-1-3 2-16,-6 0-3 0,-11 0-2 0,-7 5-2 15,-2-2-2-15,-5-5 1 0,-5 2-1 16,-6 0-1-16,-8-1 0 0,-2-2-2 16,-6-4-2-16,-4-6-3 0,-14-12-2 15,-5-1-2-15,-11 4 3 0,-2 2-4 0,-11 1-3 16,-2 8 2-16,-7 0-5 0,-3 7-1 16,-5 3 0-16,1 3 2 0,-3 5 1 15,2 5-8-15,11 6-9 0,6 6-19 0,-2 4-14 16,3 1-24-16,7 4-25 0,-1 4-26 15,6 0-27-15,3 4-36 0,-3 1-29 16,5 6-21-16,-1-3-542 0,8 4 264 0,-1 1 174 16</inkml:trace>
  <inkml:trace contextRef="#ctx0" brushRef="#br0" timeOffset="18866.4119">14463 11734 6 0,'-37'6'54'0,"6"0"-2"0,1 1-3 0,0 2 2 16,6-2-7-16,-4 5 1 16,-2-1-5-16,1 4-2 0,-1 2 1 0,0 2-2 15,-1 6-5-15,-1 1 2 0,2 5 2 0,3 0 2 16,-1 2-10-16,2 0 0 0,4 3-4 15,0 0 7-15,7-3-14 0,1-1 1 0,0 3-1 16,6-1-2-16,2 0-1 16,2 2-4-16,2 0 0 0,2-5 0 0,4 6 0 15,2-3 1-15,4-2-1 0,4-2-1 16,2 0-2-16,1 0 4 0,3-4-2 0,2-1 0 16,2 0 9-16,4-4-3 0,-1 0 4 15,5-6-1-15,2 0 1 0,1-3 2 16,5-3 2-16,3-2-6 0,1-2 0 15,1-7-1-15,3-1 9 0,6-4-7 0,-1-5-1 16,-1 0 2-16,-1-4 13 0,-2-3-1 16,11-13 5-16,-6-1 2 0,-3-4 2 15,-11 4-4-15,-8-2 2 0,-3 1-3 0,-1-4-3 16,-4-4-5-16,-5-2 3 0,-5-2 4 16,-6-1 5-16,-5 3 0 0,-6 3-5 15,-7-9-3-15,-4 2-3 0,-14-13-3 0,-8 4 0 16,-6 2 0-16,-5 5-5 0,-4 3-2 15,-2 0-2-15,1 9 1 0,-3 4-3 16,6 10-4-16,7 6 2 0,4 9-6 0,-1 2 20 16,3 7-2-16,-4 3-11 0,2 5-26 15,1 5-24-15,6 4-37 0,-3 6-34 16,6 0-41-16,4 7-397 0,4 0 185 16,3-2 123-16</inkml:trace>
  <inkml:trace contextRef="#ctx0" brushRef="#br0" timeOffset="21862.6652">23960 12655 39 0,'0'0'65'16,"-6"-2"-2"-16,6 2-5 0,-6-2-6 15,6 2 2-15,0 0-6 0,0 0-6 0,-5-6-3 16,5 6-4-16,0 0-4 0,0 0 1 16,0 0-2-16,0 0-5 0,-2-6-3 15,2 6-2-15,0 0-1 0,0 0 1 16,0 0-6-16,0 0 1 0,0-5-1 0,0 5-4 16,0 0-1-16,-6-4 4 0,6 4-3 15,0 0-3-15,-5-4 5 0,5 4-5 0,0 0 1 16,0 0 4-16,-4-4-4 0,4 4-4 15,0 0 0-15,0 0 4 0,0 0 0 16,0 0 2-16,0 0-2 0,0 0-1 0,0 0-3 16,0 0-1-16,0 0 0 0,0 0 4 15,9-6-3-15,-9 6 1 0,0 0 0 16,13 0-1-16,-13 0 3 0,16 0-1 16,-8 0 0-16,6 2-4 0,-2-2 4 15,1 0-3-15,2 0 0 0,0 0 2 0,3 3 1 16,4-3 5-16,-1 1-5 0,2 1-1 0,2-2 4 15,3 2 3-15,2 0-3 16,-1-2-4-16,3 2 1 0,-2 0-5 16,2 0 4-16,1-2-2 0,-1 2 5 0,2 1-5 15,-2-1 5-15,1 0 0 0,1 0 6 0,1 2-1 16,-3-2-2-16,1 0 3 0,-1 0-2 16,-2 0-3-16,1-1 2 0,-1 1-4 15,0 0 1-15,-3 0-8 0,3 0 12 16,-1 2 1-16,-2-4-2 0,1 2-1 0,2-1 2 15,-5-1 1-15,1 0-1 0,-1 0 5 16,-2 0-2-16,7 3 1 0,-5-3 1 16,1 0 0-16,-1 0-4 0,1 0 3 15,-1 0-7-15,-2 0-1 0,0 0-1 0,1 0 3 16,-4 0-3-16,2 0 1 0,-1-3 2 16,-1 3-2-16,-2 0-2 0,2 0 1 0,-4 0-1 15,4 0-6-15,-1-1 6 0,-3-1-5 16,4-2-2-16,-4 2 14 0,2 0 10 15,-2 0-2-15,1-1-4 0,0-1-2 16,-2 2-2-16,-1-2 3 0,0 0 3 0,-2 0 5 16,1-1-17-16,-2 1 13 0,-3 0 2 15,1 0 3-15,1 0-8 0,-2 0 6 16,-2-2-2-16,2 0-2 0,-2 0-2 16,0-1-3-16,-2-1 2 0,0-1 0 0,0 2-6 15,-2 0 2-15,3-4-3 0,-3 3 0 16,0 0 0-16,0-2-4 0,-2 1 3 0,0 1-1 15,3-2-5-15,-3 1 2 0,-3 2-2 16,3-3 0-16,0 0 2 0,-2 3-2 16,0-3 3-16,0 3-2 0,0-1-2 15,-3-2 3-15,3 3-2 0,0 1 2 0,0 0-4 16,0-1 1-16,0 1-1 0,0 0 2 16,0 0-3-16,0 0 2 0,0 2 1 0,0 0-3 15,0-2 1-15,0 1-1 0,-3-1 5 16,0 4-2-16,1-3-2 0,-2-1 0 15,-2 0 0-15,-1 3 0 0,-3-2 0 16,-6-1 0-16,0 0-1 0,-10 1 0 0,0 1-2 16,-9-4 5-16,-6 2-1 0,1 0-1 15,-9-1 2-15,-4-2-2 0,-2 1-1 16,-4 0 2-16,-1 0-5 0,1 1 0 16,-20-4 6-16,13 1-1 0,9 1-2 0,4 3 4 15,0-1-5-15,2-1 2 0,10 2 3 16,1 2-1-16,3-2-2 0,0 0 0 0,5 3-5 15,0-1 3-15,2-1 4 0,3 3 1 16,1 0-2-16,1-2 0 0,0 2-1 16,3-1 0-16,3 0-5 0,-3 0 4 15,6 2 0-15,-1 1 1 0,0-2-4 0,4 1 4 16,-5-2 0-16,6 2 0 0,2-1 0 16,-2-1 1-16,2 3 0 0,1-1 1 15,-1-1-3-15,1 2-2 0,0-2 1 0,1 0 0 16,0 0 2-16,-6 2-2 0,4-2 0 15,-1 1 0-15,0-2-2 0,-4 2-1 16,3-1 3-16,-4 0-4 0,0 2 0 0,-4-2 4 16,3 0 0-16,1-2-3 0,-6 2 4 15,3 1-2-15,0-4 2 0,-2 4 0 16,1-1-3-16,-1 0 4 0,2 0-4 16,2-2 2-16,-1 2 4 0,2 0-5 0,0 2-1 15,2-1 4-15,3-2-3 0,0 3-4 16,1 0 4-16,1-1 3 0,1 2-1 15,10-1-8-15,-18 3 9 0,10-2 0 0,2 3-4 16,0 0 2-16,-1 2 2 0,3 0-3 16,2 1 3-16,-3 1-1 0,5 1-3 0,0 1 3 15,0 0 0-15,0 2 6 0,2 0-4 16,1 4 3-16,-1 0-7 0,2 2 3 16,1 1 2-16,-3 2 0 0,2 1-1 15,-2 5 3-15,0 0 1 0,2 0-3 16,-2 0 4-16,2 3-2 0,-2-4-2 0,2 3 2 15,-2 1 1-15,1-1-1 0,0 0 1 16,1-2 0-16,-4 3-3 0,2-4 3 16,0 1-1-16,0 0-3 0,0-3 2 0,-2-3-1 15,2 2 0-15,0-3 2 0,-2-1 0 16,2-2-2-16,-2-2-1 0,0-2 2 16,2 0 1-16,-2-1-1 0,0-3 2 0,0 1 7 15,2 0 6-15,0-3 1 0,-2 1 6 16,0-2 6-16,3-1 5 0,-3-1-2 15,0-4 0-15,0 0-4 0,4 4-5 16,-4-4-1-16,0 0-2 0,10-12-4 0,-5 6-1 16,1-3 0-16,-2 2-2 0,5-7-4 15,-1 1 0-15,0-3-2 0,4-1-5 0,-2-2-2 16,2-1-1-16,1-2-7 0,0 1-39 16,0 0-41-16,1 2-52 0,2-2-58 15,-2 4-440-15,3-2 216 0,-2 4 143 0</inkml:trace>
  <inkml:trace contextRef="#ctx0" brushRef="#br0" timeOffset="29595.9919">15089 13337 23 0,'0'0'76'0,"0"0"3"16,0 0-5-16,28 2-8 0,-12-2-9 15,8-2-3-15,5-1-4 0,1 2-10 16,4-1-2-16,9-2 2 0,-1 2-8 16,4-2-8-16,3 2 4 0,-2 1-7 0,1-1 4 15,1 0-9-15,-5 0 3 0,1 2-4 16,-11-2-3-16,-2 0-3 0,-3 2 1 16,-6-2 1-16,0 2 2 0,-3 0-9 15,-8-2 3-15,1 4 0 0,-4-2-11 0,-9 0-4 16,0 0-5-16,0 0-5 0,0 0-1 15,-36 6-3-15,14-4 4 0,-5 2-1 16,-3-3 2-16,-6 3 0 0,-2 0 5 16,-7 2-1-16,-1 0 4 0,-7-1 0 0,-2 1 0 15,1 2 6-15,-4-1 4 0,3 0 5 16,4 1 2-16,7 1 6 0,6-4 2 16,6 1-4-16,3-1-1 0,3 1 3 0,7-1 4 15,4 0 0-15,6 1 2 0,7 0 3 16,2-6 7-16,17 8-7 0,2-2 6 15,11-2-3-15,1-2-9 0,12 2 1 16,-1-3 1-16,7 2 3 0,7 0 7 0,3-1-3 16,-1-2 2-16,2 2 4 0,-1-2 1 15,-6 0 0-15,-4 2-1 0,-1-2 6 16,-1 0 4-16,-5 0 2 0,-6 0 0 0,-4 0 6 16,-2 0-2-16,-5 0 1 0,-1 0 3 15,-4 0 2-15,0 0-2 0,-3 0 3 16,-1 0-5-16,-2 0-1 0,-2 0-2 0,-2 0-6 15,1 0-5-15,-2 0-3 0,1 0-6 16,-10 0-12-16,15 0-15 0,-15 0-19 16,12 0-26-16,-12 0-21 0,10 0-18 15,-10 0-19-15,8 2-16 0,-8-2-15 0,0 0-361 16,0 0 168-16,0 0 112 0</inkml:trace>
  <inkml:trace contextRef="#ctx0" brushRef="#br0" timeOffset="35102.6592">27514 12533 11 0,'-9'1'62'0,"5"1"5"16,4-2 3-16,-10 0 1 15,10 0 5-15,0 0-1 0,0 0 3 0,0 0-6 16,32-3-7-16,-8 1 8 0,6-1-2 16,11 2-11-16,3 1-1 0,5-2-8 0,1 2-5 15,10 0 6-15,3-2-10 0,0 6 8 16,2-4-6-16,-2 1 1 0,1-1-1 16,-3 3-5-16,-1-1 2 0,-4-1-6 15,-7 1-4-15,-2-2-1 0,-3 3-3 0,-8-2-6 16,-4-1 0-16,-1 1 0 0,-7 2-4 15,-1-3 0-15,-4 2-7 0,-4-2 3 16,-3 0-5-16,-2 1 0 0,-10-1-1 0,0 0-1 16,0 0-12-16,0 0-20 0,0 0-9 15,-37-3-5-15,16 3-2 0,-4 0-6 16,-5 0-3-16,-6 2 1 0,-7-1 11 16,-5 5-9-16,-7-1 8 0,-4-2 0 0,-3 2 4 15,-3 1 4-15,-20 0 3 0,11-1 2 16,11-2 3-16,-1 0 3 0,3-2 2 15,3 0 3-15,9 2 1 0,3 0 3 16,11-3 4-16,2 0 0 0,8 3 9 0,2-3 9 16,3 2 4-16,8-2 10 0,6 1 2 15,6-1 2-15,0 0 1 0,0 0-4 0,32 8 5 16,-10-4-3-16,8-3-2 16,5 4 2-16,4-2 10 0,5 3-9 0,3-2 1 15,7 1 4-15,0 3 7 0,3-4-7 16,-2 2 4-16,3-3-4 0,-10 1-2 0,-1 0 4 15,-1 0-1-15,-1-3-4 0,-3 2-7 16,-8-1 2-16,-3-2-4 0,-1 0 4 16,-4 1-2-16,-3-1-2 0,-1 0 11 15,-4 0-13-15,2 0-1 0,-6 0-4 16,1 0 1-16,-2 0 1 0,-2 0-10 0,-1 0-9 16,0-1-24-16,1 1-44 0,-2-2-42 15,-1-1-45-15,-2 2-344 0,3-3 170 0,-5 0 113 16</inkml:trace>
  <inkml:trace contextRef="#ctx0" brushRef="#br0" timeOffset="44945.0433">21314 1770 19 0,'0'0'98'0,"0"0"-10"0,0 0 10 16,0 0 1-16,10-12-11 0,-4 8 3 16,0 1-9-16,-2-4 0 0,2 1-6 15,0-2-5-15,1-3-13 0,1-1 8 0,-1-1-8 16,-1-1 1-16,-2-2-11 0,3 0 6 15,-5-2 5-15,0 0-2 0,0-2-5 16,-4-1-2-16,-5 1-1 0,-1-1-1 16,-3 2-6-16,-4 2-6 0,-1 0 1 0,-8 7-4 15,-5 1-7-15,-3 4 3 0,-4 5-9 16,-4 4 3-16,-5 3-4 0,1 6-4 0,-1 4-2 16,11-3-4-16,3 4-2 0,3 1 2 15,2 2-2-15,8 1-3 0,3-2-2 16,6 0 0-16,5-2-2 0,4 0-3 15,2-2 8-15,5-1 0 0,4-3-1 0,1 0-2 16,4-5-2-16,2-1 0 0,1-3 2 16,0 0 2-16,0-3 3 0,1-3-1 15,-2 0-2-15,-1-3 0 0,0 0 8 16,2-4 0-16,-2 1 2 0,0-1 5 0,0-1-3 16,-4 1 0-16,1 1 3 0,-1-3 3 15,0 3-3-15,-2-1 0 0,-3 1-3 0,2 0 5 16,-2 0-3-16,2 2-1 0,-4 2 1 15,0-1-6-15,0-2 3 0,1 2-2 16,-1 1-1-16,-2 1-2 0,1 0 0 0,-1 0-2 16,0 1 2-16,0-2-4 0,-4 5 0 15,7-5 2-15,-7 5-5 0,4-3 1 16,-2-2-2-16,-2 5 2 0,4-3-1 0,-4 3-1 16,4-4-1-16,-4 4 4 0,0 0-3 15,0 0-1-15,4-6 0 0,-4 6 1 16,0 0-2-16,4-1 1 0,-4 1 1 15,0 0-1-15,0 0-4 0,0 0 0 0,0 0-2 16,0 0-7-16,4-6-2 0,-4 6-4 16,0 0-7-16,0 0-10 0,0 0-13 15,0 0-15-15,0 0-10 0,0 0-18 16,0 0-15-16,0 0-15 0,0 0-23 0,0 0-388 16,0 0 181-16,0 0 119 0</inkml:trace>
  <inkml:trace contextRef="#ctx0" brushRef="#br0" timeOffset="47705.1902">20916 2345 19 0,'14'-10'126'0,"-8"4"5"0,2-4 3 0,7-7-10 16,-3-3 7-16,8-5-7 0,2-7-5 16,0-6-7-16,-3-5-6 0,11-24-13 0,-2-3-7 15,-4-2-9-15,2-6-9 0,-3-2-10 16,1 4-3-16,-6 0-4 0,0 2-5 16,-8 17-1-16,1 7-7 0,-5 9 5 15,-2 4 4-15,-2-2 1 0,-2 8 0 0,0 4-2 16,-2 2-2-16,0 4-2 0,-2 1-5 15,-7 4-7-15,1 2-4 0,-3 7 0 16,-6 5-8-16,-5 9-4 0,-7 9 3 0,-17 25 0 16,-3 17-1-16,-5 20-4 0,5 11 3 15,7 6-2-15,8 3-2 0,11-17 3 16,7 1-2-16,8-2 0 0,6-12-2 16,8-10 1-16,6 15-2 0,8-4 0 0,9-7 2 15,7-7-1-15,6-5-1 0,3-7-3 16,-5-8 4-16,-4-9-4 0,1-2 2 0,-1-7-3 15,-2-3-13-15,-2-6-13 0,-3 0-20 16,3-5-14-16,0-4-23 0,1-4-14 16,1-3-11-16,0-6-9 0,1-1-11 15,-3 0-15-15,2-2-4 0,-2-3 1 0,-3 0 5 16,3 0 13-16,-5-1 12 0,3 1 14 16,-4-2 11-16,-2 1 20 0,0-1 20 15,-3 1 22-15,-1-2 24 0,-2 2 29 0,-4 0 15 16,-1 0 12-16,-3 0 16 0,-1 4 16 15,-1 0 5-15,-2 0 3 0,-4 2 0 16,-2 1-8-16,-2 3-6 0,-4 1-7 16,-6 3-8-16,-2 5-5 0,-4 4-6 15,-5 3-6-15,-2 5-2 0,-2 5-5 0,-1 4-6 16,-2 6-6-16,3 3 0 0,1 2-4 0,8-6-4 16,4 2-1-16,1 1-4 0,7-4 2 15,1-3-6-15,2-2 4 0,3 0-2 16,4-4-2-16,1-2 2 0,1 0 0 15,3-5-2-15,3-2-4 0,1-5 4 0,-1-3-2 16,5 0-1-16,0-3-2 0,1-4-2 16,0 1 0-16,-2-2-4 0,1 4 2 15,-2-3 1-15,0 1-2 0,-3 3-2 0,-2 0-1 16,2 0-3-16,-2 3-2 0,0 2 1 16,-2 1-2-16,-6 0 4 0,15 4-3 15,-6 2 0-15,-1-1 3 0,1 1 0 0,-1-1 2 16,4 0-2-16,2 1 5 0,-2 0-3 15,5-2 3-15,0-3 0 0,2-2 5 16,1 0 1-16,2-10 2 0,2-1 3 0,1-2-1 16,1-5 1-16,-2-4-1 0,-2-4-4 15,4-7-1-15,-3-4 2 0,-5-7-5 16,8-15 0-16,-7 5 0 0,-6 7-6 16,0 3 5-16,-5 5-1 0,-2 5 3 15,-2 5 2-15,1 5 1 0,0 0-3 0,-3 6-7 16,0 6 4-16,-2 3-2 0,-2 8 0 15,2 2-1-15,0 0-5 0,-14 30 8 0,8-8-3 16,0 7 0-16,2 5-3 0,0 2 0 16,1 1-8-16,3 2-12 0,0 3-11 15,3-4-16-15,3 2-15 0,0-2-17 0,0-2-18 16,3 0-8-16,0-5-19 0,-3-4-11 16,0 0-13-16,0-5-381 0,-2-1 180 15,1-4 120-15</inkml:trace>
  <inkml:trace contextRef="#ctx0" brushRef="#br0" timeOffset="47843.7492">22104 2319 24 0,'0'-11'137'0,"0"-2"-15"15,6 0-3-15,2-2-9 0,8-3-13 16,0 0-5-16,10-4-12 0,10 0-11 16,4 1-16-16,7-1-28 0,16-8-44 15,0 4-54-15,-9 5-212 0,-6 3 97 0,-5 1 64 16</inkml:trace>
  <inkml:trace contextRef="#ctx0" brushRef="#br0" timeOffset="48118.6827">22962 2096 22 0,'0'0'124'16,"-8"5"-9"-16,8-5-14 0,0 0-10 16,0 0-10-16,10 7-6 0,-2-2-10 0,2-2-8 15,3 1-7-15,-2 2-11 0,3 1-3 16,-1 4-11-16,-3-1-8 0,2 3-3 16,-4 3-1-16,-4-1-9 0,0 2-1 15,-4 0-6-15,-2 3-5 0,-2-2-11 0,-4 3-12 16,-4-2-22-16,-6 4-27 0,-6-2-171 15,1-2 85-15,1-4 56 0</inkml:trace>
  <inkml:trace contextRef="#ctx0" brushRef="#br0" timeOffset="49068.8983">23594 2124 37 0,'0'0'168'0,"0"0"-3"0,15-16-12 16,-7 3-10-16,5-6-9 0,2-8-12 15,-3-5-6-15,8-8-9 0,-4-5-10 0,8-18-9 16,-3-4-9-16,-2-3-8 16,-2-1-10-16,-7 12-2 0,-1 9-4 0,-5 11 0 15,-1-3 5-15,-1 11 1 0,-2 3-5 16,-2 1-3-16,2 4-11 0,-3 6-6 0,-1 4-4 15,-3 5-4-15,-1 5-5 0,8 3 0 16,-28 24 0-16,14 2-5 0,-3 6 0 0,2 14 1 16,2 4-5-16,5 3-5 0,2 1-5 15,4-1-2-15,4 1 0 0,4-5-2 16,0-2-2-16,5-8 0 0,-3-4-4 16,7-2 0-16,0-5 3 0,2-2-1 15,-2-11-2-15,3-2 2 0,2-4-3 0,1-3-5 16,0-6-7-16,0 0-4 0,3-6-2 15,1-1-2-15,-2-5-7 0,-2-1 0 16,1 1 2-16,-4-5 3 0,2 6 8 0,-8 2-1 16,1 2 7-16,-3-2-4 0,0 4 9 15,-4 2-10-15,-2 3 4 0,-4 0 4 0,2 11 4 16,-2-3-3-16,0 3 0 0,0 1 3 16,-2 1 4-16,2 0-2 0,0 0 1 15,2 2 3-15,0-1-1 0,0-1 0 16,2-2 1-16,0-1 3 0,-2-1 0 0,5-3 6 15,0-3-5-15,-1 0 3 0,-6-3 0 16,14-3-3-16,-9-2 0 0,1-1-4 16,0-3 2-16,1-1-5 0,-3-1-1 15,1-3 4-15,-1 1-7 0,0-2 4 0,2 1-4 16,-2 1 2-16,0 0-2 0,0 2-2 16,3 0 0-16,-2-1-1 0,1 4-5 0,2 3 7 15,-2-1-1-15,3 3 8 16,-1 6-5-16,1 0 4 0,2 7 2 0,-3-1 0 15,0 5 0-15,0 1 1 0,0 3 4 16,-4-2-6-16,2 3 9 0,-2-4 0 0,0 1 3 16,0-1 0-16,1-4-1 0,-1 1 8 15,-2-3 8-15,2-2 8 0,1 1 9 16,-1-5 5-16,2-2-5 0,-6-1-7 16,17-6-3-16,-5 0-6 0,2-1 1 0,0-4-4 15,3 1-4-15,-2 1-4 0,0-1 1 16,-1 3-7-16,2 1 0 0,-2 1 0 15,1 2-1-15,0 1-1 0,-2 4 0 16,3 4-3-16,2 0 4 0,-4 1-2 0,4 5 3 16,-2 1-3-16,-1 3-5 0,2 0-19 0,0 1-29 15,-3 2-28-15,0 1-32 16,0-1-22-16,-6 0-30 0,1-4-381 0,-7 0 184 16,-2 1 121-16</inkml:trace>
  <inkml:trace contextRef="#ctx0" brushRef="#br0" timeOffset="49425.4104">21257 3138 141 0,'-4'10'192'0,"17"-1"8"0,10-8-4 15,10-1-12-15,25-1-9 0,37-11-11 0,39-6-7 16,7-1-10-16,18-6-4 0,15 1-1 16,50-8-10-16,5 1-8 0,1-2-9 15,-5-1 1-15,-42 12-8 0,2 1-9 16,-1 2-3-16,-4 1-9 0,-4 3-4 0,-11 4-10 16,-11 0-7-16,-16-1-2 0,-30 3-12 15,-13-3-1-15,-8 9-4 0,-20-2-5 16,-14 3-5-16,-13-3-2 0,-3 4-2 0,-7-2-5 15,-6 3-2-15,0-2 1 0,-5 2-7 16,3-1 0-16,-6-2-6 0,0 3-16 16,-2-2-27-16,-4 1-40 0,1-4-50 0,-4 4-54 15,-1 0-59-15,-6 1-725 0,2-9 326 16,-2 9 214-16</inkml:trace>
  <inkml:trace contextRef="#ctx0" brushRef="#br0" timeOffset="50677.9652">26695 1244 101 0,'-4'-8'177'0,"0"5"-19"16,-1-2-15-16,5 5-12 0,0 0-8 0,-8 10 4 16,4 7 6-16,-1 10-5 0,1 12-4 15,0 11-7-15,1 9-7 0,-1 22-4 16,2 0-13-16,0 1-6 0,-2 2-8 0,2-2-9 15,2 2-11-15,-2-4-1 0,2-11-10 16,0-12-11-16,0 0-26 0,-2-2-29 16,2-3-26-16,-2-7-30 0,2-3-33 15,-2-2-38-15,0-8-23 0,0-3-398 0,-4-4 192 16,0-6 127-16</inkml:trace>
  <inkml:trace contextRef="#ctx0" brushRef="#br0" timeOffset="51004.0335">26434 2289 1476 0,'-6'-19'-10'0,"4"4"4"16,0 0 10-16,4 0 7 0,2 2 10 0,4-3 11 16,6-1-5-16,5-2-4 0,4-3-5 15,8-6 2-15,5 1-4 0,17-12 0 16,3-1-5-16,1-4 0 0,0-2 3 16,-3-1-5-16,-3-1 1 0,-1 2 2 0,-6 0-1 15,-9 8 0-15,-9 4 5 0,-2 2 6 16,-5 3 11-16,-5 2 11 0,-3 5 18 0,0 1 13 15,-5 4-3-15,0 1-6 0,-2 1-6 16,-2 3-10-16,2 5-6 0,-4 1-8 16,0 6 2-16,0 0-6 0,-16 20-3 15,6 3-2-15,-4 7-1 0,2 12-5 16,-3 4 3-16,2 3-2 0,2 4-1 0,-1 20-1 16,2-14-5-16,4-4 2 0,-2-2-4 15,4-1-9-15,0-1-24 0,0 0-28 16,2-8-38-16,2-2-17 0,2-1-36 0,0-9-25 15,2-3-36-15,4-3-435 0,4-6 216 16,2-3 142-16</inkml:trace>
  <inkml:trace contextRef="#ctx0" brushRef="#br0" timeOffset="51345.9067">27599 2166 55 0,'0'-9'204'0,"0"-2"-5"0,-5 4-14 16,-1 1-20-16,0 0-16 0,-5 5-15 15,-1-1-16-15,-6 2-9 0,0 3-15 16,-6 8-7-16,-3 3-7 0,-1 4-11 0,0 0-8 16,3 6-6-16,2-4-5 0,4 3-6 15,-1-5-5-15,8 0-7 0,-2 1-2 16,1-3-5-16,6-3-5 0,-1-3 4 16,3-1-7-16,3-1-1 0,0-3-4 0,2 0 2 15,0-5-2-15,0 0-1 0,0 0-4 16,24-10 4-16,-14 4-11 0,1-2-4 0,-1 1-1 15,4 0-4-15,-6 1-5 0,0 0-5 16,0 1-1-16,-1 4 0 0,1 1 1 16,-8 0 0-16,15 6 5 0,-8 0 0 0,1 6 3 15,-2-2-1-15,2 3-2 0,2 3-13 16,-2-1-11-16,0 0-15 0,2 0-10 16,4 1-22-16,-4-3-15 0,3-1-15 15,-1-5-20-15,4-3-314 0,0-1 153 16,2-4 101-16</inkml:trace>
  <inkml:trace contextRef="#ctx0" brushRef="#br0" timeOffset="51633.4827">27830 2120 21 0,'0'0'107'0,"0"0"-5"0,14 7-9 15,-8 4-2-15,1 2-4 0,0 2 6 0,3 6-13 16,-2-1 6-16,-1 5 0 0,1 2-18 15,1 0 2-15,-3 0-7 0,3-5 0 16,-3 3 4-16,0-4 0 0,-2-2 14 0,0-4 9 16,-2 1 13-16,2-3 21 0,2-4 17 15,-4 1 2-15,-2-4-12 0,2-5-8 16,-2-1-11-16,0 0-13 0,0 0-12 0,10-21-8 16,-6 6-9-16,0-2-12 0,3-6-21 15,6-5-18-15,-3-3-28 0,3 0-27 16,-1 1-29-16,2 0-30 0,0 3-30 15,-2 4-25-15,4 4-11 0,-4 1-14 0,3 5-480 16,-3 1 223-16,4 6 147 0</inkml:trace>
  <inkml:trace contextRef="#ctx0" brushRef="#br0" timeOffset="51927.9155">28316 2267 137 0,'9'-3'137'0,"1"0"-10"0,3-5-8 16,0 1-13-16,1-1-9 0,-1-3-9 0,0-1-11 16,0-1-4-16,-3 2 0 0,-2-3-4 15,-1 4 0-15,-2 0 5 0,-1-1-6 16,-4 4-6-16,-4 0-4 0,2 1-9 16,-8 1 2-16,0 4-4 0,0 2-7 0,-7 4-1 15,1 2-4-15,4 4-5 0,-2-1-2 16,0 3-2-16,2 3-2 0,-1 3-4 15,5-2-4-15,-1 4-3 0,5 0 1 16,2 0 1-16,2-2-4 0,0 1-15 0,4 0-20 16,2-1-27-16,1-2-17 0,6-2-21 15,-3 0-25-15,4-3-21 0,2-6-344 16,2-3 163-16,2 1 107 0</inkml:trace>
  <inkml:trace contextRef="#ctx0" brushRef="#br0" timeOffset="52569.9859">28691 2175 106 0,'4'-4'109'0,"-4"4"-6"0,13-4-20 15,-2 4-7-15,3 3-4 0,4 0-8 0,0 3-8 16,4 2-7-16,-1 1-4 0,0 4 3 16,0 1-9-16,-2-1-5 0,-2 3-3 15,0-4-4-15,-5 4-4 0,-1-2 2 0,-2-1-3 16,-3 0 7-16,-2-4-2 0,-2 1 5 15,-2 0 13-15,-2-2 5 0,0-5 13 16,-2 1 5-16,4-4 0 0,-6 2-2 16,6-2-1-16,-9-8-9 0,9 8-9 0,2-13-5 15,3 3-13-15,3-4-6 0,6 0-1 16,2-4-5-16,4-2-8 0,4-1-4 16,1 0-1-16,-1-2 0 0,1 0-3 0,-2 0 0 15,2 0 1-15,-3 4-1 0,-6 2 7 16,0 3 6-16,-6 3 5 0,-1 0-7 15,-3 1-3-15,-6 6-1 0,0 1 1 0,0 3-3 16,0 0-2-16,-19 2 1 0,19-2 0 16,-15 7-1-16,10 2-3 0,1 0-1 15,0 0-5-15,6 3-1 0,0 2 4 16,2-1-7-16,8 4-2 0,-4-3 0 0,7 1-5 16,-3 3-1-16,3-3-2 0,0-2-7 15,-5 1 4-15,4-3 0 0,-4-1-8 0,0 1 6 16,-3-1 3-16,-1-2 2 15,-2 1-2-15,3-1 6 0,-5-3 5 0,2 3 3 16,-4-5 3-16,0 3 11 0,2-2 3 16,-2-4 15-16,0 0 0 0,0 0 8 0,0 0-5 15,0 0-5-15,9-12 0 0,-3 3-4 16,2-1-6-16,1-2 0 16,4 2-1-16,-1-4-1 0,-1 3 1 0,2 1-5 15,-1 1 4-15,-1-1 0 0,1 3-3 0,2 1 1 16,-4 2-2-16,0 0-6 0,1 4 5 15,0 2-2-15,1 2 5 0,-1 4-2 16,2 1-2-16,-2 1 2 0,-1 1-3 0,0 1 3 16,1-1-2-16,-2 0-8 0,-1 1-17 15,-4-3-15-15,2-1-13 0,-1 0-22 16,1-1-7-16,-2-2-42 0,-2-4-414 0,-2-1 182 16,0 0 119-16</inkml:trace>
  <inkml:trace contextRef="#ctx0" brushRef="#br0" timeOffset="53233.0006">29686 2286 66 0,'4'16'68'16,"0"1"-3"-16,0-3 5 0,-2-1-16 16,3-2-3-16,-3-4-1 0,0-1 3 15,2 1 10-15,-2-1-1 0,1-2 4 0,-3-4-10 16,8 0 3-16,-8 0-12 0,11-10-2 15,-3 3-7-15,0-5-3 0,3 0-1 16,2-5-1-16,1 1-7 0,2-2 0 0,-2 0-8 16,3 2 3-16,0-1-4 0,0 1-7 15,-1 1 11-15,0 2-6 0,-4 4-3 16,3 1 2-16,-2 2-5 0,0 2 9 16,-1 4-4-16,2 2-2 0,-2 2 4 0,2 2 2 15,-1 1-3-15,2 1-2 0,0 4 9 16,-1-3 3-16,4 2 0 0,-2 1 2 15,2-1-5-15,1 1 4 0,2-3 6 16,0-2-1-16,3-1 0 0,1-1-2 0,-2-4 0 16,2-1 0-16,3-1-2 0,-1-4 1 15,-1-1 3-15,2-1-2 0,-4-5 1 16,0 1 3-16,-1-2-3 0,-3 0 5 0,-4-1 3 16,-1-1 4-16,-2 2 12 0,-3 1 3 15,-3 2-3-15,-1-1-2 0,-4 3-7 0,-4 2-3 16,0 0-5-16,-7 1 1 0,-1 5-5 15,-3 3 5-15,-2 2 4 0,-1 5 5 16,-2-1 2-16,2 7-2 0,-1-1 1 16,4 0 0-16,0 4-6 0,3-2-1 15,6 2 0-15,2 0-1 0,2-2-2 0,4 0-5 16,6 2 1-16,5-1-1 0,2-5-4 16,6 0-2-16,5-3-18 0,2-3-39 15,-1-3-43-15,1-2-55 0,0 0-47 0,-4-2-47 16,-2-4-605-16,1 0 281 0,-7-1 186 15</inkml:trace>
  <inkml:trace contextRef="#ctx0" brushRef="#br0" timeOffset="53574.4578">29421 1821 41 0,'7'2'107'15,"-1"0"-3"-15,-6-2 6 0,14 2 1 16,-14-2 4-16,14-6-2 0,-8 2-15 16,-2 0-4-16,0-1-11 0,0-1-10 0,0 0-10 15,-2 2-8-15,-2 4-32 0,5-4-31 16,-5 4-22-16,0 0-20 0,0 0-38 16,-7 21-257-16,5-7 117 0,0-1 78 0</inkml:trace>
  <inkml:trace contextRef="#ctx0" brushRef="#br0" timeOffset="54110.103">29715 2196 100 0,'0'-5'178'15,"0"5"-4"-15,3-10-12 0,-3 6-10 16,0 4-8-16,2-7-9 0,-4 1-9 0,2 6-12 16,0-7-10-16,0 7-10 0,-3-8-7 15,3 4-11-15,0 4-6 0,-2-7-10 16,0 2-4-16,2 5-8 0,-2-7-4 16,0 1-3-16,2 6-6 0,0-7-3 0,-2 2-3 15,2 5-5-15,-3-7 1 0,3 7-1 16,-2-6-6-16,2 6 6 0,-2-6-3 15,2 6-3-15,-4-4-4 0,4 4 1 0,0 0-5 16,0 0-1-16,0 0-1 0,0 0 2 16,-14 10-3-16,10-3-2 0,-2 7 2 15,0 0-3-15,2 1 2 0,0 3 0 0,0 0 0 16,2 1 0-16,0 0-1 0,0 0-3 16,4-2-4-16,-2 1-13 0,2-2-24 15,2-1-28-15,2 0-35 0,2-2-39 0,2-4-44 16,-4-1-422-16,4-5 206 0,-2-1 137 15</inkml:trace>
  <inkml:trace contextRef="#ctx0" brushRef="#br0" timeOffset="56140.1078">28625 2067 19 0,'0'0'110'0,"0"0"-5"15,0 0 2-15,3-6-5 0,-3 6 6 16,0 0-8-16,0 0-6 0,20 8-1 16,-10-3-10-16,-2-2-4 0,4 8-2 0,3-4-10 15,2 6-2-15,2 0-6 0,0 4-4 16,2-3-4-16,1 5-7 0,1 2 0 16,-2 0-2-16,0 2-11 0,1-2 1 0,-4 2 1 15,-1-1-7-15,0-3-1 0,-2 4-4 16,-3-4 1-16,0-1-2 0,-2 1 1 15,-2-4-1-15,0 1-5 0,-1-3 5 0,-3 0 0 16,3 0 5-16,-3-3 15 0,0-1 12 16,-2-2 11-16,0-1 9 0,-2-1 4 15,0-5 6-15,0 0 2 0,0 0-6 16,0 0-3-16,0 0-9 0,0-21-8 0,3 9-8 16,3-5-6-16,0-6-3 0,4 1-8 15,2-2-3-15,2-1-10 0,3-3-20 16,0 1-21-16,0 2-27 0,0 3-26 15,-2 1-30-15,-1 4-36 0,0 0-32 0,-2 2-35 16,-2 1-485-16,1 4 236 0,-5 1 155 16</inkml:trace>
  <inkml:trace contextRef="#ctx0" brushRef="#br0" timeOffset="56821.2089">29326 2025 25 0,'0'-6'123'0,"0"6"-3"0,0 0-1 0,0 0-10 16,-6-6-12-16,6 6-10 0,0 0-4 15,-24 8-8-15,14-2-10 0,-4-1 1 16,0 3-1-16,2 1-8 0,-3 1-8 0,2 0-3 15,2 3-7-15,1-1 3 0,2 1-10 16,1 0 1-16,2 2-3 0,3 1-3 16,2-3-5-16,2 2-1 0,0 0 0 0,6-2 0 15,0 3-1-15,0-1-1 0,1 0-5 16,-1 1-2-16,3-2 0 0,-3 2-1 16,1-1 0-16,-1 0 0 0,0 1-2 0,-2 2 4 15,2-2-2-15,-4-1 2 0,0 3-1 16,0-2 5-16,-4 0 9 0,2 1 6 15,-4-2 3-15,0-2 2 0,-4 2 2 0,2 0-2 16,-6-5-2-16,2 0 2 0,-2 0-2 16,-1-1 4-16,-2-3-10 0,3-3 0 15,-1-3-22-15,-1 0-35 0,12 0-27 16,-20-4-41-16,12-2-38 0,2-2-35 0,0 0-373 16,1 2 184-16,1-3 122 0</inkml:trace>
  <inkml:trace contextRef="#ctx0" brushRef="#br0" timeOffset="58074.0987">23338 2998 41 0,'0'-11'205'0,"0"1"-3"0,-2 3-14 16,2 0-18-16,-2-2-19 0,0 6-17 15,2 3-13-15,0 0 5 0,-5 19 27 0,5 2 4 16,0 9-5-16,0 12 1 0,0 2-9 15,0 12-8-15,0 2-12 0,3 26-8 16,-3-2-12-16,2 2-10 0,2-1-8 16,-2-3-11-16,2-12-8 0,-2-10-11 0,0-1-25 15,2 0-25-15,-2-5-36 0,-2-8-49 16,2 0-37-16,-4-5-38 0,0 0-31 0,-4-5-641 16,-2-7 281-16,-1-4 185 0</inkml:trace>
  <inkml:trace contextRef="#ctx0" brushRef="#br0" timeOffset="58474.3806">22970 3759 137 0,'8'-13'152'0,"9"1"-3"16,4-2-9-16,10-1-19 0,14-1-7 15,6 1-10-15,25-2-12 0,2-2-12 0,5 0-9 16,2 2 0-16,6 3-8 0,-4-3-25 15,0 3-17-15,-5-1-18 0,-3 0-14 16,-16 2-9-16,-10 1 0 0,-3-1-2 16,-5 0 0-16,-11 0 3 0,-2-4 9 0,-7 0 1 15,-2-2 14-15,-8 0 12 0,-2-2 7 16,-5-1 18-16,-3 1 13 0,-3 3 18 16,-4-2 15-16,2 4 12 0,-5-2 16 15,1 1 5-15,0 4-2 0,2 1-11 0,-3 3-11 16,-1 3-10-16,0 6-7 0,6 0-3 15,-15 15 2-15,7 3 2 0,-1 4-1 0,-2 9-3 16,3 5-6-16,0 4-5 0,1 12-9 16,1-1-2-16,3 2-3 0,-1 2-8 15,0 3-8-15,2-3 2 0,2-1-7 0,-2-1-18 16,2-7-21-16,0-5-24 0,0 1-33 16,2-2-26-16,-2-8-34 0,2-1-30 15,-2-2-40-15,2-4-33 0,2-9-559 0,1 0 268 16,1-9 176-16</inkml:trace>
  <inkml:trace contextRef="#ctx0" brushRef="#br0" timeOffset="58872.4462">24766 3720 89 0,'9'-19'212'0,"-2"2"-6"0,-5 1-7 15,-2 3-2-15,0 2-9 0,-4-1-10 16,-3 3-17-16,-4 2-14 0,-3 0-16 15,-5 2-12-15,-5 3-9 0,-6 2-11 16,-1 4-12-16,-5 6-8 0,0 3-10 0,-4 4-4 16,1 2-8-16,3 5-6 0,5 1-4 15,3-1-7-15,8 1-9 0,0 0-4 0,8-4-8 16,1-1-4-16,4 1-4 0,3-4-1 16,4-4-6-16,4-1 4 0,3-1-1 15,4-3 0-15,1-6-5 0,3-1 6 16,2-4-4-16,2-3 2 0,4-4-2 0,-2-1 1 15,1-2 1-15,-2-1-1 0,2 3-1 16,-5-3-2-16,-3 5 6 0,2-1 0 0,-4 1 1 16,-2 1-2-16,0 1-4 15,-2 3-1-15,0 1-2 0,-2 0 0 0,-6 3 1 16,15 5-1-16,-6 2-1 0,-1 5 3 16,-1-3-2-16,3 4-6 0,0 0-9 0,2 5-12 15,0-1-22-15,3 0-26 0,2-2-24 16,0 0-27-16,-1-1-28 0,4-6-22 15,-4-2-514-15,2-1 235 0,1-4 154 16</inkml:trace>
  <inkml:trace contextRef="#ctx0" brushRef="#br0" timeOffset="59179.0389">25099 3606 50 0,'2'-6'197'0,"-2"1"-7"0,2 1-20 0,-2 4-17 16,0 0-15-16,0 0-10 0,0 0-12 15,13 11 3-15,-9 0-1 0,3 3-9 0,-1 1-1 16,2 4-3-16,1 4-9 0,1 2-3 16,-1 0-9-16,2 1-3 0,-3-1-6 15,0 2-5-15,0-5-5 0,2 3-2 0,-4-4-7 16,0-3 0-16,0-3 2 0,-2 0 6 16,3-4 12-16,-3-2 14 0,0 2 4 15,-2-6-6-15,3-2-4 0,-5-3-5 0,0 0-16 16,6-13-6-16,-2 1-8 0,-1-4-4 15,1-3-5-15,2-4-11 0,2-4-14 16,0-5-20-16,4-1-28 0,-4 1-27 0,4-2-21 16,-1 3-27-16,0 1-31 0,0 7-36 15,-3 0-30-15,2 4-29 0,-1 3-559 16,0 2 270-16,1 4 177 0</inkml:trace>
  <inkml:trace contextRef="#ctx0" brushRef="#br0" timeOffset="59499.0443">25569 3732 84 0,'4'2'169'0,"-4"-2"-3"0,15-2-10 0,-5-1-10 16,6-3-4-16,-2-1-8 0,1 0-14 16,4-4-5-16,-2-3-15 0,-1 1-5 15,2-5-6-15,-4 3-4 0,-1 0 4 0,-2 1-5 16,-3-3-1-16,-1 7 3 0,-3-2 0 15,-2 1 0-15,0 0-10 0,-4 4-5 16,0 0-9-16,-2 2-5 0,-3 3-4 0,7 2-4 16,0 0-5-16,-23 8-2 0,12-2-1 15,3 5-5-15,0 1-3 0,0 1-4 16,2 2 0-16,0 2-4 0,4-3-4 0,0 3 0 16,4 0-1-16,2 3-3 15,0-4-2-15,8 4-5 0,-2-1-17 0,2-5-28 16,6 3-32-16,-4-9-37 0,5 3-40 0,5-5-45 15,-3-3-600-15,0-3 268 16,2-2 177-16</inkml:trace>
  <inkml:trace contextRef="#ctx0" brushRef="#br0" timeOffset="59822.0895">26202 3492 12 0,'2'-4'165'0,"-2"4"-16"0,4-4-15 15,-4 4-6-15,0 0-6 0,19 9-10 16,-10-1-6-16,-1 4-8 0,2-2-8 16,1 5-6-16,-2 1-6 0,-1 3-5 0,1 3-4 15,-3 0-7-15,0 3-4 0,-2-2-7 16,-2 0 2-16,0-4-4 0,-4 1 7 0,2-2 7 16,-2 0 4-16,0-4 14 0,-2 1 13 15,0-4 6-15,0-4 0 0,0-4-9 16,-3 0-8-16,7-3-5 0,0 0-11 15,-15-13-5-15,13 1-7 0,2 0-8 0,2-3-4 16,0-4-4-16,5 1-7 0,-1-2-2 16,5-1-11-16,-1 0-13 0,4 0-25 15,0 2-20-15,0-2-27 0,2 5-34 16,0-1-37-16,1 5-33 0,1-5-39 0,-2 7-528 16,-1-1 251-16,0 3 165 0</inkml:trace>
  <inkml:trace contextRef="#ctx0" brushRef="#br0" timeOffset="60192.8339">26843 3413 134 0,'5'-4'186'0,"-3"-3"-5"15,0 3-14-15,-2 4-13 0,0-9-10 0,0 9-12 16,-9-5-13-16,2 3-6 0,-3-1-11 15,0 6-5-15,-6 0-4 0,2 3-10 16,-1-1-6-16,0 3-11 0,0 0-6 0,3 3-5 16,4-2-7-16,-2 3-4 0,2-1-5 15,4 1-6-15,2-1-3 0,6 0-2 16,0 2-3-16,5 1-1 0,2-3-2 0,-1 3-1 16,5-1 0-16,-2-1-6 0,1 1 2 15,-1-1-3-15,2 1-3 0,-6-1-1 16,3-1-2-16,-4 0 1 0,1 1-1 0,-2-1-1 15,-1 2 1-15,-4-3 3 0,-2 1-3 16,-2 1-3-16,-2 2 2 0,-5-1 1 16,-2-2-3-16,-1 1-1 0,-5-2-4 15,0-1-19-15,0-1-22 0,0-3-34 0,2-2-47 16,3-3-62-16,-2-1-501 0,6-1 233 16,2-5 154-16</inkml:trace>
  <inkml:trace contextRef="#ctx0" brushRef="#br0" timeOffset="60439.9026">27147 3346 75 0,'14'6'215'0,"-12"1"-13"0,2 0-9 0,-2 3-13 15,0 1-12-15,4 4-11 0,-1-1-15 16,-3 1-8-16,2 2-14 0,0-2-9 15,0 0-17-15,1 0-3 0,-1 1-10 16,3-2-12-16,-3 1-12 0,2-2-17 0,-2 0-29 16,2-1-29-16,-2-3-30 0,4-2-32 15,0-1-41-15,-2-4-48 0,0 0-411 16,-6-2 197-16,13-6 131 0</inkml:trace>
  <inkml:trace contextRef="#ctx0" brushRef="#br0" timeOffset="60580.8135">27050 3144 119 0,'-6'-6'166'0,"4"1"-25"0,2 5-17 0,-2-6-28 16,2 6-34-16,-2-4-34 0,2 4-35 16,0 0-52-16,0 0-169 0,0 0 77 15,0 0 52-15</inkml:trace>
  <inkml:trace contextRef="#ctx0" brushRef="#br0" timeOffset="61047.0371">27430 3478 132 0,'0'0'146'16,"0"0"-7"-16,0 0-16 0,0 0-14 16,0 0-12-16,8 6-7 0,0-1-5 15,0 4-13-15,1 0-5 0,2-2-11 0,-3 5-5 16,1 0-2-16,1-2-8 0,-4 5-4 16,1-2-5-16,0 0-1 0,-1-2-3 15,-2-1-1-15,0-1 2 0,-2 1 3 0,0-2 5 16,0-1 7-16,-2-1 10 0,0-3 10 15,0-3 8-15,0 0 5 0,0 0 0 16,0 0-10-16,0 0-4 0,0 0-8 0,-2-24-5 16,4 14-8-16,2-3-1 0,4-1-5 15,0-1-2-15,2 2-7 0,1 0-1 16,1 0-6-16,-1 1-1 0,2 2-1 16,-1 1-4-16,2 1 0 0,0 2-3 0,-2 5-5 15,1 1 4-15,2 3-3 0,0 3 2 16,-3 2-1-16,4 3-1 0,-4 3-6 15,1 3 7-15,2 2-4 0,-5 0 4 0,1 1-6 16,-3 2-6-16,-2-1-14 0,1-5-16 16,0 0-24-16,-3-2-30 0,0 1-38 15,0-7-58-15,-2 3-494 0,-2-4 230 16,2-5 153-16</inkml:trace>
  <inkml:trace contextRef="#ctx0" brushRef="#br0" timeOffset="61478.0025">28032 3642 62 0,'14'-4'157'16,"-2"3"-10"-16,3-5-5 0,2 0-6 15,0-2-3-15,1-3-9 0,0 0-3 0,0-2-2 16,0-3-12-16,-1 1-5 0,-3-2 0 15,1-1-6-15,-4 1-4 0,-1 2 5 0,-2-1 0 16,0 3 0-16,-6-2-7 0,0 4-8 16,-4-1-9-16,-2 5-5 0,-4-1-4 15,0 4-6-15,-4 2-3 0,-3 2-4 16,0 6 1-16,-4 1-1 0,-1 1-3 0,2 6 1 16,1 1-2-16,0 0-4 0,2 2-2 15,5 0-3-15,-1 4 1 0,4-5-2 0,3 3-2 16,4-3 1-16,6 2-1 0,3 3 1 15,6-4-7-15,4-2 0 0,7 0 0 16,1-3-1-16,0-3-4 0,8-1-2 16,-1 2-1-16,-3-4-2 0,-1-5-2 0,0 1-1 15,-1-2 1-15,-4 0-4 0,-2 0-1 16,-1 0 2-16,-1 0-4 0,-2 0 0 16,-4 0-14-16,-3 0-29 0,1-3-54 0,-2 0-62 15,-3 0-49-15,-2-1-77 0,0 2-617 16,-3-4 303-16,0 0 200 0</inkml:trace>
  <inkml:trace contextRef="#ctx0" brushRef="#br0" timeOffset="63981.3612">28947 3653 16 0,'-10'0'210'0,"10"0"-18"0,0 0-18 16,-9 2-20-16,9-2-20 0,0 0-15 16,0 0-10-16,0 0 4 0,27 13 4 15,-1-4 5-15,10 0 2 0,11 0-7 16,10 1-2-16,21 5-11 0,5 3-3 0,2-8-10 15,1 5-6-15,-4-2-8 0,-3 0-8 16,-15-4-9-16,-12 2-3 0,-7-7-7 16,-5 2-3-16,-4 0-4 0,-5-2-5 0,-3 1-3 15,-7-1-3-15,1-2-2 0,-6 2-6 16,2-2-7-16,-6 2-14 0,0-2-17 16,-1-2-22-16,-4 1-29 0,-3 2-26 0,-4-3-22 15,0 0-24-15,0 0-25 0,0 0-21 16,-28-4-490-16,12-2 229 0,-2 2 151 15</inkml:trace>
  <inkml:trace contextRef="#ctx0" brushRef="#br0" timeOffset="64272.8977">29432 3480 25 0,'0'0'119'0,"0"0"4"0,0 0 1 0,14 13 6 15,0-4-2-15,4 5 1 0,2 2-9 16,7 4-4-16,1 1-3 0,4 4-8 16,-1 2-1-16,3 1-5 0,-4 1-6 0,-1 2-8 15,-1-2-1-15,-8-1-5 0,0-2 2 16,-4 3-4-16,-2-1 2 0,-6-3 2 16,-4 0 3-16,-4 0 0 0,-4 0-2 15,-4 0-6-15,-8 3-7 0,-4-5-6 0,-4 1-9 16,-8 1-12-16,-3-2-22 0,3-8-22 15,0 1-28-15,1-3-35 0,5-4-40 16,4 1-52-16,3-7-72 0,5 1-479 0,1-2 241 16,4-2 159-16</inkml:trace>
  <inkml:trace contextRef="#ctx0" brushRef="#br0" timeOffset="65943.9173">29137 4598 58 0,'-2'-3'194'16,"2"3"-20"-16,0 0-18 0,-4-4-15 0,4 4-3 16,0 0-2-16,4 31-4 0,-4-11-8 15,2 7-2-15,3 3-8 0,-3 9-8 16,2 2-7-16,3 8-8 0,-3 1-9 0,2 0-6 16,-2-8-6-16,2-1-7 0,1-2-4 15,-2-3-7-15,-1-8-1 0,0-3 0 16,-2 0 13-16,0-5 17 0,2-3 18 0,-2-4 10 15,0-2-4-15,0-5-13 0,1-2-4 16,-3-4-15-16,0 0-3 0,10-13-11 16,-4 2-8-16,3-2-5 0,2 0-7 0,3-2-8 15,6-2 0-15,-2 2-6 0,6 0-6 16,-3 1-2-16,5 3-3 0,-4 1-3 16,4 4 1-16,-1 2-5 0,-3 3 1 15,-2 1-6-15,0 1 3 0,-1 5-1 16,-2 0 2-16,-2 3-2 0,-3 3 0 0,-2 0 3 15,-2 3-3-15,-6-2 2 0,-2 3 2 16,-7 1-1-16,-2-3 1 0,-5 4-7 0,-3-3-11 16,-4-2-17-16,-2-1-22 0,-3-3-32 15,0-1-27-15,3-4-26 0,2-3-30 16,4-2-37-16,1-1-42 0,0-8-604 16,4 1 288-16,6-5 190 0</inkml:trace>
  <inkml:trace contextRef="#ctx0" brushRef="#br0" timeOffset="66177.91">29718 4440 142 0,'2'-2'140'0,"-2"2"-10"0,0 0-6 0,6 18 1 16,-2-3 3-16,-2 4 5 0,0 8-9 15,1 4-5-15,-3 7-3 0,2 7-6 16,0 6-7-16,0 2-10 0,-2 4-9 0,0 3-6 15,0-3-11-15,-2 0-4 0,0 0-8 16,0-2-16-16,-1-10-20 0,1-2-25 16,0-5-28-16,0 0-30 0,2-7-29 0,0-5-24 15,-2-5-30-15,0-2-374 0,2-1 177 16,4-8 117-16</inkml:trace>
  <inkml:trace contextRef="#ctx0" brushRef="#br0" timeOffset="66611.3486">30024 5004 55 0,'5'-3'131'0,"-3"-1"-12"0,-2 4-12 15,0 0-2-15,0 0-2 0,6 20-5 16,-4-8-5-16,0 5-5 0,-2 4 0 0,3 0-12 16,-1 4-8-16,0 1-6 0,2 1-6 15,-2-1-3-15,4-2-6 0,-2 1-10 16,3-5 1-16,0 1-6 0,1-5 2 15,-2-1-3-15,2-4 0 0,1-3 1 0,2-2-5 16,-1-6-5-16,3 0-2 0,-1-2 1 16,4-4-8-16,-2 0-2 0,1-1-4 15,0-1-4-15,0 1 3 0,-3 1-5 16,1 0 0-16,-4 0-6 0,1 3-1 16,-2-1 1-16,2 4-1 0,0 0 2 0,-2 1 8 15,3 3-12-15,-1 0 4 0,5 2-2 16,-2 1 2-16,1 1 2 0,4-2 12 0,-2 1-4 15,2-3 12-15,1 0-3 0,-1-2 5 16,4-2 8-16,-2-2 6 0,2-2 6 0,-1-3 3 16,-1-3 5-16,-2-4 2 0,2-1-5 15,-6-2-2-15,-1-3-4 0,-3-1-5 16,-1-4-4-16,-5 2-8 0,-2-4-7 16,-4 2-4-16,-4 3-13 0,-3-3-17 0,-1 4-27 15,-3 3-25-15,1 0-29 0,-2 3-30 16,4 3-38-16,-2 2-405 0,5 4 194 15,-2 0 129-15</inkml:trace>
  <inkml:trace contextRef="#ctx0" brushRef="#br0" timeOffset="66977.1512">31193 4856 14 0,'10'-8'199'0,"1"1"-13"0,2-2-18 16,1 2-15-16,1 2-21 0,2 1-11 16,0-1-14-16,1 3-11 0,-4 2-9 15,-2 0-9-15,6 2-10 0,-8 3-6 0,3 2-5 16,-5 2-4-16,-4 7-4 0,-2 1-1 16,-4 2-5-16,-2 6-4 0,-2-2 9 15,-5 1 2-15,1 1 9 0,-1-2-1 16,-2 1-1-16,5-4-7 0,0 1-6 0,2-2-8 15,-2-4 3-15,6 0-4 0,2-1-2 16,2-3-2-16,8 0 3 0,0 1 0 0,7-5-4 16,4 4 0-16,2-6-3 0,5-2-1 15,0 2-3-15,1-1-3 0,-1-4 0 16,1 2-5-16,-6-2-1 0,3 0-12 16,-5 0-15-16,-2-2-25 0,-2 2-20 0,-2 0-31 15,-2 0-32-15,-3 2-36 0,-1-1-557 16,-7 1 243-16,-4 3 160 0</inkml:trace>
  <inkml:trace contextRef="#ctx0" brushRef="#br0" timeOffset="67507.9301">29451 6145 51 0,'0'0'196'0,"0"0"7"16,-3 10-2-16,3-1-6 0,0 5-5 16,3 5-13-16,-1 1-13 0,0 7-10 15,3 2-12-15,1 9-12 0,-2 0-12 0,2 4-11 16,-2 8-9-16,5 1-10 0,0 2-7 15,-1-1-13-15,0-2-2 0,-1-3-8 0,-3-5-4 16,0-5-10-16,-2 0-4 16,0-6-7-16,2-3-5 0,-4-3-1 0,3-4-3 15,-3-4-2-15,0-4-7 0,-3-3-2 16,-1-4-3-16,4-6-6 0,0 0-1 0,-15-19-1 16,11-2-1-16,-2-8-5 0,2-7 0 15,2-7 0-15,2-9-2 0,4-4-3 16,2 1 4-16,7-16-2 0,8 3-2 15,-2 16 0-15,3 7 1 0,0 3 1 0,2 6-3 16,3 2 1-16,1 1 4 0,-5 11-2 16,0-2-3-16,-2 10 3 0,1 2 2 0,-4 1 0 15,0 9 7-15,-6-1 3 16,-1 6 3-16,-1-1-1 0,-5 6 3 0,-3 2 5 16,-4 0-1-16,-5 4-2 0,-1-1 0 15,-7 3 0-15,-4-2-8 0,-2-1-16 0,0 0-22 16,0 1-27-16,2-3-34 0,-1 1-28 15,6-4-34-15,2-3-42 0,4-3-514 16,4-2 242-16,4 0 160 0</inkml:trace>
  <inkml:trace contextRef="#ctx0" brushRef="#br0" timeOffset="68711.6529">30084 6115 94 0,'2'11'178'16,"-6"-3"-7"-16,0 1-7 0,-3 8-13 15,0-1-7-15,1 0-19 0,2 6-10 0,0-2-13 16,2 0-5-16,2-1-11 0,2 0-9 16,0 0-8-16,4-2-2 0,2 2-6 15,4-6-5-15,0 3-7 0,0-7-1 0,4-2-6 16,-2 1-2-16,1-4-5 0,0 1 0 16,-2-8-4-16,-1 1-2 0,1 1-1 15,-2-5 2-15,-3-2-3 0,1 0 0 16,-3-1-5-16,-4-3 0 0,-2 3-1 0,0 0-3 15,-4-1-4-15,-3-1 0 0,-1 3-3 16,-2 0-4-16,-4 5 1 0,2-3 0 16,-2 2-3-16,2 2-4 0,0 0 0 15,3 2-2-15,-1 0-2 0,4 6-3 0,6-6-1 16,-11 2-2-16,11-2-4 0,0 4 0 16,0-4 4-16,13 3-3 0,-3-3-2 0,5 0 0 15,2-1-5-15,2-4-4 0,0 2-8 16,6-1 2-16,-1-2-3 0,-1-1 0 15,1 1 9-15,-4-2-1 0,2 1 0 16,1-1 9-16,-7 2-1 0,4-1 1 0,-6 3 13 16,2-2 8-16,-4 3 3 0,3-3 7 15,-5 1 3-15,-1 3-2 0,0-1-3 16,-1 1-5-16,0 2-3 0,-8 0 1 16,16 5 1-16,-10 0 3 0,0 0-2 0,0 4-1 15,3-1 2-15,-3 3-2 0,0-1-1 16,3 0 0-16,-2 2 0 0,-1-5 1 15,0 3-2-15,-2-4-1 0,2 1 2 16,4 1 1-16,-4-4-2 0,2-1-2 0,0-1 2 16,3-2 4-16,0 0-6 0,1-2 0 15,3-1-1-15,-3-3 1 0,2 0 0 16,-2 0-1-16,1 3 1 0,-2-3 1 0,-1 0-4 16,3 2 0-16,-5-1 0 0,0 1 1 15,4 0-4-15,-4 0-2 0,-2 0 1 0,0 2 2 16,3 1-4-16,2 1 2 0,-11 0-1 15,14 1 4-15,-5 1 2 0,-3 1-2 16,2-2 0-16,1 3 3 0,0 0 1 16,-3 0-3-16,2-2 0 0,-2 1 0 0,4 3 1 15,-4-2 0-15,0-2 0 0,0 2 3 16,0-2-1-16,-6-2 0 0,13 0 2 16,-4 0-2-16,-9 0 1 0,15-2-4 15,-15 2 2-15,14-3-4 0,-6 2 0 0,0-1 0 16,-8 2 2-16,12 0-1 0,-6-2-2 15,2 0-3-15,1 2 3 0,-9 0 1 16,15-2-4-16,-4 2 2 0,-3 0 1 0,2 0-4 16,4-2 2-16,-2 2-4 0,2-4 1 15,4 3-3-15,-1-3-1 0,2-2 1 16,0-4 4-16,2 2-2 0,-2-6-1 0,0-2 0 16,5-3 4-16,-4-4-1 0,0-3 3 15,-2-5 2-15,4-7-1 0,-3-1-1 16,0-4 5-16,0-2-3 0,-2-1 10 0,-2 0 9 15,-3 4 10-15,-3 6 14 0,-1 4 14 16,-4 5 6-16,3 2-4 0,-5 6-7 16,0 4-9-16,-2 5-3 0,0 5-1 15,0 5 4-15,0 0 3 0,-19 25 3 0,11-4-2 16,-5 9 0-16,5 4-3 16,-6 11-3-16,4 4-1 0,0 0-8 0,2 1-2 15,3 1 2-15,0-7-6 0,3-2 0 16,4-2-4-16,3-3 1 0,0 0-2 0,5-5 0 15,0-1-4-15,5-7 3 0,4 0-6 16,0-9-1-16,3-2-5 0,0-7-4 16,4-1-6-16,-3-5-1 0,3-3-2 15,0-1 1-15,-6-2-2 0,2 1 0 0,-5-3 2 16,-5 2 0-16,0-1-1 0,-2 3-1 16,-6-2-2-16,0 2 6 0,-4 4-1 15,0-5 4-15,0 5-3 0,0 0-1 0,0 0 0 16,0 0-2-16,0 0 0 0,0 0 4 15,10 9 2-15,-2-3 0 0,1-1-1 16,2 5 3-16,2-3-1 0,-1 1 0 0,1 0-1 16,-2 1 2-16,-1-1-1 0,0-1-5 15,-1 0-3-15,-2 1-2 0,-3 1-8 16,0-3-18-16,-2 1-24 0,-2-1-38 16,0-6-41-16,-6 7-53 0,0-7-63 0,6 0-529 15,-16-1 266-15,6-4 176 0</inkml:trace>
  <inkml:trace contextRef="#ctx0" brushRef="#br0" timeOffset="68852.5895">32035 5850 92 0,'22'-11'50'0,"-6"-3"-63"0,-1 3-31 0,-7-3 15 16,-3 0 9-16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1T09:47:23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11093 1619 46 0,'0'0'75'0,"-4"-7"-9"0,4 7-4 0,-4-4-6 16,4 4-5-16,-5-5-7 0,5 5-4 15,0 0-6-15,-4-3-16 0,4 3-17 16,0 0-31-16,-9-4-128 0,9 4 54 16,0 0 35-16</inkml:trace>
  <inkml:trace contextRef="#ctx0" brushRef="#br0" timeOffset="624.2443">9506 1821 79 0,'0'-8'107'0,"-2"3"-9"0,2-1-3 0,0 0-7 16,0 6 2-16,0-8-17 0,0 8-7 16,0-5-6-16,0 5 1 0,0 0-13 15,0 0-2-15,0 0 2 0,-2 29-5 0,-1-11 8 16,-1 9 1-16,-1 4-3 0,3 8 1 15,-2 4-6-15,0 10-3 0,0 1 2 16,0 7 3-16,-1-3-8 0,3 3-2 16,-2 21 2-16,2-14-2 0,0-6-1 0,0 1-6 15,2-1 2-15,0-1-3 0,0 0-3 16,0-1-4-16,0-4 0 0,0 1-2 16,2-2 1-16,-2-10-1 0,0 0-2 15,0-3-2-15,0-2-2 0,2-4-1 0,-2-3 5 16,0-2-10-16,2-5 4 0,-2 1 1 15,2-4-5-15,-2-5-2 0,2 1 5 16,-2-2-8-16,2 0 4 0,-2-4 0 0,2-2-8 16,-2 0-8-16,3 0-6 0,-3-3-22 15,0-2-30-15,2-2-24 0,-2-4-26 16,0 0-28-16,0 0-339 0,0 0 165 0,6-17 109 16</inkml:trace>
  <inkml:trace contextRef="#ctx0" brushRef="#br0" timeOffset="1575.3906">9533 1851 43 0,'2'-5'71'0,"-2"5"0"0,0 0-4 0,0-6 1 15,0 6-5-15,0 0 4 0,0-6-4 16,0 6 2-16,0 0-5 0,0 0-2 15,0 0-4-15,3-6-2 0,-3 6-11 16,0 0 1-16,2-3-6 0,2-1 3 0,-4 4-10 16,12-6 0-16,-1 3 0 0,4-3 2 15,6-2 2-15,9 1-2 0,10-1 5 16,11-4 5-16,6 3-3 0,25-4 8 0,7-1 2 16,4 3-3-16,11 0-2 0,6 0 1 15,26 3-3-15,-1 2 0 0,4-5-1 16,5 5-1-16,5 4 1 0,1-4-2 0,7 4-2 15,1-2-1-15,1 4-2 0,0 0-5 16,0 2-1-16,0 0-1 0,-1 1 2 16,1 3-4-16,-1 0-5 0,-3 0-1 15,-7 1-1-15,-3 0-1 0,-12 2 0 0,-23-1-5 16,-9-5-1-16,-1 2 2 0,-7 0 0 16,-4 1-2-16,-16-5 0 0,-11 1-2 0,-3 1 6 15,-8-3-3-15,-5 0 4 0,-1 0 5 16,-7 0 6-16,-6 0 6 0,-2-3 9 15,-5 3 14-15,-1-2 1 0,-4 1 5 16,0-1 0-16,-3-1-7 0,-1 2-2 0,0-4-8 16,-2 4-2-16,-4-3-3 0,2 1-4 15,-2-2-3-15,0 4-3 0,-1-4-2 16,-1 2-6-16,-1-1-2 0,-1 0 0 0,1 1-3 16,-1 0-1-16,0 0-1 0,-6 3-2 15,8-6-3-15,-4 4-1 0,2-2 1 16,-6 4 3-16,8-3-7 0,-8 3 0 0,6-4 1 15,-6 4-3-15,4-2 0 0,-4 2-4 16,0 0-2-16,4-4-3 0,-4 4 1 16,0 0 1-16,0 0-1 0,0 0 0 15,4 12 1-15,-4-7 0 0,-2 4 3 0,2 3-1 16,-2 6-1-16,0 2 1 0,-2 5 1 16,-2 9 1-16,-2 2 1 0,-2 10-1 15,0 4-1-15,0 1 2 0,-5 20 0 0,2 3 1 16,-2-3 0-16,3 1-2 0,1-11 2 15,-2 11-1-15,3-11-2 0,4-5 3 16,-1-3-1-16,0 2 3 0,3 0-3 0,2-2 1 16,0-1 1-16,2-6 2 0,0 0-4 15,0-3-1-15,0-1 2 0,0-2-2 16,0-7 0-16,0-1 0 0,2-1 4 16,-2-4-3-16,0-2-1 0,0-2-1 0,0-3-2 15,0-3-8-15,0 0-8 0,0-2-12 16,-2-3-21-16,2 1-28 0,-2-3-38 0,0-1-35 15,0-3-32-15,-4 0-29 0,-3-1-521 16,-3 1 250-16,-4-4 165 0</inkml:trace>
  <inkml:trace contextRef="#ctx0" brushRef="#br0" timeOffset="2706.2905">9617 3345 98 0,'0'0'95'0,"0"0"-3"0,0 0-3 0,0-6-5 16,0 6-9-16,0 0-3 0,0 0-4 16,-2-5 2-16,2 5-20 0,0 0 2 0,0 0-2 15,0 0-4-15,0 0-3 0,0 0-7 16,2-7-3-16,-2 7 1 0,6-1-7 16,-6 1 2-16,18 0-1 0,-8-3-7 15,5 1 5-15,4 2-10 0,2-1 6 0,9 1 0 16,4 0 3-16,7-1 6 0,5 1 4 15,5 0 0-15,12 0 8 0,3-3-1 16,29 3 2-16,2-3 6 0,2 0-6 16,6 0 6-16,-4-2-2 0,2 2-1 0,8-1-1 15,-1-2-3-15,6 3 3 0,20-3-5 16,1 0-1-16,5 1 0 0,-2 1-3 16,-2-4 1-16,-1 3-3 0,-23-1-1 0,22-2 0 15,0 1-3-15,-3-1 0 0,3-2 1 16,-5 1-3-16,-22 0-3 0,23-2-1 15,-27 0-3-15,1 2-1 0,-4-1-1 0,-7 1-4 16,-4-3 1-16,-4 0-2 0,-5 1-2 16,-16 3-1-16,-7 0-3 0,-4 0 1 15,-4 0 0-15,3 1-1 0,-14 1-1 0,-3 0-2 16,-3 0 3-16,-4 1-2 0,-2 1 0 16,-5 2-2-16,-1-2 3 0,-4 0 0 15,-1 2-4-15,0-2 6 0,-2 3-3 16,-1-1-2-16,-2 2-2 0,-2-2-1 0,-2 2 1 15,2-2 1-15,-1 0-1 0,-9 2-1 16,15-2-2-16,-9 2-1 0,-6 0 0 16,11-1-2-16,-11 1-3 0,10 0-5 0,-10 0-3 15,7-3-3-15,-7 3-5 0,0 0 2 16,11 0-5-16,-11 0-1 0,6-1-1 16,-6 1-1-16,0 0 4 0,0 0 1 15,0 0 2-15,0 0 2 0,10 0-5 0,-10 0-2 16,0 0-12-16,0 0-8 0,0 0-18 15,6-5-25-15,-6 5-30 0,0 0-49 16,-6-9-442-16,0 3 207 0,0 1 137 0</inkml:trace>
  <inkml:trace contextRef="#ctx0" brushRef="#br0" timeOffset="3455.5816">11806 1583 10 0,'0'0'73'0,"-2"-6"1"0,2 6-8 15,0 0-5-15,0 0-2 0,0 0-4 16,-4-4-11-16,4 4-5 0,0 0 0 0,0 0 0 16,0 0-8-16,0 0 7 0,2 19 7 15,0-8 1-15,2 3 1 0,-2 5 6 16,5 4 3-16,-3 3-5 0,2 9-1 15,3 2-4-15,-2 2 4 0,3 11-4 0,-2 3-1 16,5 19-7-16,0 3 1 0,-1 0-3 16,1 2-2-16,0-1-1 0,-2 1 1 15,-1 0 1-15,0-1 0 0,-2 1 0 16,4-3 0-16,-6-10-4 0,0-10-2 0,-2 0 3 16,3-3-1-16,-1 0 1 0,-4-9-1 0,3 0-6 15,-1-2 0-15,0-1 0 0,-2-8-4 16,0 0-1-16,1-1 0 0,1-4-1 15,-2-2-3-15,-2-3 0 0,2-2 1 16,0-1-1-16,-2-3-1 0,2-1 1 0,-2-1-1 16,2-2-1-16,-2 1 4 0,0-3-2 15,2-2-1-15,-2 4-1 0,2-6 0 16,-2 2-4-16,0 1 1 0,2-2 1 16,-2 0-4-16,0-6-3 0,2 9 3 0,-2-5 2 15,0-4-6-15,0 8-1 0,0-5 0 16,0-3-5-16,0 6-6 0,0-6-20 0,0 0-18 15,0 0-29-15,0 0-27 0,0 0-24 16,0 0-33-16,0 0-381 0,0 0 183 16,-8-17 122-16</inkml:trace>
  <inkml:trace contextRef="#ctx0" brushRef="#br0" timeOffset="5808.1033">9849 2373 71 0,'0'0'97'0,"0"-6"-8"15,0 6-10-15,-2-4-9 0,2 4-7 16,4-6-7-16,2 0-3 0,2 1-11 16,3 3 2-16,6-4-9 0,4 0 1 0,3-2-5 15,3 3 1-15,7-4-9 0,4 0 3 16,2-1 2-16,3 2-3 0,1 1-5 0,7-2-4 15,1-1 4-15,1 1-6 16,-2 1 1-16,2 0 1 0,-10 3-3 0,-1-1 3 16,-2 0-5-16,-6 3 4 0,-4-3-3 15,0 2-1-15,-10 2 2 0,4 0 1 0,-5-2-1 16,-3 2-3-16,4 1 4 0,-8-2-6 16,1 2 8-16,-2-1-4 0,-1 2 2 15,-1-2-3-15,-1 0 2 0,0 0-1 16,-8 2-19-16,14-2-23 0,-8 2-18 0,-6 0-33 15,0 0-281-15,0 0 123 0,0 0 81 16</inkml:trace>
  <inkml:trace contextRef="#ctx0" brushRef="#br0" timeOffset="6238.3476">10295 2513 16 0,'45'-11'59'0,"-5"4"-7"0,-3 1 3 16,-1 0-3-16,1 0-6 0,1 2-4 15,-4-2-2-15,-3 2-4 0,1 0 1 16,-2 0-7-16,-1 1-3 0,-1 0 0 0,-6 2 0 16,-2-3-3-16,2 2-1 0,-6 0-2 15,-1 0 11-15,0 0-16 0,-2 2 3 16,-3-2 3-16,0 2-3 0,2-2-5 15,-12 2 2-15,14-1-6 0,-5 1 7 0,-3-3-10 16,-6 3 2-16,13 0-2 0,-7-1-10 16,-6 1-15-16,9-2-21 0,-9 2-24 0,0 0-168 15,0 0 78-15,0-6 52 0</inkml:trace>
  <inkml:trace contextRef="#ctx0" brushRef="#br0" timeOffset="6984.2248">9779 2370 14 0,'0'0'23'16,"0"0"-2"-16,0 0 0 0,0 0-4 16,-7 3-1-16,7-3 1 0,0 0 1 15,0 0 8-15,0 0 2 0,21 0 4 0,-8 0 1 16,4-2 0-16,4 2-1 0,4-4 1 15,5 1 1-15,-1 2 3 0,5-4 0 16,1 4-6-16,3-4-2 0,0 2-3 0,2-1-2 16,-2 0 3-16,-2 2-7 0,0-2 1 15,-2 2-5-15,2 1 6 0,-5-2-2 16,3 1 2-16,-4 2-4 0,-1-1 0 0,-5-1 0 16,0 2 0-16,-1-3-3 0,-5 2-4 15,2 0 6-15,-6 1-1 0,2 0-6 16,-4-3 3-16,-2 3-6 0,1 0 5 15,0-2-6-15,0 2 1 0,-3-1-2 0,-8 1 3 16,14 0-4-16,-14 0-8 0,12 0-5 16,-12 0-15-16,8-3-15 0,-8 3-15 15,0 0-12-15,0 0-185 0,0 0 85 16,0 0 57-16</inkml:trace>
  <inkml:trace contextRef="#ctx0" brushRef="#br0" timeOffset="7440.5027">9819 2638 34 0,'14'-4'51'0,"6"2"-4"0,5-2-5 15,5 1 0-15,0-1 1 0,5-4-1 16,5 2 1-16,0-1-2 0,5-1 3 0,6-1-3 16,0-1 0-16,0 3 3 0,2-1 0 15,-3-1-9-15,1 1-5 0,-9 0 3 16,1 2 0-16,-3 0-5 0,-2 1-2 15,-6-3-2-15,-5 4 5 0,3 1-8 16,-5-2-2-16,-3 4 5 0,-4-3-1 0,0 2-6 16,-2-1 1-16,-1 0-3 0,-2 2 5 15,-2-1-7-15,1 2-2 0,-4-3 4 16,4 2-6-16,-4 1-1 0,-2-2 0 0,-6 2-3 16,14-1 3-16,-14 1-2 0,14 0-2 15,-10-3 0-15,-4 3-4 0,8-1-8 16,-8 1-14-16,7-6-16 0,-5 4-13 15,-2 2-8-15,2-6-5 0,-2 6-223 0,-2-7 97 16,2 7 65-16</inkml:trace>
  <inkml:trace contextRef="#ctx0" brushRef="#br0" timeOffset="7939.3592">9986 2294 7 0,'0'0'47'0,"0"0"-6"0,-11 10-1 15,9-4-6-15,-2 4-1 0,2-1-1 16,0 1 2-16,-1 2-8 0,3 0 0 16,-4 2 6-16,2 1-7 0,2-1-4 15,-2 1 6-15,2 0-8 0,-2 2 0 0,2-1-3 16,-2-2-2-16,2-1-3 0,0 1 1 16,0 0-4-16,0-3 0 0,0 0 0 15,2 1-2-15,-2-3-1 0,0 1 1 16,2-2-2-16,0-1-5 0,-2 1-9 0,2-2-18 15,2 0-15-15,1-3-120 0,-1-1 55 16,-4-2 37-16</inkml:trace>
  <inkml:trace contextRef="#ctx0" brushRef="#br0" timeOffset="9136.1488">10674 2320 6 0,'0'0'75'0,"4"1"7"16,-4-1 6-16,0 0-2 0,0 0-1 16,0 0-13-16,6-11 1 0,-1 5 3 15,-3-3-3-15,0 0-6 0,0-3-4 0,2-1-8 16,-2-4 0-16,3 0-10 0,-1-3-1 15,-2-2-5-15,2-3-4 0,0-2-4 16,2-1-3-16,-1-1 4 0,2 1-2 0,-1-1-8 16,-2 2-3-16,2-1-3 0,0 2 0 15,1 1-3-15,0 1 5 0,-1-1-4 16,2 3-7-16,1-1-2 0,-3 2 2 16,4 0 9-16,1 2-16 0,0 0 11 15,-1 1-5-15,0 4-12 0,2 1 10 0,-2 1 3 16,-2 0-2-16,3 3-5 0,0 1 0 15,-1 1 6-15,1 1-6 0,-3 2 0 16,5 2 1-16,-2 2-5 0,1 0 10 0,1 4-8 16,2 0 4-16,-2 2 2 0,1 3-2 15,2 1 3-15,-2 3 0 0,3 1-6 16,-2 2 3-16,0 1 3 0,-3 5-1 0,3-1 3 16,-2 0-7-16,-1 1 3 0,1 5 0 15,-2-3 1-15,-3 1-2 0,3 0-1 16,-3 0 2-16,-2 2 5 0,1-2-9 15,0 1 3-15,-3 1-2 0,2-1 0 0,-2-1 7 16,-2 1-3-16,0 2 0 0,2-4-2 16,-2 1-2-16,0-4 0 0,-2 0 6 15,2-2 1-15,-2 2-6 0,-2-5 0 0,2 2 5 16,-2 0-11-16,0-1 7 0,0-3 5 16,2-1-1-16,-2-2-1 0,0 0-3 0,2 1 6 15,-2-3 0-15,0 0 0 0,0 1 2 16,-2-2-2-16,2 1-1 0,-2-3-1 15,-1 2 4-15,-1-3 0 0,-1-2 0 16,1 3-2-16,-3-1 5 0,-1-4-4 0,2 4 2 16,-3-5-3-16,0 1 4 0,-1-1 0 15,-1 0-7-15,0 1 1 0,-2-1 3 16,3 0-4-16,-6 0 1 0,2-1-2 16,-2 1 0-16,2-1-2 0,-3 1-1 0,0 0 2 15,0-3 0-15,1 3-2 0,2 0 0 16,-3-2-2-16,4 2 4 0,0 0-5 0,3 0 8 15,-2 0-5-15,4-1 1 0,-2 1-1 16,3-2 5-16,-2 2-6 0,11 0 2 16,-16 0-2-16,9-3 0 0,-1 2 2 15,2-1-4-15,6 2 0 0,-11-6 0 0,4 2-6 16,3 3-5-16,4 1-4 0,-10-6-2 16,6 2-5-16,4 4-6 0,-6-6 3 15,3 2-5-15,0 1 4 0,3 3-4 16,-4-6 0-16,0 2 0 0,4 4-5 0,-2-5 12 15,2 5-3-15,-4-6 9 0,2 2-4 16,2 4 0-16,-2-6 4 0,2 6 3 0,0 0 6 16,-2-5-3-16,2 5 1 0,-2-6-2 15,2 6 2-15,-2-6-3 0,2 6 11 16,-3-6-6-16,1 2 9 0,2 4-8 16,-2-7 9-16,0 3-1 0,-2 0-1 0,4 4 0 15,-2-7 6-15,-3 1-5 0,3 3 6 16,0-3-2-16,0 0-1 0,-2 0 2 0,2 0 0 15,-3 0-2-15,3-1 2 0,-2 1 3 16,2-1-5-16,0 1 0 0,-2 0 0 16,2 0 2-16,0 3 2 0,2 3-6 15,-2-10 1-15,0 7-10 0,0-1-14 0,2 4-20 16,-6-6-21-16,6 6-32 0,-2-6-241 16,2 6 114-16,0 0 76 0</inkml:trace>
  <inkml:trace contextRef="#ctx0" brushRef="#br0" timeOffset="11510.159">10122 2760 19 0,'-9'-2'60'0,"9"2"-7"16,0 0-4-16,-13 2-4 0,13-2-6 0,-12 6-3 15,3-1-2-15,1 1-1 0,-3 2-5 16,0 1-3-16,1-1-2 0,2 2-3 16,-2 1-1-16,0-2-1 0,6-1-2 15,-2 4-3-15,0-5-2 0,1 3-1 0,3-3 2 16,0 0-4-16,2 2 0 0,0-5 6 16,0 4-8-16,4-4 0 0,-4-4 2 15,9 5 1-15,-9-5 2 0,10 0-3 16,-10 0 2-16,15-6 9 0,-6 0-6 0,-3 0 1 15,0 0 5-15,0-1-3 0,1-2-5 16,-3 1 0-16,0-2 0 0,-1 3-1 16,-1-3 0-16,-2 4-3 0,0-3-3 15,0 3 1-15,-2-1-7 0,-1 1-8 0,1 2-10 16,-2 0-14-16,4 4-18 0,-11-5-181 16,11 5 80-16,-8 0 52 0</inkml:trace>
  <inkml:trace contextRef="#ctx0" brushRef="#br0" timeOffset="11870.1476">10462 2939 17 0,'7'-6'53'0,"-3"0"-2"0,-2-1-5 0,2 0-1 16,-4-4-8-16,0 4 1 0,0 0-5 16,-2-1-5-16,-2 1-6 0,0 1-5 0,0-2-8 15,-1 4-12-15,0-2-18 0,-1 3-14 16,0-1-80-16,0 2 39 0,0 0 26 16</inkml:trace>
  <inkml:trace contextRef="#ctx0" brushRef="#br0" timeOffset="12301.0448">10754 2758 38 0,'0'11'38'0,"0"-11"-4"0,-6 8-2 16,4-2-4-16,-2 2-4 0,0 1 2 0,0 1-5 16,-4-1-3-16,4 4 1 0,0-1-4 15,2-1 0-15,0 1-3 0,0-3-2 16,0 3-1-16,4-5 0 0,-2 2 2 0,2 0 0 15,2-3 1-15,2-2 11 0,1 0-6 16,2-2 5-16,-1-2 7 0,0 0 1 16,-8 0 10-16,18-6 4 0,-8 2-1 15,-2-2-3-15,1-3 0 0,-3 0-9 0,2-3 4 16,-3 2-9-16,-1 0-1 0,-1-1-2 16,-1 1-2-16,-2 0-2 0,-2 1-7 15,-1 1-1-15,-3 3-18 0,-1-1-14 0,-3 2-20 16,-3 0-19-16,-1 2-207 0,-6 2 91 15,2 0 60-15</inkml:trace>
  <inkml:trace contextRef="#ctx0" brushRef="#br0" timeOffset="12703.3218">10083 3216 46 0,'13'-3'54'0,"-5"2"5"0,6-4 2 15,-4 0 1-15,-2 1 5 0,5-3 1 0,-4-2-5 16,-1 0-1-16,0 0-9 0,-1-3-3 16,-3 4-4-16,0-3-2 0,-2 1-10 15,-2 1 0-15,0 2-8 0,0-4 4 16,-4 7-9-16,0-2-2 0,-5 0-17 0,3 4-15 15,-2-2-18-15,-1 4-16 0,-2-1-15 16,3-1-193-16,-2 2 87 0,10 0 57 0</inkml:trace>
  <inkml:trace contextRef="#ctx0" brushRef="#br0" timeOffset="13097.6638">10328 3010 20 0,'6'3'28'0,"-6"-3"4"0,10 4 4 16,-4-2 0-16,-6-2 1 0,15-2 8 0,-15 2 3 16,13-5 0-16,-7 0-1 0,0 0 5 15,1-1-6-15,-3-1-10 0,2 0-1 0,-4-2-1 16,0 2-2-16,0-1-6 0,-2 1-4 15,0 0-1-15,0 1 0 0,-2 0-13 16,0 0-13-16,-2 1-11 0,4 5-13 16,-10-2-18-16,10 2-162 0,-11 0 71 0,11 0 47 15</inkml:trace>
  <inkml:trace contextRef="#ctx0" brushRef="#br0" timeOffset="13419.929">10595 3171 62 0,'9'-5'62'0,"0"-3"0"15,-3-2 0-15,0 3-9 0,-2-5-4 0,-2 3-1 16,-2-1-5-16,0-1-7 0,0 1-1 16,-4 3-3-16,0-1-2 0,-4 1 1 15,1 1-19-15,-3 0-11 0,1 0-19 16,-2 3-23-16,1-1-150 0,-2 0 65 0,2 3 43 15</inkml:trace>
  <inkml:trace contextRef="#ctx0" brushRef="#br0" timeOffset="14152.5808">12206 2438 39 0,'-2'10'46'0,"0"1"-4"15,2-1 0-15,2-2-5 0,0 4 1 0,2-2-4 16,3 1-1-16,1-1 7 0,1-3 0 16,4 1-2-16,-1-2 4 0,3-2 3 15,0-3 1-15,-3 2-3 0,3-6 6 0,-2 2 6 16,2 0-3-16,-3-5 1 0,0 0 2 15,-2 0-3-15,-2-1-4 0,0-4-1 16,-1 4-6-16,-3-5 2 0,-1 3-10 0,-3-1-5 16,0-1 5-16,-3 4-8 0,-1-3-6 15,-3 0-6-15,-1 5-7 0,2-3-11 16,-2 2-19-16,-4 3-10 0,4-1-6 16,0 0-16-16,0 2-16 0,-1 0-17 0,3 0-230 15,6 2 108-15,-13 0 72 0</inkml:trace>
  <inkml:trace contextRef="#ctx0" brushRef="#br0" timeOffset="14513.0345">12655 2504 37 0,'4'10'36'0,"0"0"3"15,2-2-4-15,2-1 1 0,-2-1 3 16,0 1 2-16,4-2 2 0,-1-2 5 16,4 0 6-16,-3-2-7 0,1-1 9 0,-1-1-4 15,4-4 13-15,-6 4-6 0,2-7-2 16,-2 3-2-16,1-4 2 0,-2 1-5 15,-3 0-8-15,0-1-3 0,-4 0-6 16,0 2-4-16,-2-4-2 0,-2 4 3 0,-5 1-15 16,0-1-2-16,1 1-13 0,-6 2-6 15,0-1-23-15,2 3-7 0,-1 0-12 16,1 0-17-16,-1 2-21 0,2 0-221 16,1 2 104-16,2 0 68 0</inkml:trace>
  <inkml:trace contextRef="#ctx0" brushRef="#br0" timeOffset="14853.5312">13115 2496 18 0,'8'5'66'0,"2"-4"0"0,-1 1 4 16,1-2 3-16,-10 0-6 0,18-3 7 16,-8-2-4-16,-2 0 1 0,0 0-6 15,2-4-6-15,-4 2-5 0,0 0-1 0,-2-3-9 16,-2 1-5-16,0-3 6 0,-2 5-13 15,0-1-5-15,-2-2-5 0,-4 5-11 0,0-1-25 16,-2 2-11-16,-2 3-14 0,-2-2-19 16,0 2-27-16,-4 1-189 0,0 1 93 15,1 3 62-15</inkml:trace>
  <inkml:trace contextRef="#ctx0" brushRef="#br0" timeOffset="15234.3662">12552 2923 61 0,'12'0'72'0,"-2"-2"-9"0,4 0 6 16,-2-3-1-16,1-2 3 0,-1-1-4 16,-1-2-4-16,0 1-4 0,-3-2-1 0,0-3-1 15,-4 3-8-15,-2-2 0 0,1-1-6 16,-3 3-4-16,-5 1-4 0,1 1-1 0,-4-1-9 15,0 3 0-15,-3 1-4 0,-2 0 0 16,0 2-14-16,-1 1-14 0,-2 1-6 16,2 2-14-16,2 0-10 0,-4 2-14 15,4-1-20-15,-1 1-218 0,3 2 98 16,-1-2 65-16</inkml:trace>
  <inkml:trace contextRef="#ctx0" brushRef="#br0" timeOffset="15560.4353">12865 2794 47 0,'10'0'64'0,"0"0"3"16,2-2 2-16,-2-1-5 0,3-1 1 15,-5 0 4-15,3-1 0 0,-1-2-5 16,-3-2-8-16,1 3-5 0,-4-3-1 16,0 2-5-16,-2-2-7 0,-2 0 0 0,-2 3-10 15,0-1-3-15,-2 1-9 0,0 0-15 16,-2 2-17-16,2 1-26 0,-3 1-14 0,7 2-24 15,-13-4-169-15,7 2 84 0,6 2 56 16</inkml:trace>
  <inkml:trace contextRef="#ctx0" brushRef="#br0" timeOffset="15864.3717">13290 2745 92 0,'11'-1'104'0,"-1"-4"5"15,1 1-5-15,-1 1-7 0,-1-3 4 16,-3-1-16-16,1-2-7 0,-3 1-7 15,-2 0-3-15,-2-3-13 0,0 1-4 0,-2 0-8 16,-2 2-6-16,-1 1-6 0,-1-1-13 16,0 0-16-16,-1 3-17 0,-1-1-23 15,1 2-18-15,-3 2-25 0,0 0-245 16,-2 1 111-16,2-1 73 0</inkml:trace>
  <inkml:trace contextRef="#ctx0" brushRef="#br0" timeOffset="25705.0717">17125 1644 46 0,'-2'-16'97'0,"-2"3"-5"0,4 0 1 15,-2 2-9-15,0-3-5 0,0 3-7 16,0-4 0-16,2 0-6 0,-2-1 2 15,2 3-7-15,-3 0 6 0,3 1-5 16,0 0 3-16,-2 3-9 0,4-3-3 0,-2 3-5 16,0-1 4-16,0 3-8 0,0 1-6 15,0 1 0-15,-2-1-9 0,2 6 2 16,-4-6-17-16,4 6 1 0,0 0 15 16,-2 23 9-16,2-2 8 0,2 9 0 0,0 12 3 15,0 13-1-15,0 4 2 0,5 25 2 16,-3 2 0-16,4 8 5 0,1-3 3 0,2 1 0 15,-1 2 2-15,2 4-1 0,4-4-4 16,-2-5-1-16,3-2-6 0,-2-3-6 16,0-5-1-16,1-4-3 0,0-3-1 15,-2-14-3-15,-3-8-3 0,2-5-2 0,-2-1-4 16,-3-7-2-16,2-1 3 0,-2-4-6 16,0-7-4-16,-2-3 0 0,0-1 1 15,0-2-4-15,-2-4 0 0,1-1-5 16,-1-1-1-16,0-1-12 0,-2-5-19 0,1-1-29 15,-3-2-44-15,0-4-38 0,4 4-28 16,-4-4-31-16,0 0-548 0,0 0 251 0,-2-19 166 16</inkml:trace>
  <inkml:trace contextRef="#ctx0" brushRef="#br0" timeOffset="26734.9416">17210 1538 39 0,'-6'-2'32'0,"6"2"-3"0,-11-4 0 16,5 2-1-16,0-2-2 0,-1 2 0 15,7 2-1-15,-11-4-1 0,5 3-3 16,6 1 0-16,-8-3 3 0,8 3 4 15,-6-3-4-15,6 3-1 0,-7-2 1 0,7 2-3 16,0 0 2-16,-4-4-4 0,4 4-1 16,0 0-3-16,0 0 4 0,17-6 2 15,-5 1 0-15,8 3-6 0,3-3 14 0,7-1 0 16,8 0 3-16,4 0-5 0,13-1 4 16,4 0 0-16,28-2 8 0,4-3-4 15,2 4 1-15,5-1 12 0,3-2-6 0,5 1-1 16,6 4-3-16,28-5 0 0,3 3 0 15,1-3-1-15,-3 1-5 0,-2 2 1 16,-1-4-5-16,-3 0 0 0,3 5 3 0,-3-1-5 16,0-1 0-16,-22 4-3 0,1-3 0 15,-2 5-5-15,-6-3 1 0,-2 2 2 16,-5 3-1-16,-6-4 0 0,0 4-1 0,-16-1-1 16,-12-1 2-16,-1 2 3 15,-5-1-6-15,-2 0 2 0,-5 2-2 0,-6-2-2 16,-4 2 4-16,-6-2 1 0,-4 2 3 15,0-1 3-15,-8 1-2 0,2 0-2 0,-2-3-3 16,-1 2 2-16,-5 1-3 0,2-2 3 16,-6 2-7-16,2 0 1 0,-4-2 1 15,1 2-2-15,-3 0-2 0,2 0-4 16,-2 0 1-16,-10 0-4 0,14 2-2 0,-5-2 1 16,-2 2-1-16,-1 2 1 0,2 1-4 15,1 5 4-15,-1 3-2 0,2 5 0 0,-1 4 3 16,6 8 2-16,-3 5-2 0,6 8 1 15,1 22 9-15,0 4 0 0,-2 1 1 16,-1 7 0-16,0 1 1 0,-4 2 1 0,1 6-2 16,-3-1 1-16,1 0 2 0,0 0-1 15,-5 0 2-15,0-3 3 0,0 0 2 16,1-3 0-16,2-4-1 0,-5-9 0 16,0-12 1-16,2 2-5 0,-2-2 2 15,2-3-1-15,-1-4-3 0,-1-5-2 0,1-2 1 16,-1-4-3-16,0-6 0 0,-2 0-1 15,2-5-2-15,-2-5-3 0,1 1-8 0,-1-4-4 16,0 0-13-16,-2-5-14 0,0 0-24 16,-2-3-37-16,0 0-31 0,-5-3-28 15,-3-2-27-15,-8 0-458 0,-2-4 216 16,-2 2 143-16</inkml:trace>
  <inkml:trace contextRef="#ctx0" brushRef="#br0" timeOffset="27866.4301">17551 3310 33 0,'2'-5'59'0,"0"1"-7"16,-2 4 1-16,6-6 6 0,-6 3 4 16,0 3 5-16,4-6-7 0,-4 6 3 15,2-4-8-15,-2 4-2 0,0 0-6 16,2-6-5-16,-2 6-4 0,0 0-2 0,0 0-5 16,-2-7-1-16,2 7-8 0,0 0-2 15,-6-4 4-15,6 4-7 0,0 0-5 16,0 0 1-16,-12 0 2 0,12 0-1 0,0 0-7 15,0 0 5-15,0 0 2 0,0 0-3 16,-15 2-4-16,15-2 7 0,0 0 0 16,0 0 6-16,0 0-5 0,0 0 7 0,0 0 3 15,31 2-1-15,-7-2 0 0,10-2 2 16,9-2-6-16,13 0 9 0,8 0 3 16,29-1 5-16,3-3 2 0,11 4-3 15,29-2 3-15,9-1-6 0,2 3 2 0,1 0 1 16,-2 0 0-16,4 3 2 0,-2-1 2 15,3 2 1-15,-3 2-4 0,0-2 0 16,-1 4-3-16,-8-3-1 0,-25 3-1 0,-4-2 0 16,2 2-5-16,1 1 4 0,-4 0-1 15,-2-2 0-15,-6 1 1 0,-2-2-2 0,-8 2 1 16,-16-2 2-16,-11-1-3 0,-5 1-3 16,-7-2 1-16,-3 2-2 0,-5-2-1 15,-1 2-1-15,-9-2 1 0,-2 0-2 16,-7 0 5-16,-4 0 2 0,0 2 4 0,1-2 1 15,-8 0 2-15,1 0-3 0,-2 2-2 16,-1-2 1-16,1 0-3 0,-3 0-4 16,-1 0-2-16,-9 0-4 0,17 0 0 15,-9 0-5-15,-2 2-1 0,-6-2 1 0,14 0-4 16,-14 0 1-16,8 0-3 0,-8 0-2 16,11 0-2-16,-11 0 1 0,0 0-1 0,10 0-1 15,-10 0-2-15,0 0 0 16,10 0 0-16,-10 0-2 0,5 2 0 0,-5-2-2 15,0 0 2-15,0 0-2 0,0 0 2 16,11 0-4-16,-11 0-1 0,0 0-2 0,0 0 2 16,0 0-1-16,12 0 1 0,-12 0 1 15,8 0 0-15,-8 0-5 0,12 0 1 16,-12 0 2-16,12 0-4 0,-12 0 2 16,10 0 3-16,-10 0-2 0,9 0-1 0,-9 0 2 15,0 0-1-15,11 0 2 0,-11 0-2 16,0 0 3-16,10-2 1 0,-10 2-1 15,0 0 0-15,0 0-5 0,0 0-7 0,11-2-9 16,-11 2-13-16,0 0-16 0,0 0-13 16,4-4-29-16,-4 4-21 0,0 0-18 15,2-6-7-15,-2 6-19 0,-4-9-487 0,0-1 220 16,-2 1 146-16</inkml:trace>
  <inkml:trace contextRef="#ctx0" brushRef="#br0" timeOffset="30013.8419">19117 1400 15 0,'-2'-6'116'15,"-2"2"-4"-15,1 1-8 0,3 3-16 16,-4-8-8-16,4 8-4 0,-2-6-7 0,2 6-4 15,-4-6-8-15,4 6-1 0,-2-3-1 16,2 3-2-16,0 0 0 0,-4-4-1 16,4 4-1-16,0 0-1 0,-4-3 2 15,4 3-1-15,0 0-1 0,0 0-2 0,0 0 5 16,-6-5-5-16,6 5-6 0,0 0-3 16,0 0 0-16,0 0-4 0,-5-4-5 15,5 4-4-15,0 0-3 0,0 0 2 16,0 0-8-16,0 0 1 0,0 0-2 0,0 0 1 15,0 0-7-15,0 0 1 0,-2-4 2 16,2 4-3-16,0 0-2 0,0 0 1 0,0 0-1 16,0 0-2-16,0 0-2 0,0 0-2 15,0 0 5-15,2 22-3 0,-2-9-2 16,3 2 2-16,-3 4 2 0,2 8 0 16,0 3 7-16,0 8 6 0,2 2 3 15,-2 12 2-15,2-1 1 0,2 5-1 0,-2 1-1 16,5 21-1-16,-2 0 4 0,1-2 1 15,0 1 4-15,1 1-1 0,-1-2 2 16,3-2 1-16,0 1-2 0,-3-13-1 0,0-6 3 16,0 1 0-16,2-2-3 0,-2-2-1 15,0 2 0-15,1 0 2 0,-1-7-3 0,1 2 1 16,-3-3-5-16,3-7 1 0,-3-2-5 16,0-2 0-16,0-1-2 0,-2-4-1 15,4-5-1-15,-4-1-3 0,0 0-1 16,0-3 0-16,-2-4-2 0,2-1 0 0,-2-2-2 15,0-2 0-15,0 1-2 0,0-5 0 16,1 1 0-16,-1-2-2 0,0 3-1 16,-2-4 2-16,2-1-1 0,0 0-10 15,-2 0-6-15,0-6-21 0,0 3-27 0,0-3-34 16,0 0-36-16,0 0-35 0,0 0-36 16,-4-19-510-16,2 12 241 0,-3-6 160 0</inkml:trace>
  <inkml:trace contextRef="#ctx0" brushRef="#br0" timeOffset="30696.9436">17577 2661 48 0,'-10'-2'72'0,"2"2"-10"0,8 0-5 16,-12 6-5-16,3-1-5 0,1 3-4 15,1 2-3-15,1 1-4 0,0 0-2 0,1 3-6 16,-1 0 1-16,4-3-4 0,2 3-6 16,0-4 1-16,2 4 3 0,2-5 4 15,3 2-3-15,1 1 4 0,0-4 4 16,6-3-5-16,-2 3 1 0,0-6 3 0,2 0 0 15,0 0 1-15,1-4-3 0,0 0 2 16,2-3-1-16,-3-1 2 0,0-2 1 16,-2-2 2-16,-2-1-7 0,1 0 1 15,-4-3 5-15,-3 1-2 0,0 0-7 0,-4-3-5 16,-2 5-2-16,0 0 3 0,-2-3-6 16,-3 3 5-16,-2 1-8 0,1 2-5 0,2 3-8 15,-4 1-8-15,0 0-14 0,0 2-7 16,2 0-13-16,2 1-16 0,6 1-12 15,-15 0-18-15,15 0-259 0,-11 1 119 16,11-1 78-16</inkml:trace>
  <inkml:trace contextRef="#ctx0" brushRef="#br0" timeOffset="31024.1519">17936 2606 30 0,'2'7'61'0,"1"3"-7"0,1-2-3 0,0 1-2 16,0-1-4-16,0 1-4 0,2-1 10 16,4 0 0-16,-2-3 2 0,2 3-11 15,1-5 6-15,-1 2-3 0,1-3-2 0,4 1-3 16,-5-3 5-16,1 0 4 0,0-3-2 15,-1 1 4-15,-2-3-2 0,1-1 1 16,-2-3-8-16,-3 2-6 0,-2-3 1 16,-2 1-10-16,-2-1 6 0,-5-1-11 0,1 1-2 15,-5 0 0-15,1 3-16 0,-5 1-10 16,2 1-15-16,-2 1-17 0,-2 0-16 16,5 2-20-16,-3 0-22 0,1 1-226 15,2-2 109-15,2 1 72 0</inkml:trace>
  <inkml:trace contextRef="#ctx0" brushRef="#br0" timeOffset="31376.6956">18370 2532 18 0,'9'7'53'0,"-1"-1"5"15,2 0 3-15,-1 0 0 16,2-3 1-16,1 1-2 0,-1-2 5 0,-3-1 6 16,5-1 7-16,-2-1 8 0,-1-1-2 15,-2-4-2-15,4-1-4 0,-4 0-3 0,0-5-3 16,-4 1-7-16,3 0-5 0,-5 0-4 15,-2 0-7-15,-2-1-1 0,-3 1-7 16,1 1-3-16,-6 1-5 0,2 1-4 16,-6 2-10-16,0 2-14 0,-1 3-14 0,0 1-24 15,-4 1-12-15,2 2-23 0,-2 0-15 16,3 3-21-16,-6 2-293 0,1 3 135 0,2 0 89 16</inkml:trace>
  <inkml:trace contextRef="#ctx0" brushRef="#br0" timeOffset="31756.7068">17906 3017 59 0,'5'6'70'0,"1"2"-4"0,2-2 1 15,1-3-4-15,2 1 6 0,-1 0-9 16,2-3-1-16,2-1-1 0,-2 0 3 16,1-1-8-16,0-3 3 0,-1 0-4 15,1-2 3-15,-1 0-2 0,0-1 1 0,-6-1 1 16,0 1 0-16,0-3-6 0,-4 3-5 15,-2-3-2-15,0 2 0 0,-2 1-8 16,-4 0-3-16,-2 1-4 0,-3 0-6 0,0 0-5 16,-1 5 0-16,-3-4-25 0,2 4-3 15,0-2-14-15,1 3-17 0,0 0-16 16,0 0-12-16,2 0-22 0,2 3-273 0,8-3 125 16,-15 0 82-16</inkml:trace>
  <inkml:trace contextRef="#ctx0" brushRef="#br0" timeOffset="32079.8198">18290 2873 40 0,'2'3'50'0,"0"3"-5"0,2-2 8 16,2-1 2-16,-2 2 3 0,3-3-2 16,-1 3-6-16,3-5 1 0,2 1 0 0,-3-1 2 15,-8 0-6-15,19-1 3 0,-12-1 5 16,1-2 9-16,0-2-4 0,-2 0-8 16,1-1-2-16,-3-2-2 0,-2-3-1 15,-2 3-11-15,0 0 3 0,-2-1-10 0,-2 0-3 16,-3 3-4-16,1-1-10 0,-2 0-13 15,0 3-12-15,-4-1-20 0,4 2-14 16,-2 1-20-16,1 0-22 0,3 0-234 0,-3 3 110 16,3-1 72-16</inkml:trace>
  <inkml:trace contextRef="#ctx0" brushRef="#br0" timeOffset="32393.4791">18615 2889 45 0,'9'6'63'0,"4"-2"-1"0,0-2 4 16,-1-1-4-16,0 1 2 0,2-4 2 15,-2-1 6-15,3-1-4 0,-2-2-2 16,0-1-7-16,-5-2 4 0,0-3-15 16,-2 3 2-16,-1-3-1 0,-3 3-18 0,-2-1-2 15,-2 1-1-15,-3-1-10 0,-1 0-9 16,0 1-11-16,-2 2-14 0,-1 0-24 16,1 1-28-16,-3-3-236 0,-2 1 104 0,5 3 68 15</inkml:trace>
  <inkml:trace contextRef="#ctx0" brushRef="#br0" timeOffset="33164.0608">19429 1939 33 0,'35'-1'72'0,"-17"1"1"0,0-3-10 16,8 1 1-16,3 1 0 0,11-4 4 0,5 4-8 16,3-4 5-16,10 0-3 0,3 2 5 15,5-3-9-15,16 0 1 0,-12-1 0 16,-9 2 2-16,-1-1-10 0,-3 3 0 0,-10-1-5 15,-1-1-3-15,-4 3-6 0,-1 0-1 16,-9-2-4-16,-3 2-3 0,-1 0 2 0,-5 0 1 16,-4 0-3-16,0 2-2 15,-2-2-7-15,-2 0-1 0,-3 2 1 0,-1-2-6 16,2 1 1-16,-5 1-10 0,0 0 8 16,2-2-24-16,-10 2-14 0,10 0-19 0,-10 0-22 15,0 0-18-15,0 0-12 0,0 0-296 16,0 0 133-16,0 0 88 0</inkml:trace>
  <inkml:trace contextRef="#ctx0" brushRef="#br0" timeOffset="33577.2882">19506 2264 2 0,'5'5'89'0,"2"-1"-2"0,1-1 3 0,4-2-4 16,7 2-4-16,5-1 3 0,8-2-3 15,4-2-8-15,13-1 1 0,7 2 4 0,5-2 3 16,26-3-2-16,0-2-2 0,-15 2-7 15,13-1-5-15,-16 3-3 0,-5-2-5 16,-3 2-5-16,1-1-4 0,-1 1-5 16,0 0-5-16,-3 0 0 0,-9 1-6 0,-3 0-4 15,1 0 0-15,-11 1 3 0,-1 0-11 16,-3 0-1-16,-2 0 0 0,-3 0 0 16,-3 0-3-16,-6 2-6 0,2-2 2 15,-3 2-1-15,-2-1-3 0,-2-2-3 0,-3 3-5 16,0-1-15-16,2-3-23 0,-6 0-23 15,2 0-22-15,-4 0-24 0,0-1-23 16,-2-1-347-16,-2-2 162 0,0 2 107 0</inkml:trace>
  <inkml:trace contextRef="#ctx0" brushRef="#br0" timeOffset="34412.1809">20124 1802 50 0,'-4'-10'87'0,"2"-1"-2"0,0 0 0 0,2-1-15 16,0-1-4-16,2 0-1 0,0-5-1 0,0 0-14 15,5 2-3-15,0-5 2 0,-1 0-7 16,2 0-3-16,3 0-2 0,-1 2-5 15,3-1-6-15,0 1 4 0,1 0 2 16,2-1 1-16,-2 1-16 0,5 2 3 0,-2-2 2 16,2 3-2-16,-1 1-4 0,0-2-1 15,1 4 0-15,0-1 4 0,0 3-6 16,-1-2-5-16,0 3-1 0,2-1-1 0,-2 3 1 16,-3 0 3-16,2 1 0 0,0 0-8 15,-2 2 5-15,0-1-1 0,2 3-2 16,-5-1-2-16,3-1 3 0,-2 5 0 0,-1-1 3 15,4 2-1-15,-6-1-5 0,2 3 2 16,4 3 7-16,-2 0-9 0,1 3 0 16,-3 1 0-16,4 5 9 0,-4 3-8 15,3-2-1-15,-2 5 1 0,0 0-1 0,-3 2 2 16,0 2 5-16,4 5-6 0,-2-2 4 16,-2 3-1-16,-1 2-1 0,2-3 2 15,-3 1-6-15,1 1 3 0,-1-2-3 16,-2 0 2-16,1-4-3 0,-3 2 4 0,3-1-1 15,-3 0 3-15,-2-1-4 0,2-2 1 16,-2 4 7-16,2-6-6 0,-4 2 1 0,2-5 2 16,0 2-2-16,-2-5 4 0,0 4-4 15,-2-5 3-15,4 2-1 0,-2-3 7 16,0-2-5-16,0 2 1 0,-2-5-1 0,2 3 1 16,-2-2-2-16,2-1-1 0,-2 1-1 15,2-2 3-15,0-1 1 0,-2 0-1 16,0-1-1-16,2 2 3 0,-2-5 4 15,2 3-4-15,0-6 2 0,-2 10-2 0,0-7 3 16,2-3-4-16,0 8 5 0,-2-4-3 16,2-4 2-16,-4 4-7 0,4-4 1 15,0 0 0-15,-7 5-4 0,7-5-4 16,0 0-5-16,-11 3-9 0,11-3-15 0,0 0-22 16,-10-3-25-16,10 3-30 0,-11-7-32 15,5 3-289-15,2-4 145 0,-5 1 96 16</inkml:trace>
  <inkml:trace contextRef="#ctx0" brushRef="#br0" timeOffset="34860.0563">20173 1714 2 0,'0'0'83'0,"0"0"-5"15,0 0-7-15,0 0 3 0,0 0-14 16,-4-4-3-16,4 4-4 0,0 0-4 16,0 0-8-16,0 0-4 0,0 0-1 15,-10 11-1-15,7-5-2 0,-1 5-9 0,2-3 0 16,0 6-3-16,0 1-2 0,-2 2-1 16,2 0 6-16,-2 2-11 0,1 1 4 15,-1 1 0-15,4-2 0 0,-2 3-13 16,2 0 8-16,2-2-5 0,-2 1 3 0,2 0 1 15,-2-2-5-15,5 0 3 0,-3-2-1 16,0 1-5-16,2-2-4 0,-2-3-10 16,0-1-19-16,2 0-13 0,-2-2-19 0,0-2-20 15,1-1-171-15,1 0 86 0,0-2 56 16</inkml:trace>
  <inkml:trace contextRef="#ctx0" brushRef="#br0" timeOffset="35708.8088">19381 1975 27 0,'-2'-4'96'0,"2"4"-1"0,0 0-8 16,0 0-3-16,0 0 0 0,-2-5-2 15,2 5-13-15,0 0-6 0,0 0-3 0,0 0-7 16,0 0-5-16,0 0-8 0,0 0 1 15,0 0-5-15,-2 19 2 0,2-12-6 16,0 5 0-16,2 1-2 0,0 0-3 0,0 3 3 16,1 1-6-16,-1 0 0 0,3 2-1 15,-1-2 2-15,0 2-9 0,-2-2 4 16,2 2-3-16,0-2 3 0,0-1-6 0,0 1-2 16,1-2 1-16,-1-2-4 0,1 1-1 15,-3-3 4-15,2 1-2 0,-2-3 0 16,0-2-4-16,2 4-2 0,-2-5 9 15,1 1-8-15,1-1 2 0,-2 0 9 0,-2 0-12 16,2-4-3-16,0 4 2 0,-2-6 4 16,2 8-3-16,-2-4-4 0,0-4 2 0,2 6 2 15,-2-6 0-15,0 0-4 16,2 6 3-16,-2-6-1 0,2 3-4 0,-2-3 1 16,0 0 2-16,0 0 2 0,0 0-4 15,0 0 0-15,5 4 4 0,-5-4-6 0,0 0-7 16,0 0 6-16,0 0 8 0,0 0-8 15,17-10 0-15,-11 7 4 0,2-1 0 16,6-4 0-16,2 2-2 0,-1 0 8 16,9 1-4-16,0-3-6 0,8-1 0 0,2-1 2 15,5 0 4-15,1 1-4 0,9 0-1 16,-1-3 3-16,1 2 0 0,-1-1 7 16,1 2-11-16,-7 1 1 0,-1-1-10 15,-1 1-5-15,-4 1-6 0,-3 1-1 0,-1-2-4 16,-4 4-7-16,-1-2-10 0,-1 3-3 15,-4-1-17-15,-2 0-13 0,-3-2-22 0,0 2-234 16,-2 0 114-16,-1-2 75 0</inkml:trace>
  <inkml:trace contextRef="#ctx0" brushRef="#br0" timeOffset="37230.6248">20193 2825 6 0,'0'0'61'0,"0"0"-5"15,0 0 3-15,0 0-9 0,0 0 1 16,0 0 1-16,0 0-5 0,0 0-7 16,0 0 3-16,0 0-1 0,0 0-5 0,0 0 1 15,0 0-5-15,2-15-5 0,-2 15-1 16,0 0-2-16,-2-8-4 0,2 8 1 15,0 0-6-15,-4-8 7 0,4 8-3 0,-3-3 10 16,-1-1-12-16,4 4 2 0,-5-6 0 16,5 6 0-16,-8-4-3 0,4 3-4 15,4 1 0-15,-9-3 1 0,9 3-5 16,-14 3 0-16,5-2 0 0,0 3-3 0,1 2-5 16,0-1 6-16,0 3-2 0,-1 2-2 15,2-3 0-15,3 3-1 0,0 0-1 16,2 1 5-16,0-2-7 0,4 3 1 0,0-3 2 15,4 2 0-15,3 1 5 0,2-3-4 16,1 1 3-16,3-3-5 0,2-1 0 0,0 0 0 16,0 0 3-16,2-3 5 0,-3 0 6 15,4-2 1-15,-5-1-2 0,2-1 7 16,-2-4 0-16,1 0 6 0,-6-1-5 16,4-2 1-16,-4 0 3 0,-4-3-3 0,3-1-3 15,-5 4 1-15,-2-4 2 0,-2 1-6 16,-2 1-10-16,-2-3 13 0,-5 3-15 15,-1 1 1-15,-2 1-4 0,-2 0-11 16,-2 3-8-16,3-1-16 0,0 1-11 0,-2 1-12 16,5 0-14-16,2 2-20 0,-4-2-16 15,4 3-222-15,8 1 112 0,-12-3 73 16</inkml:trace>
  <inkml:trace contextRef="#ctx0" brushRef="#br0" timeOffset="37555.1228">20498 2838 20 0,'4'8'49'0,"4"-2"-5"0,-2-1 2 15,2-1 4-15,4 0 2 0,-4 0 0 16,2-3 0-16,1-1-1 0,0 0 4 16,2-1-8-16,-3-1 2 0,0-2-1 0,-2-2-1 15,4 1 3-15,-6-3-4 0,2 1-6 16,-4-5-3-16,-2 4-4 0,1-3-5 0,-3 3 0 16,0-1-11-16,-7-1-1 0,3 2-2 15,-2 3-17-15,0-3-20 0,-2 2-11 16,-2 3-15-16,4-2-17 0,-2 0-205 15,2 4 92-15,-1-4 61 0</inkml:trace>
  <inkml:trace contextRef="#ctx0" brushRef="#br0" timeOffset="37889.7725">20974 2823 60 0,'8'0'88'16,"1"0"0"-16,-9 0-10 0,14-4 1 15,-8 2-7-15,1-3-1 0,0-1-10 16,-3-2-3-16,0 2-8 0,-2-1-3 16,-2-1-8-16,2 2-5 0,-4 1-9 0,-2-1-16 15,0 0-7-15,-2 3-13 0,-4-2-14 16,0 4-16-16,0 0-19 0,-3 1-187 16,0 0 84-16,-2 0 56 0</inkml:trace>
  <inkml:trace contextRef="#ctx0" brushRef="#br0" timeOffset="38313.6847">20373 3210 60 0,'-5'6'57'16,"1"-1"-7"-16,2-1-5 0,0 2-4 15,0 0-8-15,2-1-3 0,0-5 1 16,0 10-3-16,2-7-3 0,2 1-1 0,0 0 6 15,1 0-3-15,1-2 5 0,-6-2-3 16,16 0 5-16,-16 0-1 0,20-4-9 16,-12 0 8-16,2-2-4 0,2 3 1 0,-2-5-1 15,1 1 1-15,-3-3 6 0,0-1-8 16,-1-1-2-16,-3 3-4 0,-2-1-2 0,-2-2 5 16,0 3-5-16,-4 2-3 0,-1-4-5 15,-3 6-6-15,2-1-13 0,-5 0-7 16,1 3-11-16,-1 0-9 0,0 1-16 15,1 0-10-15,0 2-206 0,-2-3 90 0,4 3 61 16</inkml:trace>
  <inkml:trace contextRef="#ctx0" brushRef="#br0" timeOffset="38671.7555">20652 3184 55 0,'4'1'62'15,"-4"-1"0"-15,11 0-4 0,-11 0 0 16,12-1 1-16,-3-1-5 0,-1-3-3 16,0 1-1-16,0 1-2 0,-2-3-10 0,0 0 0 15,0 0-2-15,-2-1-2 0,-2 0-7 16,0-2-3-16,0 0-3 0,-4 2-6 16,0 1-9-16,-2-2-5 0,0 3-4 0,-2-1-19 15,2 1-15-15,-2 2-16 0,-2-1-179 16,2 2 79-16,2-1 52 0</inkml:trace>
  <inkml:trace contextRef="#ctx0" brushRef="#br0" timeOffset="38979.652">21025 3108 35 0,'10'0'72'16,"-2"-1"-1"-16,3-1-1 0,0-1-9 15,-3-3 2-15,1 4 0 0,-1-6-5 0,-2 2-9 16,-2-1-2-16,-2-1-6 0,0 0-5 15,-4 0-7-15,0 3-1 0,-2-2-4 16,-4 1-14-16,2 2-17 0,-3-2-12 0,-1 2-11 16,1 0-19-16,0 3-173 0,1-4 75 15,-2 4 50-15</inkml:trace>
  <inkml:trace contextRef="#ctx0" brushRef="#br0" timeOffset="41368.3926">21602 1902 21 0,'0'0'106'0,"0"0"-7"16,0 0-9-16,9-1-10 0,-9 1-7 15,0 0-7-15,0 0-2 0,0 0-10 16,0 0 4-16,0 0 6 0,0 0-8 0,0 0 1 16,0 0-3-16,-4-12-3 0,4 12-7 15,4-9-2-15,-2 3-3 0,2-1 3 16,2-3-10-16,2-1-7 0,6-1 2 15,0-3-1-15,8-2-8 0,3 0 5 0,5-2-7 16,8-3 5-16,4-2-10 0,5 3 6 0,18-4 1 16,5 2-2-16,0 2 5 0,4 4-3 0,0 0 6 15,-9 6-1-15,0 3-7 0,-4 2 1 16,2 5 0-16,3-2 2 0,-3 3-2 16,1 4-2-16,-1 2 5 0,-3 2-7 15,-5 1 1-15,-3 3 1 0,-3 1 5 0,-7 2-9 16,1 4 2-16,-7 4 0 0,-4 2 1 0,-7-2-1 15,-6 5 3-15,-2 1-5 0,-5 2 4 0,-1 1-2 16,-4 1 1-16,-5 0 3 0,-4 2-1 16,-2 3-1-16,-6 0 0 0,-6 5-3 15,-1 1 3-15,-13 12-2 0,-4-1 5 0,-2-1-9 16,-10-6 9-16,-3 2 1 0,-4 0 7 16,-4-2 1-1,0-4-1-15,-4 0 0 0,-2-3 3 0,-2-1 4 16,4-4 1-16,-3 0 3 0,1-1-4 15,-1-3 1-15,3-2-2 0,0 0-2 16,10-8 0-16,4-3-3 0,3-1 0 0,-1-1-6 16,8-3 0-16,1 0-5 0,2-3 0 15,4 0-4-15,5-3 1 0,-1 0-1 16,5 0-1-16,2-3-1 0,2 1-1 0,2-2-7 0,2 0-4 16,1 0-6-16,2-1-17 0,-2 0-13 15,4-3-15-15,8 0-20 0,-17-4-15 16,13 2-24-16,4 2-9 0,-4-10-7 0,6 2-4 15,2 1 2-15,3-1-1 0,3-3 7 16,0-3 6-16,6 1 7 0,-2-5 9 0,1 1 10 16,4 1 10-1,-2-3 9-15,3-2 9 0,-4 1 15 16,4-1 3-16,-4 3 16 0,1-1 14 16,-2 1 10-16,-2 1 9 0,-1 2 10 0,-2 2 11 15,0 1 5-15,-2 0 10 0,0 3 6 16,1 2 8-16,-5-1-8 0,2 2 2 15,-4 2 1-15,1 1-2 0,-3 3-4 0,0 0 5 16,0 0-1-16,-24 11 7 0,10-1 3 0,-6 1 4 16,-1 2-1-16,-6 4 1 0,0 2-1 0,-3 0-2 15,0 1 0-15,3 1-7 0,-3-2-1 16,2 3-9-16,3-1 1 0,-1 0-5 16,2-2-4-16,2 2 0 0,5-4-2 15,0 1-1-15,2-3-4 0,1 1 5 0,2-3-3 16,6 0 0-1,0 1-4-15,4-3 4 0,2-1-4 0,6-1-1 16,4 0-2-16,6-1-2 0,5 0-4 16,5-3 0-16,2-1 1 0,7-1-3 15,7 2 0-15,2-4-1 0,1 2-3 16,3-3 2-16,-1 0-5 0,1 0 0 0,2 0 1 16,1 0-4-16,-5 0 4 0,1 0-1 15,-5-3-1-15,1 3 0 0,-7 0-1 0,-5 0-1 0,-3 0 0 16,-4-1 2-16,-2 1-10 0,-3 0 10 15,0 0-2-15,-4 0-5 16,-1-2-1-16,-2-1-8 0,0 3-32 16,-2-1-25-16,-1-3-27 0,2 2-23 15,-3-3-27-15,3-1-32 0,-3-4-387 0,3 1 192 16,0-3 127-16</inkml:trace>
  <inkml:trace contextRef="#ctx0" brushRef="#br0" timeOffset="42140.2328">23053 2483 78 0,'2'12'93'15,"-2"0"-3"-15,-2 1 0 0,4 5-2 16,-4 1-5-16,2 0-4 0,-3-1-6 0,3 3-6 0,-3 0-10 16,-1 4-4-16,2-4-1 0,0-1-10 15,0 2-1-15,-2-2-5 0,0-1-2 0,2-3-11 16,0-1 3-16,0 1-4 0,-1-5 4 16,3 0-2-16,-2-1 5 0,0-3 13 15,2-1-2-15,0-6 1 0,0 0-8 16,0 0 2-16,0 0-3 15,0 0 1-15,2-27 1 0,0 11-5 16,1-2 2-16,3-5-4 0,0-2 0 16,2-7-4-16,2 0 1 0,0-2-1 0,2 1 4 15,-1 1-5-15,4 0-6 0,-2 1-1 16,3 2-2-16,2 1 1 0,-2 3-4 0,6 0-3 16,-1 3 5-16,0 2-3 15,4 1-4-15,-3 6 1 0,-2 0-1 0,4 3-3 0,-3 1 2 0,-2 3 1 16,-2 1-4-16,2 3 0 0,-4 2 1 15,0 1-2-15,-3 0-1 0,-1 4-2 16,0 1 5-16,-5 1-2 0,-2 5-2 16,-2 0 2-16,-4 1 2 0,-2 0-1 0,-2 2-2 15,-3 4 0-15,-4-2 2 0,-1 0 1 16,-3 0-2-16,-3 1 2 0,4-2 0 0,-8 3-1 0,1-1 1 16,0 0-1-16,2-4 2 0,-1 0 0 15,6 1-2-15,-4-2 2 0,3-1-3 16,3-1 0-16,1-1 3 0,2-1-2 15,-1 1 4-15,4-1 0 0,-1-1-3 0,0-1 4 16,5 3-2-16,0-2 0 0,0-1 3 16,4 2 1-1,0 1 0-15,4 0-3 0,0-2 5 0,4 4-1 16,1-4-1-16,4 0 0 0,-1 2 2 16,4-1-1-16,2 3-2 0,1-5 0 15,3 2 2-15,0 1-2 0,2-2 3 0,-1-1-2 16,-1 1 5-16,0 0 1 0,-2-3 0 15,-1 1-2-15,-2 0-2 0,-2-1 3 16,-3-1-1-16,1 0 1 0,-2 0 1 0,-1 0-3 0,-2-1-5 16,1 0 3-16,0 0-2 0,-1-3-6 15,-8 0-24-15,11 1-33 0,-11-1-37 0,6-2-34 16,-6 2-41-16,0-11-416 0,-2 4 199 16,-9 0 131-16</inkml:trace>
  <inkml:trace contextRef="#ctx0" brushRef="#br0" timeOffset="44101.3433">9472 2202 52 0,'0'0'73'16,"-13"0"-6"-16,13 0-3 0,-19 2-2 0,6 0-3 15,-3 1-8-15,-2 1-2 0,-5 2-3 16,-5 2-1-16,-4 3-7 0,-1 0 5 15,-5 3-1-15,-9 3-5 0,-15 10-1 16,-7-1 1-16,1 5 0 0,-3 1 1 0,-4 3-5 16,-1 4 2-16,-11 10 2 0,14-8-4 15,-10 14 2-15,15-9-3 0,3 3-3 16,3 1-6-16,-1 3-1 0,1-1-1 16,7 2 1-16,4-7-5 0,5 3 4 0,11-11-9 15,7-6 2-15,6-5 0 0,5 1-2 16,4-3 5-16,5-1 0 0,3-2-2 15,8-4 8-15,1 0-4 0,9 0 5 0,4-3-4 16,5-7 1-16,8 0 1 0,7-3-1 16,7-3 0-16,5-6 3 0,12-3-2 0,25-5 1 15,5-4-3-15,0-2-4 0,1 0 3 16,-1-4-7-16,-4 2 1 0,-5 0-2 16,-4-1 0-16,-3 3 3 0,-19 4-5 15,-7-1-1-15,-9 6 0 0,-3-1-1 16,-8 1 0-16,-2 2-2 0,-3-1 3 0,-3 4 5 15,-2-3-1-15,-2 2 0 0,1 1 1 16,-6 1 2-16,0 0-1 0,-1-2-3 0,-2 2-1 16,-3-2 1-16,-2 2-5 0,0-2-6 15,-4 4-8-15,5-4-10 0,-5 4-6 16,0 0-9-16,-5-9-7 0,5 9-7 16,-10-6 2-16,1 4 5 0,3-2-3 0,-5 3-1 15,1-3 3-15,-2 0 3 0,-2 1-2 16,0-1 4-16,-3-1 3 0,0 2 12 15,0-1-5-15,-1 0 2 0,0 0 5 16,-1 1 0-16,0-1 3 0,0 1-1 0,1 0 5 16,0 0 5-16,2-2-2 0,4 4 3 15,2 0 10-15,-3-2-6 0,4 1 8 0,-1 1-1 16,3-2 2-16,-1 1-6 0,8 2 1 16,-10-1-3-16,10 1 7 0,-10-3-7 15,10 3 4-15,0 0-2 0,0 0 6 16,0 0-4-16,24-9 1 0,-11 8 1 0,4-4 0 15,0 4 0-15,4-2 2 0,-2 1 3 16,4-2-7-16,1 4-1 0,-1-2 10 16,2 2-5-16,-1 0 1 0,-1 2-2 0,-2 1 4 15,0 0 2-15,3 3-1 0,-6 1 8 16,2 5-5-16,-6-1 6 0,1 7 1 0,-5-1 0 16,-3 4 0-16,-2-2 0 15,-7 4-4-15,-1 3 0 0,-6 0-2 0,-3 5-2 16,-5-1 3-16,-2-5-4 0,-2 2 1 15,-5-2-6-15,3-2-1 0,-5-4-18 16,-2-1-19-16,2-3-17 0,-7-4-28 0,3-4-22 16,1 0-29-16,-1-6-270 0,-2-2 135 15,4-1 89-15</inkml:trace>
  <inkml:trace contextRef="#ctx0" brushRef="#br0" timeOffset="45009.6922">8538 1819 144 0,'0'0'126'0,"0"0"-3"16,0 0-5-16,0 0-3 0,0 0-6 15,0 0-11-15,0 0-5 0,0 0-6 16,0 0-11-16,-4-4-7 0,4 4-6 16,0 0-7-16,0 0-5 0,0 18-5 0,-2-9-2 15,2 2-6-15,2 3-4 0,-2 2-1 16,0 2-2-16,2 1-7 0,0 0 4 0,0 5-5 16,0-4-5-16,0 4 1 0,3-1-2 15,-1-1-3-15,0 0-2 0,0-5 0 16,1 2 3-16,1-2-4 0,-2 0 0 15,5-4-1-15,1 0 3 0,0-2 1 16,6-1 0-16,0-5 1 0,8 1-2 0,1-4-1 16,5-4 5-16,4-2-7 0,6 0 1 15,0-3-4-15,9-5 3 0,-2 1 3 16,1-2-9-16,-1 1-2 0,-3-1 1 0,-3 3 4 16,-5-1-2-16,-1 1-2 0,-3 0 1 15,-4 2 0-15,-3 1 2 0,-1 1-2 16,-6 1 2-16,0 1 2 0,-4 1-6 0,1-1 0 15,-4 0 5-15,-1 2-3 0,1 0-1 16,-3 0 2-16,0 0-3 0,1 0 1 16,-2 0-2-16,-7 2 1 0,8-2 0 0,-8 2-12 15,0 0-10-15,8-2-20 0,-8 2-25 16,0 0-16-16,0 0-25 0,9 0-26 16,-9 0-396-16,0 0 179 0,0 0 119 15</inkml:trace>
  <inkml:trace contextRef="#ctx0" brushRef="#br0" timeOffset="46181.2368">12399 1003 33 0,'0'0'40'0,"0"0"2"0,0 0-1 0,0 0-2 15,4 21-1-15,-4-13 1 0,2 2 1 16,-2 3-2-16,0-2-5 0,3 6-2 16,-1-1 1-16,-2 1-1 0,2 0-6 0,0 1 0 15,0-2 1-15,0 0-3 0,0-1-2 16,0 0-4-16,-2-1-1 0,2-3 3 15,0 0-4-15,1-2-4 0,-3 2 1 16,2-3 1-16,-2 1 2 0,2-4 3 0,-2 3 6 16,2-5 3-16,-2-3 0 0,0 0-2 15,0 0 2-15,0 0-10 0,0 0 5 16,-11-16 0-16,9 1-3 0,-2 2-5 16,0-3-1-16,0-3-1 0,2-1 0 0,-3-4 14 15,3 3-19-15,0 1 5 0,2-2-4 16,2 1-8-16,0 0 7 0,0 0 7 15,5 0-16-15,1 0 2 0,3 0 1 0,-1 2 4 16,3 2-5-16,2 1 0 0,1-1 3 16,2 4-3-16,-6 1 2 0,1 4 0 15,2 0 2-15,-2-1-6 0,-3 7 2 0,0 0-3 16,2-1 7-16,-6 3-6 0,0 5 3 16,0-4 5-16,-4 5 0 0,0 1-10 15,-2 2 3-15,-2 0-1 0,-4 1 8 16,0 3-7-16,-4-2 0 0,-2 0 4 0,2 3-4 15,-2-3 4-15,-4 5-3 0,4-5 4 16,-1-1-5-16,3-1 0 0,1 1 0 0,-2-1 9 16,3-1-8-16,2-1-1 0,0-1 2 15,1 0 2-15,-2 1-4 0,3-1 0 16,2 1 3-16,2 1-5 0,0-3 5 16,2 4 0-16,2-3 5 0,6 2-6 0,-2-3 2 15,2 1 3-15,3 2 3 0,2-2-6 16,2 1 5-16,-1-2-3 0,8 1 7 15,-3 1-8-15,-2 1-3 0,4-2 7 0,-1 1-5 16,-4-3 6-16,2 4-8 0,-2-2-1 16,2-3 3-16,-5 3 0 0,-1-2-1 15,2 2 1-15,-6-3-2 0,0 1 3 0,-1-2 3 16,0 2 1-16,-1-2-7 0,-2 1 2 16,0 0 5-16,1-2 1 0,-1 1-8 15,-6-2 1-15,8 4-7 0,-3-2-16 0,-5-2-13 16,9 4-27-16,-9-4-33 0,6 3-256 15,-6-3 119-15,4 5 79 0</inkml:trace>
  <inkml:trace contextRef="#ctx0" brushRef="#br0" timeOffset="48729.0398">14317 2139 4 0,'0'0'88'0,"0"0"0"16,0 0-7-16,0 0-1 0,0 0-5 16,0 0-2-16,0 0-7 0,0 0 3 15,0 0-6-15,0 0 10 0,0 0-2 0,0 0 3 16,0 0-2-16,0 0-10 0,0 0-6 15,0 0 3-15,0 0-9 0,0 0-1 16,0 0-4-16,0 0 3 0,0 0-6 16,14-9-1-16,-3 5-8 0,4-2 2 0,6 0-5 15,5-1 5-15,10-1-3 0,5-2 1 16,13-2-3-16,21-2-3 0,0-1 5 16,3-3 4-16,5 3-3 0,-2 2-2 0,2-4 0 15,6 3-1-15,0 1-1 0,1 0-1 16,3 1-1-16,0 3 0 0,4-1-2 15,-2 1-1-15,0-1 1 0,-4 4-3 0,0-1 0 16,-4 1-2-16,-12 1-2 0,-12 1 4 16,3 0-3-16,-5 0 0 0,3-2 0 0,-3 2-5 15,-1 1 5-15,-1-1-2 16,-5 0-4-16,1 0-3 0,1 0 4 0,1 1-1 16,-11-1 0-16,3 0-3 0,-5 2 1 15,3-2-2-15,-5 0-7 0,-1 1 7 0,-7 1-2 16,-3-2 4-16,-1 2-3 0,-7 2 2 15,0-2 1-15,-1 0 3 0,-6 0-3 16,1 1 6-16,-1-2 0 0,-2 3 0 0,-4 0 1 16,4 0 1-16,-4-1 1 0,-2 1 0 15,3 0-1-15,-3-2-2 0,-8 2-1 16,13 0-1-16,-13 0 0 0,13 0-2 0,-13 0-3 16,8-2 0-16,-8 2-4 0,0 0-4 15,4-4-14-15,-4 4-14 0,0 0-19 16,0 0-22-16,-23-8-6 0,15 4-14 0,-5 1-7 15,2 1-17-15,-3-3-3 0,-2 0-6 16,0-1-7-16,1 1-9 0,-2-3-6 16,2 2-8-16,-1-1-325 0,-4 0 161 15,0-1 107-15</inkml:trace>
  <inkml:trace contextRef="#ctx0" brushRef="#br0" timeOffset="49150.4644">16577 1566 5 0,'-8'-2'66'0,"8"2"3"0,-6-2-8 0,6 2 2 16,0 0-3-16,0 0-5 0,0 0-1 16,-12 0-2-16,12 0 3 0,0 0-11 0,0 0-2 15,0 0-2-15,0 0-2 0,0 0 6 16,0 0-6-16,0 0 1 0,18 9-2 15,-10-5-1-15,3 2-2 0,4-2-1 16,2 3 0-16,-1-1 4 0,8 2-2 0,-1 1-3 16,5 1-2-16,-3-2 3 0,6 3-5 0,4 2 1 0,-1-1-4 15,-2-1-1-15,1 0-9 0,-7-1 6 0,0 2-2 0,-2-4 2 16,-3 3-1-16,3-2 2 0,-8 2-3 16,0-1 1-16,-2-1 1 0,-3 5 5 15,-5-3 0-15,-1 2-1 0,-5 1 0 16,-3 3-3-16,-3 0-2 0,-7 2-7 0,1 0 4 15,-4 2 1-15,-2 1-2 0,-3-2-1 16,-1 3 0 0,0-2-5-16,-2-2 1 0,-2 2-4 0,3-2 4 15,-3 0-6-15,4-3 0 0,0 1-4 16,3-3-14-16,0 0-23 0,2-3-35 16,3 1-26-16,0-3-36 0,4-1-339 15,-2 2 160-15,3-7 106 0</inkml:trace>
  <inkml:trace contextRef="#ctx0" brushRef="#br0" timeOffset="49960.1732">17185 2688 73 0,'0'0'66'0,"0"0"-4"15,0 0-6-15,0 0-6 0,0 0-4 16,0 0-6-16,0 0 0 0,0 0-2 0,12 3-4 16,-12-3 2-16,0 0-3 0,0 0 0 15,0 5-2-15,0-5 2 0,0 0 9 16,-8 8 7-16,0-4 8 0,-1-2 0 16,-4 2-7-16,-1 2 0 0,-4 0 1 0,-3-3 4 15,-6 3-10-15,-2-2 1 0,-8 3-7 16,-5-1-3-16,-2 0 0 0,-11 2-3 15,-7-3 0-15,-25 3-4 0,-10-2 2 0,-4 1-2 16,-12 3-8-16,-22-2 13 0,-5 1 3 16,-2 3-2-16,3-3 0 0,0 0 0 15,2 1 4-15,1-2-5 0,3-1-1 16,19-1 1-16,-21 2-4 0,24-2-7 0,2-1 1 16,0 0 1-16,6-1-7 0,6 1 7 15,6-2-2-15,19 0 0 0,11-2 0 0,1 0-2 16,13 1 0-16,3 1-2 0,3-3-3 15,7 1 1-15,3-1-4 0,5 2 2 16,4-2-4-16,0 0-2 0,3 3 0 0,2-3-1 16,0 0 1-16,5 0-5 0,-2 1 0 15,2-1-5-15,2 0 4 0,-1 0-2 16,2 2-3-16,9-2-1 0,-14 0-1 16,14 0-1-16,-13 3-5 0,7-3-11 0,6 0 2 15,0 0-7-15,-13 1-10 0,13-1-8 16,-5 2-7-16,5-2-3 0,0 0-20 0,0 0-9 15,0 0-15-15,0 0-9 0,0 0-15 16,0 0-358-16,0 0 163 0,22-6 108 16</inkml:trace>
  <inkml:trace contextRef="#ctx0" brushRef="#br0" timeOffset="50477.1735">14505 2612 19 0,'0'0'96'0,"6"-5"-4"0,-6 5-8 16,4-1-2-16,-4 1 1 0,0 0-6 15,0 0-6-15,0 0-1 0,7-4 3 16,-7 4-14-16,0 0 2 0,0 0-6 0,0 0 0 16,-17 15-7-16,7-7-1 0,-8 5 4 15,-1 1-2-15,-6 4 0 0,-2 1 6 16,-1 0-2-16,-6 5 1 0,-1-2 1 0,0 3-3 16,1 0 3-16,6-4-8 0,0-2-2 15,2 0-4-15,3-2-5 0,3-2-5 16,4-2-3-16,0 0 3 0,4-1-8 0,2 1 2 15,1-1-4-15,3 1 0 0,4-1-1 16,2-1-8-16,2 1 6 0,6-1-3 16,1 0 0-16,7 3-1 0,4-1-1 15,0-1-1-15,10 1-6 0,0 1 5 0,3-3-1 16,2 0-1-16,1 0-4 0,0 0 3 16,2-3-2-16,0 4-5 0,-5-4 4 0,4 2 1 15,-3-1-4-15,-7-2-1 0,1-1-4 16,-5 2-1-16,0-2-11 0,-5-1-8 15,0 3-5-15,-3-4-7 0,-2 4-9 16,2-5-12-16,-5 3-21 0,0-2-22 0,0 1-29 16,-2-1-26-16,0 0-328 0,0 0 164 15,-3 0 108-15</inkml:trace>
  <inkml:trace contextRef="#ctx0" brushRef="#br0" timeOffset="50943.6095">15305 3182 96 0,'8'-3'125'0,"-8"3"-1"16,0 0-17-16,0 0-12 0,4 10-4 0,-2-4-9 15,-2 3-4-15,0 0-2 0,0 3 5 16,-2 0-3-16,2 1 0 0,0 0-10 16,0 2-2-16,0 1 2 0,-2-3-5 0,4 0-4 15,-2 5-1-15,6-4-1 0,-4 3-2 16,4-4-6-16,2 0 3 0,2-2-5 15,3 0-3-15,6 1-3 0,2-3-6 0,5-1 2 16,4-2-7-16,1-1 1 0,7-1-4 16,5 0-3-16,1-2-3 0,-2-1-2 15,3 2-2-15,-3-6-1 0,-4 6-4 16,1-3 2-16,-5 2-2 0,-3-2-1 0,-1 0-1 16,-8 0-1-16,2 0-1 0,-3 0-2 15,-3 0 2-15,0 0-5 0,-2 0 0 0,-4 0-19 16,0 0-21-16,-1-2-33 15,0 2-34-15,-3-3-40 0,-1 0-475 0,-3-3 210 16,-2-1 139-16</inkml:trace>
  <inkml:trace contextRef="#ctx0" brushRef="#br0" timeOffset="51943.8073">15068 1457 23 0,'0'-4'99'16,"0"4"-6"-16,0 0-12 0,-2-5-9 0,2 5-7 16,0 0-2-16,0 0-10 0,-4 16-2 15,2-4-10-15,0 0-1 0,-1 2-3 16,1 4-2-16,-2 0 0 0,2-2-5 15,-3 3-6-15,3-1-1 0,0-1 1 0,0-2-10 16,0 0 4-16,0-4-2 0,0 1 9 16,0-2-9-16,2 1 17 0,-2-4 18 15,0-1 17-15,2 0 6 0,0-6-5 16,0 0-11-16,0 0 2 0,0 0-4 0,-6-30 1 16,4 16-5-16,2-7-6 0,0-2-4 15,2-3-2-15,-2-4-5 0,4 0-3 16,0-1-2-16,2-2-7 0,0 0 0 0,3 3-2 15,-3 3-2-15,7-2-4 0,-2 5 0 16,1-2-5-16,3 3 2 0,0 3-3 16,-1 2-1-16,4 0 0 0,-4 5-5 0,3-1 0 15,-4 5-1-15,2-1 0 0,-1 5-6 16,2-1 0-16,-4 4 2 0,-1 2 1 16,1 2-3-16,-1 0 1 0,-2 4-2 0,-3-1 3 15,-2 3 2-15,0 3 1 0,-4 1-3 16,-2 1 1-16,-2 5-3 0,-2-2 2 15,-5 4 2-15,-2 0-1 0,1-1 0 16,-3 0-2-16,0 0 0 0,2-1 3 0,-1 1 0 16,1-4-2-16,2-1 3 0,1-3-3 15,1 0-1-15,1 1 0 0,-1-3-1 0,5 0-2 16,-3 1 2-16,3-1-3 0,2 2 1 16,0-4 2-16,4 3-2 0,0-1 0 15,2 1 7-15,1-1-3 0,4 0 4 16,1 1-5-16,0-1 3 0,3 1-2 0,0 0-1 15,2-1 5-15,-1 1-2 0,2-1 0 16,0-1 2-16,3 2-5 0,-4-1 2 16,2-2 3-16,-3 1-1 0,0-1 3 15,0-1-5-15,-3 0 2 0,2 0 2 0,-3 0-3 16,-1 0-1-16,-1-4 7 0,0 3-1 16,-1-1-5-16,0-1 3 0,-1 2-3 0,-2-4-2 15,0 4-3-15,2-4-8 0,-2 3-11 16,-4-4-24-16,7 3-26 0,-2 2-27 15,-5-5-32-15,2 3-370 0,-2-3 171 16,-5 9 113-16</inkml:trace>
  <inkml:trace contextRef="#ctx0" brushRef="#br0" timeOffset="61600.4609">11647 3857 58 0,'-2'-4'151'0,"2"4"-3"16,-4-5-11-16,2 1-6 0,-2 0-6 16,4 4-8-16,-4-9-4 0,0 3-2 0,1 0-9 15,-1 0-8-15,2-1-9 0,-2 2 0 16,-1-1-9-16,3 0-4 0,0 1-7 16,0-3-8-16,0 2-3 0,0-1-1 15,0-2-3-15,-1 0-2 0,1 2-2 0,0-4-6 16,0 0-3-16,2 2-3 0,-2 0 1 15,0-1 3-15,2 0-2 0,-2 3 0 16,0-3-3-16,0 2 1 0,0 3 0 0,2-1-2 16,-2 1 1-16,0-1-3 0,2 6-2 15,-7-6-4-15,7 6-2 0,-13 2-2 16,1 5-2-16,-8 9-1 0,-7 7-5 0,-19 17 4 16,-5 7-1-16,-11 6 0 0,-11 18 4 15,-12 4 0-15,-6 1 1 0,-9 3 2 16,-2 3 7-16,-3-4-1 0,-10 2 4 15,-4-3 2-15,2-3 4 0,-6 0-1 0,4-3-1 16,5 1-3-16,-1-3 3 0,6-1-4 16,-4 1-4-16,6 4 2 0,-2-5-3 0,4 2 1 15,-4 0-3-15,8-8-1 0,0-1-4 16,4-4 1-16,12-2 0 0,16-15-7 16,8-4 3-16,4-2 2 0,12-9-7 15,12-4-2-15,3-5-2 0,8-4-1 0,2 1-3 16,0-4-11-16,6 1-12 0,-1-5-20 15,2 1-18-15,2 0-23 0,1-5-26 16,2 2-26-16,-1-2-45 0,9-1-43 0,-7-7-634 16,7-1 290-16,5-2 192 0</inkml:trace>
  <inkml:trace contextRef="#ctx0" brushRef="#br0" timeOffset="62275.5101">9427 4653 14 0,'4'-3'91'15,"-4"3"-4"-15,0 0-2 0,0 0 1 16,0 0-8-16,0 0-6 0,6-2 0 0,-6 2-4 16,0 0-2-16,0 0 0 0,0 0-5 15,-2 15 2-15,0-5 2 0,0 3 0 16,-2 4 12-16,-2 4 0 0,-2 3 2 15,-2 9 1-15,0-3 3 0,-2 5-1 0,-1-3-1 16,0 3-2-16,-2-1-3 0,3 0 2 16,-4-1-7-16,4-3-4 0,0 1-5 15,-1-3-4-15,2-3-5 0,3-2-4 16,-3-4-3-16,5 0 0 0,-2-4-4 0,0 1-1 16,4-2-2-16,-2-4-1 0,2 0-1 15,0-3-3-15,2 3-3 0,-2-4-1 16,2-1-3-16,2 1-3 0,-2-1-1 15,2-5-3-15,4 6-3 0,2-3-3 0,2-3 3 16,5-3-3-16,2 0 0 0,4-1-4 16,7-2 1-16,0-3-2 0,8-1 0 0,3 0-2 15,-1 1 1-15,2 2-2 0,2-3-2 16,3 1 1-16,-1 1 11 0,-3 3-3 16,2-3 0-16,-3 2-1 0,-2 0-3 0,-4 2-1 15,-3 0-2-15,-1 1 1 0,-4 1-5 16,-1-1 5-16,-4 0-2 0,0 0-3 15,-3 2 2-15,0-1 0 0,-4 2-2 0,1-3-3 16,-3 3-1-16,1 0-2 0,-2 0 0 16,-1-1-2-16,-8 1-3 0,14-1-4 15,-6 1-7-15,-8 0-13 0,10-2-15 16,-10 2-20-16,10 0-15 0,-10 0-20 0,6-3-15 16,-6 3-29-16,0 0-28 0,0 0-30 15,0 0-436-15,0 0 218 0,0 0 143 16</inkml:trace>
  <inkml:trace contextRef="#ctx0" brushRef="#br0" timeOffset="62982.0688">10993 4614 43 0,'9'-5'137'15,"-3"-1"-7"-15,-1 1-3 0,1-1-7 16,-2 0 0-16,0 2-5 0,0-2-6 0,-2 2-11 15,0-2-9-15,-2 6-6 0,0-7-4 16,0 7-12-16,-6-6-7 0,-2 6-4 16,8 0-11-16,-25 4 2 0,7 0-5 15,-2 5-9-15,-6 0 1 0,1 3 0 0,-5 1-3 16,-2 0-3-16,0 2 3 0,3 1-3 16,1-3-4-16,0 3-1 0,6-3-4 15,3-2 0-15,-1 1-1 0,4-1-7 0,2 0 5 16,4-1-1-16,0 2 2 0,1-3-4 15,5 1 5-15,0-2-3 0,6 0 0 16,2 1-2-16,3-1 1 0,5-1-2 0,0 0-3 16,6-1 0-16,-1 1 3 0,4-1-2 15,2 0-3-15,3 0 2 0,-1 1-3 16,0-1-1-16,1 0-2 0,-1-1 3 16,3 1-2-16,-3 0-1 0,1 2-2 0,-6-1 0 15,4 1 3-15,-3 1-4 0,-2-1 3 16,0 3-3-16,-4-1 1 0,-2 0-1 0,-3 2 2 15,-2 0 0-15,-1 4 0 0,-2-1 4 16,-3 3 6-16,-2-4 8 0,-5 3 3 16,-4 4 11-16,1-2 4 0,-6 2 6 15,-6 1-2-15,-3 2 10 0,0-4 0 0,-6 2 2 16,-1-1 1-16,-2-4-1 0,0-2 0 16,1 0-3-16,-1-4-1 0,0 1-3 15,7-4-3-15,-1-1-5 0,5-4-2 0,2 0-6 16,0-1-2-16,-1 0-10 0,4-2-13 15,-1 0-17-15,2-2-15 0,2 0-21 16,-3 0-20-16,0 1-26 0,2-4-25 0,1 5-23 16,2-1-24-16,-1-2-37 0,1 2-536 15,1-1 251-15,-1 0 165 0</inkml:trace>
  <inkml:trace contextRef="#ctx0" brushRef="#br0" timeOffset="66252.025">6256 6107 142 0,'0'0'145'0,"-4"-2"-5"0,4 2 0 16,0 0-7-16,0 0-6 0,0 0-5 16,0 0-5-16,-8-3-6 0,8 3-7 15,0 0-6-15,0 0-4 0,0 0-5 16,0 0-7-16,0 0-4 0,0 0-9 0,0 0-6 16,0 0-9-16,-11 13 0 0,13-6-2 15,-2 7-7-15,3 3-2 0,1 3 5 16,-2 7 0-16,4 9 8 0,0 3 5 0,2 8-2 15,2 7 4-15,2 20 1 0,1 0-4 16,1 5-2-16,1-1 1 0,-2-2-3 16,-1 1-2-16,4-4-3 0,-6-1-3 0,0-10-4 15,-1-7 2-15,4 17-5 0,-5-16-2 16,-1-6-3-16,1-3-2 0,-4-7-1 16,2 2-8-16,-1-4 1 0,0 0-4 15,-1 0 1-15,0-4-6 0,0-6-1 0,-2 1 0 16,2-2-4-16,0-2 0 0,-2 0 1 15,0-7 0-15,0 0-7 0,1-1-5 0,-1-4-7 16,0 0-12-16,-2-1-8 0,3-3-18 16,-1 1-20-16,-2-2-26 0,-2-3-25 15,-1-2-26-15,3-3-18 0,0 0-28 16,0 0-26-16,-17-8-569 0,13 0 266 0,2-5 175 16</inkml:trace>
  <inkml:trace contextRef="#ctx0" brushRef="#br0" timeOffset="67259.1603">6367 6142 92 0,'-2'-4'112'0,"2"4"-8"0,-4-8 0 16,1 4-3-16,3 4-9 0,-3-8-2 0,1 5-1 15,-2-1-7-15,4 4-11 0,-2-8-3 16,0 2 6-16,0 3-9 0,-2-3-6 16,4 6-1-16,-2-10-5 0,0 5-2 0,0 1-4 15,2-2-7-15,-2 0-7 0,2 6-8 16,2-9 5-16,2 3-2 0,0 0 0 16,4 1 4-16,6-3 4 0,2 1-2 0,8-3 2 15,1 1 1-15,9-3 4 0,6 0 1 16,9 2-2-16,5-2 2 0,23-3-1 15,10 3-3-15,8 1 4 0,10 0 2 16,31-3 2-16,2 4-4 0,6-1-1 0,2 1 0 16,7 1-6-16,7 0-1 0,7-2 1 15,7 0-5-15,6-2-3 0,0 0 1 16,-1 0-5-16,3-5-5 0,0 1 2 0,3-2-1 16,-7 0-2-16,-2-2-3 0,-4 2-3 15,0-4 1-15,-7 3-6 0,-4 1 3 16,-9-5-1-16,-5 4 0 0,-7 0-3 0,-5 1 3 15,-6 1-4-15,-4-3 0 0,-5 1 2 16,-21 6-2-16,4-2 1 0,-6-1-3 16,-4 0 2-16,-2 1-1 0,-6 1 0 0,-3 0 0 15,-7 2 0-15,-12-1-3 0,-13 3 1 16,1 0 3-16,-9 2-4 0,-1 0 2 16,-3 2 2-16,-4-3-4 0,-4 4 2 15,-3 1-2-15,-3-1 0 0,-4 3 2 0,2-2-1 16,-5 4 0-16,-3-5 1 0,4 2-2 15,-4 1-4-15,-4 0 5 0,2 3 0 0,-2-2-1 16,-2 1 4-16,3-1 0 0,-5-1-2 16,-6 3-1-16,15-1-4 0,-8 1 8 15,-7 0-2-15,10 0 4 0,-10 0 0 16,10 1-1-16,-6 5 0 0,-1 0 4 0,2 1-1 16,-1 4 2-16,2 5 3 0,-2 2-1 15,0 8 2-15,3 6 1 0,-1 5 4 16,-2 3 0-16,3 7 7 0,-3 7 11 0,2 2 4 15,-3 5 3-15,3 22 6 0,-4-2 0 16,-2 7 3-16,2-2 8 0,-2 2 4 16,2 3 1-16,0 0 1 0,2 3-2 0,0-1-1 15,-2 0-4-15,3-1-6 0,0-3-2 16,-1-1-5-16,0-2-2 0,2-6-1 0,-4-13-1 16,0-10-6-16,0 0-5 0,0-3 3 15,-2 1-9-15,2-3 1 0,-2-9-1 16,0 0-4-16,0-3-3 0,-2-2-4 15,0-5-2-15,0-5-1 0,0 1 1 0,-2-4-5 16,2-6-16-16,0 0-14 0,0-3-24 16,-2-1-18-16,0-2-25 0,-2-5-26 0,0-1-35 15,-2-3-22-15,-2-2-30 0,1 2-20 16,-4-4-27-16,0-3-12 0,-5 2-635 0,-2-2 305 16,0-1 200-16</inkml:trace>
  <inkml:trace contextRef="#ctx0" brushRef="#br0" timeOffset="68209.6897">6629 8180 34 0,'-4'-6'79'0,"1"0"-3"0,3 6-5 0,-4-9-13 16,2 3 1-16,0-1-7 0,0-1-7 16,0 0-2-16,0-1-10 0,-1 1-1 15,1 1-1-15,-2-3-5 0,2 2-3 16,0 1 1-16,-2 0-6 0,2-4 3 0,-2 5 1 16,2-1 4-16,-3 1-3 0,3 0 2 15,-3-1 1-15,1 1-6 0,-2 0-6 0,2 1 12 16,0-3-2-16,-2 3 0 0,-1 1 2 15,3-2-3-15,-1 0 4 0,-1 3-5 16,4-1 13-16,-2-2-14 0,2 2-3 16,2 4-3-16,-2-5 9 0,2 5 0 0,6-10 18 15,2 6-2-15,5 1 2 0,4-3 5 16,5-2 6-16,2 1 2 0,6-1 1 16,13-2 5-16,5-1 2 0,33-4-2 15,6 2 3-15,10 1-3 0,8-3 2 0,29 2 0 16,1 1 4-16,5-1 2 0,6 1-4 15,2 1-1-15,9-2 0 0,4-1 1 0,4 3-3 16,4-1-3-16,1-1-5 0,-1-1-2 16,-2 2-6-16,4-1-6 0,-1-2-13 15,-3 2-2-15,-3-1-3 0,-4 2 0 16,-1-4-4-16,-3 0-1 0,-3 3-2 0,-9 1 0 16,-7-2-1-16,-3 1-1 0,-3-3 2 15,-27 7 3-15,0 0 0 0,-3-5 0 0,-4 4-1 16,-1 3 0-16,-3-2-1 0,-6 0-3 15,-2 5 0-15,-20-2 1 0,-8 1-1 16,-9 1-1-16,-3 2 3 0,-5-2-3 16,-4 3 1-16,-4-1 1 0,-5 1-3 0,-1 1 1 15,-4-3-2-15,-2 2 1 0,-3 1-2 16,2-2-1-16,-4 2-1 0,-3 0 1 0,2-3-2 16,-4 3-1-16,2 0 1 0,-3 0 2 15,2 0-9-15,-3 0-8 0,-8 0-6 16,15 0-10-16,-15 0-20 0,8-2-26 15,-8 2-27-15,0-6-19 0,0 6-38 0,-10-7-21 16,2 2-15-16,-7-3-35 0,-5-4-477 16,-2 1 239-16,-10-4 158 0</inkml:trace>
  <inkml:trace contextRef="#ctx0" brushRef="#br0" timeOffset="68975.878">9167 5816 56 0,'-7'-2'82'0,"7"2"-3"16,-8-4-3-16,2 3 0 0,6 1 3 0,-9-3-4 15,9 3 0-15,-7-3-3 0,7 3-1 16,-6-3 6-16,6 3-5 0,0 0-2 15,0 0-6-15,-10-2-4 0,10 2-5 16,0 0 6-16,0 0-7 0,-4 13 10 0,4-2 5 16,2 3 6-16,2 4 7 0,0 1 8 15,0 7 2-15,2 7 6 0,6 1 3 16,-2 11 2-16,3 4 3 0,6 19 0 0,0 1 0 16,-1 3-5-16,4 6 2 0,-1 3 1 15,1 0-7-15,-2 4 0 0,2 2-10 16,-4-5-6-16,2-3-10 0,-3-3-2 0,-1-2-1 15,2-5-11-15,-8-9 1 0,0-7-5 16,1 1-3-16,-2-5 1 0,-3 2 1 16,3-3-13-16,-5-7 4 0,0-1-8 0,-2-1-1 15,0-1-2-15,0-5-3 0,0-5-2 16,-2 1-5-16,0-3 0 0,0-7 1 16,0 3-6-16,2-6-4 0,-2-1-8 15,0-1-8-15,0-1-3 0,2-1-14 0,-2-3-11 16,0 1-13-16,0-2-16 0,3-3-23 15,-6 1-34-15,3-6-28 0,-2 4-28 0,2-4-16 16,0 0-14-16,0 0-13 0,0 0-20 16,-16-15-567-16,9 7 273 0,-1 0 180 0</inkml:trace>
  <inkml:trace contextRef="#ctx0" brushRef="#br0" timeOffset="69755.3727">6826 6809 79 0,'0'0'118'16,"-5"2"-7"-16,5-2-5 0,0 0-3 15,-4 5 1-15,4-5 4 0,0 0 9 16,0 0 2-16,19 0-1 0,-4 0-5 16,4-5-3-16,5 4-2 0,5-5-10 0,13-1-6 15,11-1-3-15,5 1-8 0,22-7-4 16,2 3-8-16,-1-1-6 0,-11 3-5 16,-9 1-4-16,-1 1-6 0,-3 1-4 0,0-2-2 15,-5 3-7-15,-7-1-7 0,-3 2 1 16,-4 0-4-16,-2 0-4 0,-6 2 1 15,-3-1-4-15,-3 1 0 0,-3 0-4 0,0 0 1 16,-4 1-3-16,-1 1-6 0,-4 0-3 16,0-3-8-16,-1 1-9 0,-2 2-15 15,-9 0-17-15,10 0-23 0,-10 0-16 16,0 0-23-16,0 0-29 0,0 0-22 0,0 0-461 16,0 0 210-16,0 0 140 0</inkml:trace>
  <inkml:trace contextRef="#ctx0" brushRef="#br0" timeOffset="70173.3179">6981 7170 61 0,'-10'4'131'16,"10"-4"-1"-16,0 0 6 0,0 0-2 0,0 0 5 16,16 4-4-16,-6-4-6 0,5-2-2 15,2 2-4-15,10-6-6 0,3 2-3 0,10-1-9 16,13-5-6-16,2 1-7 0,5-1-4 16,23-3-7-16,-4 0-6 0,0-1-5 15,-3 1-7-15,-11 0-5 0,-7 3-7 16,-5 1 2-16,0 0-4 0,-3 0-4 0,-7 2-6 15,-1-2-2-15,-6 5-3 0,0-2-8 16,-9 0 2-16,1 0-5 0,-2 1 0 16,-5 3-2-16,-3-3-1 0,2 4-3 0,-6-1-1 15,4-2-2-15,-6 2-2 0,-1-2-3 16,-1 4-7-16,-1-2-11 0,0-1-19 16,-3 1-22-16,-2 0-16 0,0-2-19 0,-4 4-16 15,6-4-30-15,-6 4-23 0,0-6-25 16,0 6-475-16,-6-7 222 0,6 7 147 15</inkml:trace>
  <inkml:trace contextRef="#ctx0" brushRef="#br0" timeOffset="70777.4491">6887 6897 35 0,'-2'-3'94'0,"2"3"5"0,-3-8-5 16,3 4-2-16,0 4 0 0,-4-5 2 0,4 5-11 15,-2-8-5-15,2 8-4 0,-6-6-11 16,4 4 0-16,2 2-4 0,-6-5-13 15,4 2 1-15,2 3-1 0,-9-5-3 16,5 1-5-16,4 4-13 0,-9-6 10 0,3 4 4 16,6 2-13-16,-8-2 0 0,3-3-4 15,5 5 2-15,-8-4-2 0,8 4-1 0,-8-2-1 16,8 2-1-16,0 0-5 0,-9-4-3 16,9 4 3-16,0 0-10 0,0 0 7 15,-9 6 6-15,11 3-1 0,-2-1 1 16,0 4 0-16,5 3 3 0,-3 2 2 0,2 3 5 15,1 1-1-15,1-1-1 0,-2 3-2 16,2 2-2-16,1-3-3 0,-1 2 1 16,0-2 0-16,1 0-3 0,-1 0-2 0,1-5-2 15,-1 1 1-15,0-1-5 0,0-2-4 16,0 0-10-16,-1-1-16 0,0-6-20 0,-1 3-24 16,0-2-20-16,0-4-21 0,0 1-23 15,0-1-370-15,3-3 170 0,-7-2 113 16</inkml:trace>
  <inkml:trace contextRef="#ctx0" brushRef="#br0" timeOffset="71788.1601">7884 6822 84 0,'2'6'118'0,"-2"-6"-2"15,4 3-1-15,-4-3-2 0,0 0 0 0,4 4 1 16,-4-4-3-16,0 0-5 0,0 0-9 16,0 0-6-16,0 0-2 0,0 0-4 15,-6-19-1-15,4 13-8 0,0-1-1 16,-2-4-10-16,2 1 1 0,-2-4-9 0,2 1 1 16,-3-3-4-16,3-1-2 0,0 0-4 15,0 0-4-15,-1-2-4 0,1 0-2 16,2 0-1-16,-2-2-4 0,2 2 0 15,0-2-2-15,2 2-2 0,-2-2-5 0,2 2 1 16,1-2-2-16,-1 2-6 0,0-2 2 16,3 0-4-16,-1 2 0 0,0 0-2 15,2 1-1-15,-2 2-2 0,0-2-3 0,2 1 3 16,4 0-2-16,-2 2 0 0,-2-2-3 16,3 1 1-16,-3 3-2 0,5-2 0 15,-3 2-1-15,1 0 1 0,1-1-1 0,-2 1-1 16,4 1 1-16,-2 1 0 0,-2 1 1 15,3-1-5-15,-3 3 1 0,3-1 2 16,-3-1-4-16,1 4 2 0,-1 1 0 16,-2-3 0-16,3 4 0 0,-2 0 0 0,1 1 0 15,0-1 0-15,3 2 0 0,0 0-2 16,-1 2 5-16,3 0-6 0,-1 2 4 0,1 2 1 16,0 1-3-16,1 1 3 0,2 2 0 15,0 2-2-15,-3-1 1 0,0 2 2 16,4 5-1-16,-5-1 4 0,4-1-5 15,-6 3 4-15,0 2-16 0,1 0 2 0,-7 1 3 16,5 1 1-16,-3 2 0 0,-2 2-3 16,1 0 3-16,-3-1 3 0,0 1-3 15,0 1 1-15,-4 2 2 0,2-1-2 0,-2-3 4 16,0 1-2-16,0-1 0 0,-3 1 0 16,1-3 0-16,0 2 2 0,2 1 0 15,-5-4 0-15,3 2 0 0,-3-5 0 0,1 3 0 16,0 0 2-16,0-3-1 0,0-2 0 15,-2 2 3-15,2-3 0 0,0 1-2 16,0-3 1-16,-2 0-1 0,3 0 4 0,-1-1-4 16,2-1 2-16,-3-1-2 0,3-2 1 15,0-1 0-15,-1 1 0 0,1-1-3 16,0-1 2-16,0 2 2 0,0-3-4 0,2 1 2 16,-5 0-1-16,3-2 0 0,1 1 0 15,-1-1 0-15,0 2 2 0,0-2-4 16,0 0 1-16,4-4 1 0,-8 4 0 15,3 1 1-15,1-4-3 0,4-1 1 0,-7 7 2 16,3-6-2-16,4-1-3 0,-6 4 3 16,6-4-1-16,-6 5 3 0,1-4-3 15,5-1-1-15,-4 3-1 0,4-3-4 0,0 0-8 16,0 0-9-16,-8 3-12 0,8-3-20 16,0 0-20-16,0 0-15 0,0 0-22 15,-11-10-15-15,9 7-16 0,0-1-18 0,-3-3-405 16,5 7 193-16,-6-8 127 0</inkml:trace>
  <inkml:trace contextRef="#ctx0" brushRef="#br0" timeOffset="72194.3342">7817 6792 50 0,'0'0'84'0,"-5"-7"-2"15,5 7 1-15,-2-7-11 0,2 7 0 16,4-8-3-16,-1 4-7 0,1 1 7 16,2-3 9-16,2 2-6 0,1-2-2 15,3 1-1-15,4 1-7 0,0-2 0 0,2 1-4 16,0-4 4-16,6 4-5 0,-1-1-7 15,1-1-3-15,0 1-1 0,2 0-4 16,-3 0-8-16,3 1-2 0,-6 1 1 0,0 0-6 16,-1 1-2-16,0-2-3 0,-2 4-4 15,-3-3-1-15,0 2-1 0,-2 1 3 16,-1-2-6-16,-1 1-3 0,-1 1 2 0,-1 1-4 16,1-3-2-16,-9 3-8 0,14-2 8 15,-14 2-9-15,8-1-9 0,-8 1-8 16,0 0-17-16,10-2-17 0,-10 2-16 15,0 0-17-15,0 0-20 0,4 5-17 0,-4-5-284 16,0 0 138-16,-8 12 92 0</inkml:trace>
  <inkml:trace contextRef="#ctx0" brushRef="#br0" timeOffset="72464.5558">7960 7013 31 0,'7'9'119'0,"-7"-9"5"0,10 0-7 15,-2 0-4-15,-8 0-3 0,24-6-5 16,-7 3-6-16,0-1-8 0,2-2-3 0,0 0-9 16,0 0-4-16,2-3-5 15,-2 3-10-15,0 0-5 0,-2 0-6 0,0 1-7 16,-2 1-4-16,0 0-9 0,-5 0-1 15,1 0-7-15,-3 1-15 0,1-1-16 0,-3 2-23 16,1-2-34-16,-7 4-35 0,8-6-353 16,-4 3 155-16,-2-3 102 0</inkml:trace>
  <inkml:trace contextRef="#ctx0" brushRef="#br0" timeOffset="73205.2037">10312 6717 79 0,'-6'-6'141'0,"-1"4"-1"0,-1-2-12 16,1 2 0-16,7 2-12 0,-10-3-7 0,10 3-12 16,-11 0-8-16,11 0-7 0,-10 3-8 15,4 3-8-15,-2 2-7 0,0 2-8 16,2-1-2-16,0 2-10 0,2 3 1 16,0-2-4-16,-1 1-3 0,3-1-6 0,2 0 2 15,2 0-1-15,0 0-7 0,3-5-4 16,1 2 3-16,2-3 2 0,2-1-3 0,2 0-3 15,0-4 2-15,1-1 2 0,4-1-1 16,-2-4 1-16,1 0 3 0,0-1 1 16,-4 0 1-16,3-2-1 0,-5 0 2 15,1-3 7-15,-2 3-4 0,-1-7 2 0,-4 5-3 16,-2-2-2-16,-2 1-2 0,-4 1-6 16,-2-2-1-16,-3 1-3 0,-1 1-3 15,-3 3 1-15,-2 1-10 0,1 1-5 0,-4 1-12 16,4-2-10-16,-3 4-15 0,0 0-23 15,2 0-10-15,3 2-30 0,0 0-25 16,4-2-27-16,8 2-387 0,-10 0 184 0,10 0 122 16</inkml:trace>
  <inkml:trace contextRef="#ctx0" brushRef="#br0" timeOffset="73538.1734">10693 6677 100 0,'2'9'87'0,"-2"-1"-3"16,2 1-1-16,0-1-6 0,3-1-8 16,-1-1 2-16,0 2-1 0,2-2 1 15,0-1 4-15,1-1-4 0,2-2 2 16,-1 0-3-16,2-2-3 0,-10 0-2 0,20-6-6 15,-10 3 9-15,-1-5-2 0,-1 1-7 16,-2-2-11-16,1 0 2 0,-3 0-8 0,-2-1-4 16,1 1-5-16,-6 0-4 0,1 0-3 15,-5 0-3-15,-1 2-7 0,-2 2-9 16,-1-1-13-16,-4 4-11 0,0-3-6 16,3 4-28-16,-4-2-16 0,4 3-27 0,2-2-34 15,-1 2-318-15,0-1 151 0,11 1 101 16</inkml:trace>
  <inkml:trace contextRef="#ctx0" brushRef="#br0" timeOffset="73853.8225">11097 6614 33 0,'4'8'82'0,"-1"-2"12"0,1 0-14 0,-2-1 6 15,4-2 4-15,-2 2 4 0,0-4 8 16,3 1-9-16,-7-2-5 0,13 0 2 16,-13 0-1-16,12-6 1 0,-8 1-4 15,3-3-5-15,-2 2-6 0,-1-3-8 0,-2 2-6 16,0-4-5-16,-2 2-8 0,-2-1-7 15,2 3-10-15,-4-1-9 0,-3 1-24 0,-2 3-7 16,1-2-19-16,-4 4-22 0,-2 0-17 16,0 2-19-16,-5 2-27 0,-1 0-338 15,0 2 154-15,-6 2 101 0</inkml:trace>
  <inkml:trace contextRef="#ctx0" brushRef="#br0" timeOffset="74185.052">10128 7172 90 0,'0'10'106'0,"0"-3"-9"0,2-1-1 16,0 2-8-16,4-1 5 0,-2-1-2 15,3 0-11-15,2 0 2 0,-1-5-2 16,2 3 1-16,3-4-8 0,-2 0 2 0,2 0-4 16,-1-2-3-16,-2-1-2 0,2-1-4 15,-2-3-7-15,0 0 2 0,-3 0-6 16,-1-1-8-16,0-2-4 0,-3 1-13 0,-1-1 0 16,-2 1-8-16,0-1-6 0,-5 5-7 15,3-3-12-15,-2 1-21 0,0 2-9 16,0 0-29-16,-1 1-25 0,1 0-28 15,0 1-352-15,4 3 160 0,-4-4 106 0</inkml:trace>
  <inkml:trace contextRef="#ctx0" brushRef="#br0" timeOffset="74498.1803">10827 7102 54 0,'4'4'90'0,"2"-1"3"0,0 1-6 0,0-2 3 15,3-2 0-15,-9 0-8 0,19-2-1 16,-11 0-2-16,1-2-13 0,-1-1-3 15,1-1-2-15,-3 0-10 0,1-2-3 0,-3 3-13 16,0-3 5-16,-2-1-11 0,0 3-5 16,-4-1-7-16,2 1-9 0,0 6-14 15,-8-10-14-15,4 7-21 0,-3-1-21 16,3-1-25-16,-3 3-244 0,7 2 113 0,-10-4 74 16</inkml:trace>
  <inkml:trace contextRef="#ctx0" brushRef="#br0" timeOffset="74786.0637">11165 7011 44 0,'9'2'106'0,"-5"2"5"15,-4-4-2-15,14 0 5 0,-3-1 5 16,-3-4-10-16,3 4-2 0,-2-5-9 16,-1 1-7-16,0-2-5 0,-2 0-14 15,2 0-4-15,-4-1-9 0,-2 1-8 0,0-3-7 16,-2 2-16-16,0 3-9 0,-2-3-17 16,0 4-30-16,0-2-31 0,2 6-25 0,-10-9-38 15,6 7-267-15,-2-2 132 0,6 4 87 16</inkml:trace>
  <inkml:trace contextRef="#ctx0" brushRef="#br0" timeOffset="78762.6205">6028 6722 54 0,'4'5'142'0,"-4"-5"-14"0,0 0-12 0,0 0-4 16,0 0-15-16,0 0-10 0,0 0-4 15,4-16-5-15,-4 8-10 0,0 5-3 16,0-5-2-16,2 0-8 0,-2-1-5 16,0 0-2-16,2-1-4 0,-2-2 0 0,0 2-9 15,0-2 3-15,0 0-3 0,0-1-1 16,-2 1 2-16,2-1-11 0,0 1 8 15,-2 1 2-15,2 0 0 0,-2-1 1 16,-2 3-1-16,2-3-5 0,-2 3-1 0,-3 1 2 16,-1-1-2-16,-3 1-4 0,-4 0-2 15,-1 4-1-15,-6 1-1 0,-3 1-1 0,-7 7 2 16,-4 2-1-16,-13 6 4 0,-1 2 8 16,-23 12-1-16,-1 3-1 0,-6 4-1 15,-20 12 6-15,1 5-1 0,-2 5 3 16,1-2-2-16,-2 4-1 0,1 1-4 0,-3 2-1 15,4-2 2-15,7 2 1 0,8-4-4 16,18-9-2-16,5 4-2 0,3-3-4 0,7 2 2 16,3 1 2-16,5-1-4 0,5 2 3 15,5 1-5-15,12-8-1 0,2-8-1 16,5 2-2-16,3-4-2 0,5 0 0 16,5-6-2-16,2 1 0 0,4-1-2 0,5 1 1 15,4-2 0-15,5-3-3 0,6-3 0 16,12 0 0-16,6-6 5 0,5-2 0 15,6-7-2-15,6-5-1 0,3-4-3 16,24-6 4-16,5-1 0 0,-2-7-3 0,4-1 1 16,-2-5-1-16,0 0-1 0,-4-2 0 15,0-2-1-15,-4 3 1 0,-3 0-2 0,0 0-3 16,-6 1 0-16,-4 2 3 0,-13 1-4 16,-10 6 5-16,-3-2-1 0,-8 4-3 15,-1-1 1-15,-7 2 3 0,-2 1-4 16,-1 0 2-16,-1 1-1 0,-3 2 3 0,-4 0-3 15,-2-1 1-15,-1 3 2 0,0-1-1 16,-4 1-2-16,0-1 0 0,-2-1 0 0,2 4-7 16,-2-1 0-16,-2-3-6 15,2 5-5-15,-8 0-9 0,9-5-8 0,-7 3-17 16,-2 2-12-16,0 0-12 0,2-5-8 16,-2 5-7-16,0 0-10 0,-15-5-8 0,9 4 2 15,-2-4-13-15,0 3 2 0,-4 1 1 16,2-1 3-16,0-2 5 0,-1 1 17 15,-2-1 1-15,3-1 9 0,-3 1 7 0,-2-2 8 16,2 0 8-16,-3 2 9 0,3-1 9 16,-2-1 10-16,0 2 7 0,3-2 10 15,-4 2 11-15,2-1 18 0,2 1 7 0,0 0 12 16,0 0 0-16,3 1 8 0,1 0 4 16,-1 0 3-16,1 1 1 0,1 0-4 15,1-2-4-15,6 4-5 0,-10-4-5 16,6 2-2-16,4 2-3 0,-2-5 3 0,2 5 3 15,8-6 5-15,0 4 0 0,5-2-2 16,2-1 2-16,4-1-5 0,7 2 1 0,0-2-2 16,4 0-1-16,2 0-1 0,7 2-2 15,0-2-1-15,1 1 0 0,1-1-2 16,-1 2-5-16,-6 1-1 0,2-1 0 16,-2 4-2-16,-1-1 1 0,1-1-3 0,-1-1-2 15,-7 3-4-15,0-2 4 0,-5 2-1 16,1 0-3-16,-4 2 1 0,0 1 2 15,-6-1-1-15,1-1 0 0,-2 3 7 0,-5 3-1 16,0 1 8-16,-6 4 6 0,-2-1 0 16,-4 7 2-16,-5-1-5 0,-8 8 4 15,-5-1-4-15,-5 8 5 0,-7-2 0 0,-12 13 0 16,-5 1 4-16,-1-2-1 0,-1-1-1 16,3 1-1-16,1 1-4 0,-2-5 0 15,11-8-5-15,8-5 1 0,0-3-7 16,7-1 0-16,1-1-2 0,2-1-3 0,4-6 1 15,3-1-4-15,2-1-1 0,2-4-6 16,1 3-10-16,-2-2-9 0,6-1-9 0,0 0-16 16,2-4-8-16,-3 2-18 0,3-1-12 15,-1-2-13-15,3 2-17 0,4-4-9 16,-6 4-16-16,6-4-21 0,0 0-17 0,0 0-25 16,0 0-440-16,0 0 216 0,0 0 142 15</inkml:trace>
  <inkml:trace contextRef="#ctx0" brushRef="#br0" timeOffset="83601.98">8144 7968 5 0,'-2'-7'119'15,"0"3"-6"-15,2 4 2 0,-4-8-9 16,2 5-13-16,0-3-1 0,2 6 3 0,-4-10-10 16,2 5-7-16,-1-1-3 0,1 2-5 15,0-2-6-15,0 3 1 0,2 3-6 16,-5-10-8-16,3 5 2 0,0 0-2 0,2 5-7 16,-2-5 0-16,0 2-1 0,2 3-1 15,-2-6 0-15,2 6 1 0,0 0-2 16,-4-6-3-16,4 6 6 0,-2-5-6 0,2 5 4 15,0 0-2-15,0 0-4 0,0 0-8 16,0 0-2-16,0 0 3 0,-15 14-6 16,10-4 1-16,1 5-4 0,-4 4 7 15,2 4-2-15,-3 3 1 0,3 1 2 0,-3 9 0 16,3-1 8-16,-1 0-2 0,5 4 4 16,0-1-5-16,2 0 4 0,2 2 1 0,5 1-1 15,1-4 0-15,3 7-4 0,2 0 2 16,3-3-2-16,4 2 1 0,-2-6-4 15,6 3-1-15,-1-3-2 0,3-3-3 16,-1-1-2-16,-2-8-3 0,3-3-1 0,-1 1 0 16,3-4-2-16,1 0-2 0,-1-7-2 15,4-1 0-15,-5-1 2 0,3-7-2 0,0 1 0 16,-1-4-1-16,3-2-2 0,-2-3-8 16,6-3 8-16,-3-5-3 0,1-1 2 15,-2-3-4-15,0-2 1 0,1-6 0 16,-1 0 0-16,-4 3 0 0,-1-9-2 0,1 1 3 15,-2-3-1-15,-8 5-3 0,1-3 1 16,-4 0-6-16,2 2 5 0,-5-2 0 0,2-2 0 16,-2 3 0-16,-2-1-2 15,-3 5 2-15,2-2-1 0,-3 3 2 0,-2-5 2 16,0 6-1-16,1-1 0 0,-3 0 0 16,0 4 0-16,-2 3-2 0,0-3 1 15,0 3 0-15,0 1-1 0,0-2 1 0,0 4-3 16,-2-1 1-16,0 3-1 0,-1 0-1 15,3 0 1-15,-2 1 0 0,0 1 0 16,0 1 1-16,0-1-4 0,0 2-1 0,0 1 2 16,0-2 0-16,0 1-3 0,-1 2-1 15,3-1 2-15,-2 1 2 0,0-2-2 16,0 3 2-16,0-1 0 0,0 1 0 0,-1-1 0 16,3 0 2-16,-4 3-1 0,2-3-1 15,0 4 2-15,0-3 0 0,2 0 0 16,-4 0-2-16,2 1 2 0,2 5 0 0,-4-10-2 15,2 4-1-15,2 1 2 0,-2 1 0 16,2 4 2-16,-2-10-2 0,2 10-4 16,-6-6 5-16,4 3 2 0,2 3-2 0,0 0 0 15,-4-6-4-15,4 6 4 0,-2-3 2 16,2 3-5-16,0 0 2 0,-6 11 0 16,2-4 2-16,-2 7 2 0,-1 1 0 15,-1 3 1-15,-3 6-4 0,0 1 0 0,-1 3 1 16,0 1 6-16,-4 1-2 0,4 1-3 15,-1-3 4-15,-2 1-2 0,4-1-2 16,-1-5-2-16,4 0 4 0,-1-4-2 0,0-4 1 16,5 1 1-16,-4-3-5 0,4 0-2 15,0-3 7-15,-1 2-2 0,0-5-1 16,3-2 0-16,0 1 1 0,2-6 1 0,0 0 0 16,0 0 0-16,0 0-1 0,4-24 2 15,1 11-2-15,-3-7 0 0,3 1-2 16,1-4 0-16,-2-2 0 0,2-1 0 0,-2 0 1 15,3-1-2-15,-1 2 2 0,-1 0-2 16,1 0 4-16,-2 3-1 0,2-3-1 16,1 3 1-16,-3 0 0 0,4 1-3 0,-3 2 0 15,1 2 1-15,1 0 0 0,-1 2 2 16,-2-3-2-16,2 5-2 0,0-1 2 16,1 1-3-16,0 4 2 0,-1 0-1 15,0 0-2-15,0 2 4 0,1 1 1 0,1 5-2 16,1 1 2-16,-9 0 4 0,23 7-1 15,-13 0 3-15,4 5-1 0,2 0 2 16,-1 3-3-16,0 2 1 0,2 3-2 0,-1 4 1 16,2-2-1-16,-2 3-1 0,4 0 2 15,-6 0 0-15,3 0-2 0,-2-1 1 16,0 1-5-16,-3-4 4 0,0 0 1 0,0 0-3 16,1-2 4-16,-3-3-5 0,-1 5 2 15,-1-8 2-15,1 1-2 0,-3-2-3 16,0-2-8-16,0-1-5 0,-2 1-8 0,2-3-4 15,-2 1-7-15,0-2-10 0,-2 0-11 16,2-3-15-16,-4 3-26 0,0-6-23 16,4 6-23-16,-4-6-35 0,0 0-30 0,0 0-524 15,-4 6 248-15,4-6 164 0</inkml:trace>
  <inkml:trace contextRef="#ctx0" brushRef="#br0" timeOffset="87590.0821">12649 6084 43 0,'0'0'98'15,"0"0"-5"-15,-4-3-12 0,4 3-7 0,0 0 2 16,0 0-8-16,0 0 3 0,0 0 0 16,0 0-5-16,0 0-2 0,0 0 1 15,0 0-9-15,0 0-3 0,0 0 5 0,0 0-4 16,0 0 1-16,0 0-3 0,0 0 3 15,0 0-7-15,0 0 0 0,0 0 2 16,0 0-2-16,0 0-8 0,0 0 3 16,0 0-4-16,0 0-8 0,-7-3-5 0,7 3-1 15,0 0-2-15,0 0-4 0,0 0 7 16,0 0 5-16,27-1 3 0,-9-1 2 0,9-2 1 16,5 0 0-16,10-2 0 0,13 1-1 15,5-1-2-15,29-2-1 0,-2 1-4 16,6 0 3-16,0-1-1 0,2 2 1 15,-2 1 1-15,2-1 1 0,2 1-2 16,1 4 0-16,-3-1-6 0,0-2-3 0,-4 4 0 16,-14-2-2-16,-12 2-2 0,-1 0-4 15,-5 0 1-15,-9 2-3 0,-3-2-3 0,-3 0 2 16,-9 0-2-16,-1 1 2 0,-5-1-2 16,-6 0-2-16,1 0 2 0,-3 3-3 15,-3-3 1-15,-2 0-2 0,-2 2-7 0,-1-2-6 16,-2 0-11-16,-1-2-20 0,-10 2-24 15,9-3-22-15,-9 3-26 0,0 0-13 0,0 0-24 16,0 0-23-16,-21-13-435 0,4 12 206 16,2-4 135-16</inkml:trace>
  <inkml:trace contextRef="#ctx0" brushRef="#br0" timeOffset="88092.2317">13561 5741 86 0,'-7'-2'132'15,"-1"-1"-4"-15,2 1-12 0,-1 0 4 0,7 2-9 16,-10-4-3-16,4 0-3 0,6 4-9 15,-11-4-3-15,11 4-6 0,-9-2-2 16,9 2-5-16,-6-1-6 0,6 1-10 16,0 0-7-16,-8-2-5 0,8 2-5 0,0 0-4 15,-6-2-7-15,6 2-5 0,0 0-5 16,0 0 1-16,0 0-6 0,0 0 0 0,0 0-3 16,10 13 8-16,0-7-4 0,3 0 4 15,2 1-1-15,6 2 0 0,5 0 4 16,-2 0 0-16,9 3-3 0,1-1-3 15,2-2 4-15,0 3-3 0,3 0-1 0,-1-1-4 16,-1-2-4-16,-1 3 2 0,2-1-4 16,-4 0-2-16,-3 1-3 0,-5-3 4 15,-3 3-1-15,1-3 1 0,-6 5-2 0,-2-1 5 16,-2 2 3-16,-6 0-2 0,-6 2 4 16,-2 5-2-16,-4-1-1 0,-6 1 0 15,-4 5 0-15,-6 0-3 0,-3-1-6 0,-5 4 3 16,-4 0 1-16,-1-2-8 0,-3 1-12 15,-2-3-12-15,-1 1-14 0,3-4-19 16,-2-2-24-16,9-5-24 0,1 0-33 16,5-5-29-16,2-2-481 0,4-4 219 0,2-3 144 15</inkml:trace>
  <inkml:trace contextRef="#ctx0" brushRef="#br0" timeOffset="88856.3586">14149 5141 109 0,'3'-6'141'0,"-3"6"-12"15,0 0-12-15,0 0 0 0,2 16 10 0,-4-3-7 16,2 2-10-16,-3 4-2 0,3 3-11 16,-2 2-13-16,0 3-2 0,-2 1-3 15,4 1-8-15,-2-3-7 0,0 4-8 16,0-4-3-16,2-2-6 0,-2-4-4 0,2-1-2 16,-2 0-2-16,-1-4-4 0,3-2 0 15,0 1 7-15,0-5 8 0,-2-1-2 0,0-2-7 16,2-6 0-16,0 0-5 0,0 0-5 15,-9-27 1-15,7 8-6 0,0-2 1 16,0-8-1-16,2-3-7 0,0-6 0 16,0-2-5-16,4 0-1 0,2 0-1 0,1 0-1 15,0 1-4-15,1 6 1 0,5-2-3 16,-3 1 0-16,5 3-5 0,0 1 3 16,1 4-3-16,4 2-2 0,-1 1 0 0,4 2 2 15,0 3-3-15,-3 4 2 0,0 1-4 16,2 3-1-16,-3 1 0 0,-3 3-1 15,2 2 0-15,-4 0 2 0,-1 4-3 16,0 0 0-16,-2 2 1 0,-3 2 2 0,-4 0 1 16,-2 4 0-16,-6-1 4 0,-4 7 0 15,-7 1-3-15,-2 0 4 0,-6 2 0 0,-3 1-2 16,1-1 5-16,-3 0-5 0,2-1 2 16,6 1 1-16,1-4-2 0,0-2-2 0,0 0-1 15,5 1 0-15,0-3 1 0,4 0-4 16,-1 1 5-16,2 1 0 0,1 1-2 15,2 1 3-15,-1 2-4 0,5 1 3 16,0-1 3-16,2 3-1 0,0 1-3 0,0-3 4 16,2 3 0-16,5 5 2 0,-3-2-3 15,2 1 3-15,2-1-2 0,1 2 1 0,6 2 2 16,-3-2 0-16,-1-2 1 0,4 1-1 16,-2 0 0-16,1 2-1 0,1-4 1 15,-2-3-2-15,-1 3 0 0,4-4 1 16,-6 2-1-16,3-1 0 0,-5-3-1 0,1-2-3 15,-1-1-6-15,1 1-21 0,-3-3-19 16,0 0-30-16,0-3-29 0,1 2-28 16,-2-3-29-16,-1 2-459 0,2-2 212 0,-2-3 139 15</inkml:trace>
  <inkml:trace contextRef="#ctx0" brushRef="#br0" timeOffset="89541.9432">15161 5844 121 0,'4'-8'131'16,"-2"1"-6"-16,-2-2 0 0,3 0 2 15,-1 1-4-15,0 0-8 0,-2-1 0 16,2 2-2-16,-2-2-1 0,0 2-4 0,0-3-5 16,0 0-4-16,0 1-3 0,0-1-3 15,2 3-6-15,-4-3 1 0,2 2-8 16,0 1-3-16,0-1-5 0,0 2-5 15,-2-1-1-15,2 1-5 0,-2 1-2 16,2-1-4-16,0 6-3 0,0-7-5 0,0 7-2 16,-2-8-5-16,2 8-7 0,0-4-3 15,0 4-6-15,0 0-1 0,0 17 0 0,0 0 3 16,2 8 4-16,2 5 1 0,0 10 5 16,2 13-1-16,3 22 8 0,2-1 3 15,-1 4-4-15,0 2 2 0,2 2-3 0,0 2-2 16,-1 4-5-16,1 0 0 0,1-5-3 15,-2 2-5-15,-1-2 1 0,0-6-9 16,2-2 4-16,-4-12-9 0,0-10 6 0,1 0-7 16,-3-5 6-16,1-6-12 0,-1-4-5 15,0-1-5-15,-1-7-3 0,-1-3-5 16,-2-2-10-16,2-4-4 0,-4-6-20 16,2-2-26-16,-4-2-32 0,2-3-30 0,-2-4-21 15,0-3-19-15,2-1-15 0,0 0-18 16,-9-15-561-16,3 2 261 0,2-4 173 0</inkml:trace>
  <inkml:trace contextRef="#ctx0" brushRef="#br0" timeOffset="90307.0824">15018 5753 10 0,'-5'-6'148'0,"2"2"-10"0,1 0-14 16,2 4-2-16,-4-7-27 0,4 1-5 15,0 6 0-15,4-8 2 0,4 5-8 16,0-3-1-16,2 0 0 0,7 2-4 15,2-3 1-15,6 1-5 0,7-3-4 0,6 1-2 16,7 0-4-16,10 1-2 0,27-5 5 16,3 1-5-16,10 0-1 0,6 1-1 15,6 0-5-15,5 2 1 0,19-3-3 0,4 3-1 16,-24 1-3-16,24 0-1 0,1-3-7 16,1 2 3-16,-4-1 1 0,1 1-2 15,-20 1 2-15,-2 1 1 0,21-2-5 16,-18 3-1-16,-5-1-2 0,0 0-4 0,-4-2 0 15,-4 5-1-15,-3-3-3 0,-2 2 1 16,-2-1 0-16,-6-1-1 0,0 2-3 16,-2-2 0-16,-17 3 1 0,-5-2-1 0,0 3-5 15,-4-3 2-15,1-1-1 0,-4 5-2 16,-3-4-3-16,-4 2-1 0,-7-1-2 16,1 3-4-16,-5-4 2 0,-6 4-2 0,-2 1-2 15,-3-2 2-15,-3 2-2 0,-5-3 3 16,-2 3-3-16,0 0 2 0,-4 0-5 15,0 0-1-15,-3-1-1 0,2 1 3 0,-4 1-3 16,0 2 1-16,3 2-2 0,0 5 5 16,-2 2-1-16,1 2 2 0,0 5 1 15,0 4 8-15,2 6-2 0,-1 3-4 0,2 8 7 16,-2 4 0-16,-1 5-2 0,-2 3 3 16,8 18-2-16,-4 3 0 0,-1 1 4 15,0 2-2-15,0 4 8 0,-1 6 2 16,-1 2 1-16,0 3 13 0,1 2-9 0,0-3-2 15,2 1 0-15,-2-3-5 0,1-2-1 16,-3-2-2-16,1-5-1 0,0 1-1 0,-5-17 1 16,0-7-15-16,2-1 2 0,0-3 2 15,-2-3-5-15,-2-7 0 0,0-2-1 16,-2-3 5-16,0-8-19 0,2-2 4 16,-2 0-19-16,-2-6-6 0,3-4-26 0,-6-2-29 15,-1-5-37-15,-4-3-43 0,0-3-37 16,-6-3-21-16,-4-1-21 0,-2-5-21 0,-9 0-619 15,-3-5 300-15,-6-2 197 0</inkml:trace>
  <inkml:trace contextRef="#ctx0" brushRef="#br0" timeOffset="91123.0395">15555 7403 12 0,'-8'-3'102'0,"8"3"-7"0,0 0-9 0,-7-1-8 16,7 1-5-16,-9-2-12 0,9 2-1 15,-12-2-1-15,6-1-13 0,-3 2-4 16,-2-1-6-16,1 1-1 0,-3 1-5 0,1-3-5 16,-2 1 1-16,4 2-4 0,-2 0 0 15,1-1-3-15,-2 1 1 0,3 0 1 16,10 0 1-16,-17 0 6 0,8-3-9 0,9 3 4 15,-13 0-4-15,13 0 1 16,0 0 1-16,-8-1 3 0,8 1 7 0,0 0-2 16,0 0 1-16,28 0 5 0,-9 0-3 15,4 0 1-15,8-2-1 0,6 2 5 0,11 0-7 16,12 0 8-16,29 3-3 0,2 1 0 16,4-4-2-16,4 5 5 0,3-4 1 0,4 1 1 15,-1 4 1-15,8-4 0 0,-1 2-2 16,25 1 3-16,-20-2-3 0,18 3 0 15,-20-1 5-15,1-3-4 0,3-1 1 16,-2-1-4-16,-2 4 1 0,0-4-6 0,-1 2 0 16,-4-1 3-16,-8-1-4 0,-3 3-5 15,-3-2-1-15,-5 1 2 0,-2 1-2 16,-18-2-1-16,-9 4-2 0,-3-3-1 0,0 2 1 16,-3-1-3-16,-8-2 0 0,-3 3-4 15,-1 1 0-15,-4-4-2 0,-6 4-2 16,-2-3 1-16,-2-1 0 0,-4 2-3 0,-2-2-1 15,-3 1 1-15,-1-2-2 0,-2 1 3 16,-2 2-4-16,-4-3-8 0,0 0-12 16,-3 0-19-16,-9 0-21 0,9-6-28 0,-7 1-22 15,-2 5-30-15,-7-13-22 0,-1 5-36 16,-7-9-437-16,-1 3 213 0,-10-5 142 16</inkml:trace>
  <inkml:trace contextRef="#ctx0" brushRef="#br0" timeOffset="91835.874">16626 5589 64 0,'0'-8'122'0,"2"0"-8"0,0 2-8 0,0-1 5 16,-2 1 2-16,2 1-5 0,-2-1 0 15,0 6-5-15,2-9-3 0,0 5-4 16,-2 4-7-16,2-7 1 0,-2 7-3 0,2-6-2 15,-2 6-2-15,2-6-1 0,-2 6-4 16,4-4-7-16,-4 4 0 0,0 0-4 16,2-5-6-16,-2 5-4 0,0 0-7 15,0 0-6-15,0 0-4 0,0 0 6 0,8 15 4 16,-4 0 1-16,4 6 2 0,1 1 2 16,1 12 4-16,1-2-2 0,0 5-2 15,1 9 0-15,6 2 3 0,0 21-2 0,2 1-2 16,0 3-6-16,1 3 1 0,1 0 1 15,-1 2 0-15,2 0-2 0,0 2 3 16,-1 1-1-16,0-4 3 0,0-3-3 0,-3-1-8 16,0-5 0-16,-2-10 3 0,-5-11-7 15,2 0-8-15,-4-1 3 0,0-4-1 16,1-5-7-16,-2-3-4 0,-3-5 2 0,1-5-3 16,-1 1-5-16,0-2 2 0,-2-6-2 15,0 0-1-15,-1-4-1 0,1 0-7 16,-2-1-14-16,1-3-15 0,-1-3-24 0,-2-1-32 15,2-1-36-15,-2-4-40 0,0 0-48 16,0 0-22-16,0 0-35 0,-2-18-629 16,2 11 302-16,0-5 200 0</inkml:trace>
  <inkml:trace contextRef="#ctx0" brushRef="#br0" timeOffset="92652.5298">17250 6138 7 0,'-8'-2'127'0,"8"2"-2"16,0 0-7-16,0 0-8 0,0 0-6 15,0 0-4-15,0 0 2 0,0 0-1 16,0 0 0-16,0 0-5 0,26 0-4 0,-10-2-2 16,7 2-5-16,5-2-5 0,6-2-3 15,6 2 0-15,5 0-7 0,3-1-2 16,11-1-4-16,1 2-3 0,3-2-4 0,3 2-4 16,-3 0-1-16,0 2-3 0,-1-2-6 15,-1 0-2-15,-1 2-4 0,-9-1 1 16,-4-2-8-16,-3 1-6 0,-6 2 1 0,-5 0-5 15,-1-1 0-15,-6 1 0 0,-1 0-2 16,-3-2-1-16,-4 2 0 0,2 0-4 16,-4 0-3-16,-3-2-4 0,0 2-10 0,0-2-12 15,-3 2-14-15,-2-2-22 0,1 2-20 16,-2-4-22-16,-7 4-28 0,4-3-4 16,-4 3-22-16,0 0-16 0,0 0-386 15,0 0 187-15,-28 1 123 0</inkml:trace>
  <inkml:trace contextRef="#ctx0" brushRef="#br0" timeOffset="93069.6282">17409 6469 15 0,'-6'4'84'0,"2"0"-1"16,-3-2-1-16,7-2-4 0,-6 5-6 15,6-5 8-15,0 6-5 0,0-6 5 16,6 6 3-16,1-5 2 0,3 2-4 16,3-3-3-16,6 2 0 0,2-4-5 0,5 2-4 15,5-4-1-15,5 2-6 0,6-2 0 16,7 2-2-16,0-2 0 0,8 2-3 15,0-1 1-15,-2-1-4 0,4 2-4 16,1 0-4-16,-12 0-3 0,1 2-5 0,-4-2-2 16,-1 1-3-16,-8 1-1 0,0 0-7 15,-5-3 0-15,-3 3 0 0,-2 0-6 16,-3 0-2-16,-4-2-2 0,0 2-1 0,-2-1 0 16,-2 1-11-16,0 0-2 0,-5-1-15 15,-2-2-18-15,1 1-26 0,-2-2-19 16,-3 1-20-16,-4 3-10 0,4-6-15 0,-6 0-14 15,2 6-364-15,-8-7 170 0,-1 1 112 16</inkml:trace>
  <inkml:trace contextRef="#ctx0" brushRef="#br0" timeOffset="93522.7537">17460 6088 44 0,'0'0'108'16,"4"-4"-4"-16,-4 4-15 0,4-3 9 0,-4 3-12 16,0 0 6-16,0 0-10 15,0 0-6-15,15 5 9 0,-12-1-7 0,-1 3 2 16,2 1 3-16,-2 2-5 0,-2 3-2 16,2 2-5-16,0 1-1 0,-2 1-3 15,0-1-5-15,-2 6-7 0,2-1-1 0,-2 0-8 16,0 0-3-16,2 2-8 0,-2-2-4 15,2 0 1-15,-2-3-4 0,0 3 0 16,2-2-5-16,0-3-3 0,0 2-1 0,-3-4-4 16,3-1-2-16,3-1-3 0,-3-1-7 15,0-1-11-15,0-1-8 0,0-1-21 0,2-1-2 16,-2-1-18-16,0 0-14 0,2-2-18 16,0 1-20-16,-2-5-20 0,4 4-357 15,-4-4 165-15,6 2 109 0</inkml:trace>
  <inkml:trace contextRef="#ctx0" brushRef="#br0" timeOffset="94519.1018">18286 6099 122 0,'-7'-9'127'0,"7"9"-4"0,-7-6-9 16,5 0-5-16,-2 3-8 0,0-5-5 15,0 2-5-15,-2 1-2 0,2-4-6 0,-3 1-3 16,0-3-3-16,1-1-4 0,0 0-13 16,-1-1 1-16,1 0 0 0,0-2-3 15,0-1-2-15,2 1-4 0,-1-2-5 16,-2-1 0-16,5-1-6 0,0 1-3 0,0 0-1 15,2-2 1-15,0 1-7 0,2 0-5 16,0-1-4-16,2-1 1 0,1 2-6 0,4 0 0 16,-1-2 0-16,2 2-3 0,3 2-3 15,0 0-1-15,2 2-3 0,-1-1 2 16,0 5-2-16,2 0-2 0,-3 0-2 16,4 3 2-16,-4 2-1 0,-1 0-1 0,1 2-3 15,0 4 1-15,-1 0 1 0,3 4 1 16,0 2 1-16,0 2-1 0,-1 4-1 0,2 4 4 15,-2 1-3-15,1 2 2 0,-2 3-1 16,-1 0 0-16,1 1 4 0,-2 2-1 16,-3-1 1-16,5 7 1 0,-7-5 1 15,2 1-2-15,-4 1-2 0,4 0 3 0,-4 0 0 16,0 1 3-16,0-1-2 0,-2 1-2 16,0-2-3-16,0 1 4 0,-2-1 0 0,2-1 1 15,-2-3 0-15,-2-2-2 16,2-1 0-16,-2 2-1 0,2-2 4 0,-2 0-3 15,0-1 1-15,0-4 0 0,2 3 0 16,-2-2 0-16,0-2-8 0,0 1 8 0,0-3-3 16,0-1-3-16,0-1 5 0,-1-1-2 15,3 1-1-15,-3-3 0 0,1 0-2 16,2 1-1-16,-2-2 0 0,0 2 3 16,2-3 0-16,0 1-1 0,0-6-2 0,-2 9 1 15,0-4 0-15,2-5-2 0,-2 8 5 16,0-5 0-16,2-3-3 0,-4 6 3 0,0-3-2 15,4-3 2-15,-11 4-1 0,5-1-1 16,-3-2 3-16,1-1-3 0,-1 2-1 16,-1-2 3-16,-3-2-1 0,0 1-3 15,-1-2 2-15,-4 1-17 0,0 2 2 0,1-1 1 16,-3 0 2-16,2-2 0 0,-4 1-2 16,3 1 3-16,2-2 1 0,0 1-1 15,1 1 3-15,0-2 0 0,4 3-2 0,2-2 1 16,-1 1-5-16,2 1-2 0,1-2-7 15,8 2-4-15,-15 0-4 0,9-3-1 16,6 3-7-16,-11-1-1 0,11 1 3 0,-9 0-5 16,9 0-2-16,0 0-7 0,0 0-5 15,-6-4-10-15,6 4-10 0,0 0-5 16,0 0-1-16,0 0-7 0,0 0-10 0,0 0-8 16,0 0-14-16,0 0-336 0,0 0 154 15,13-8 102-15</inkml:trace>
  <inkml:trace contextRef="#ctx0" brushRef="#br0" timeOffset="95371.0407">17642 6859 45 0,'0'0'136'0,"0"0"-4"0,-4-6-5 0,4 6-6 16,-2-5-10-16,2 5-9 0,0 0-13 16,0 0-6-16,0 0-9 0,0 0-5 15,-15 13 0-15,8-2-17 0,3-4 3 16,0 2-9-16,0 0-4 0,-1 3-10 0,3-3 4 15,0 3-2-15,2 1-4 0,0-1-2 16,2-3-8-16,2 3 3 0,1-3 0 0,1 1-4 16,3-2-1-16,1-1 2 0,1-1-3 15,-1-5-1-15,0 1-3 0,4 1 1 16,-2-6-2-16,1 3 5 0,2-6-2 0,-2 2 3 16,-1-5 3-16,-1 0-2 0,-2-4 3 15,-3 1-3-15,0-1 1 0,-4 0 2 16,0 0-4-16,-4 1-1 0,0-1-2 15,-2 1-2-15,-2 1-7 0,-5 1-1 0,0 2-2 16,1 1-6-16,-3 1-9 0,0 0-14 16,2 2-9-16,1 2-14 0,2 1-20 0,0 0-19 15,-2 1-17-15,10 0-11 0,-10 1-22 16,10-1-310-16,-4 3 152 0,4-3 101 16</inkml:trace>
  <inkml:trace contextRef="#ctx0" brushRef="#br0" timeOffset="95682.8548">18064 6872 29 0,'0'7'86'15,"0"0"-8"-15,2 1-8 0,0 0-4 0,0 1-8 16,0-2-3-16,2 2-3 0,2-2 0 15,2-1 2-15,-1-1-3 0,4 1-2 0,-3-2 1 16,3 0-17-16,-1-2 9 0,-2 0 0 16,1-2-1-16,-9 0-2 0,17-6-6 15,-11 0 9-15,0-3-15 0,-1-1 3 16,0 0-5-16,-5 1 8 0,0-2-10 0,-5-3-8 16,-2 3-2-16,-1 0-3 0,-2 1 1 15,-3 1-20-15,0-2-9 0,-2 6-10 16,1-3-5-16,1 2-14 0,-2 0-19 0,5 4-16 15,1-3-233-15,0 1 107 0,1 1 70 16</inkml:trace>
  <inkml:trace contextRef="#ctx0" brushRef="#br0" timeOffset="96019.7702">18466 6831 48 0,'2'7'69'0,"2"2"2"0,0-3-4 16,2 1 4-16,0-4-2 0,1 1 6 15,2 1-1-15,-1-5 1 0,0 0-1 16,3-3-5-16,-1 0 9 0,-1-2-5 15,0-2-7-15,-1 0 0 0,-2-6-6 0,-2 1-4 16,0 0-9-16,-4 0 1 0,0 0-6 16,-2 2-8-16,-4-2-4 0,0 1-10 15,-2 1-11-15,-3 1-13 0,-2-1-3 0,2 4-22 16,-1 1-17-16,4-1-17 0,-4 1-23 16,4 0-27-16,0 4-242 0,2-3 121 15,6 4 79-15</inkml:trace>
  <inkml:trace contextRef="#ctx0" brushRef="#br0" timeOffset="96332.8">18797 6803 25 0,'-2'7'108'0,"2"0"-7"0,0-1-9 0,0 2-7 16,0-3-2-16,2 3-1 0,-2-2 8 15,2-2 1-15,0 2-2 0,1-3 3 16,-3-3 7-16,9 3-9 0,-9-3-6 0,10-6-8 16,-6 2-8-16,3-2-7 0,-1-2-4 15,-2 1-7-15,0-3-3 0,-2 2-8 16,0 0-4-16,1-3-15 0,-6 4-16 0,1-2-17 15,-2 0-29-15,0 2-21 0,-4 2-12 16,-3-1-25-16,-1 2-22 0,-4 0-305 16,0 2 146-16,3 2 95 0</inkml:trace>
  <inkml:trace contextRef="#ctx0" brushRef="#br0" timeOffset="96658.5304">17915 7211 44 0,'10'2'88'0,"-10"-2"-9"0,20-2 7 0,-10 0-2 16,-2-1 0-16,2 0-13 0,-2-3 2 16,-2 0-4-16,0 0-5 0,-2-1-1 15,-2-1-11-15,1 1-7 0,-3-3-7 0,-3 2-7 16,1 1-5-16,0 1-11 0,-2 1-13 16,0-1-15-16,-2 2-14 0,2 0-16 15,4 4-21-15,-10-6-231 0,6 2 100 0,4 4 66 16</inkml:trace>
  <inkml:trace contextRef="#ctx0" brushRef="#br0" timeOffset="96960.1245">18643 7186 64 0,'11'-1'124'0,"1"0"-4"0,-1-4-11 0,4 0 14 16,-3-3-19-16,1-1 10 0,-2-1-7 15,-3 1-7-15,-1-1-7 0,-1 1-10 16,-4-1-8-16,-2 1-10 0,-2 1-13 0,-4-2-18 15,-1 5-19-15,-1 0-23 0,-1-1-22 16,-2 1-31-16,1 3-26 0,-2-4-320 16,0 3 138-16,2 2 92 0</inkml:trace>
  <inkml:trace contextRef="#ctx0" brushRef="#br0" timeOffset="98848.0991">12534 7127 69 0,'0'0'78'0,"-8"-3"2"0,8 3-4 15,-6-2-5-15,6 2-3 0,0 0 3 16,0 0 0-16,0 0 1 0,0 0 2 15,0 0 12-15,27-1-4 0,-6 1-4 0,3 0-2 16,5-2-1 0,7 2-1-16,8-2-4 0,5 0-5 15,11 0 0-15,5 0-2 0,26-2 0 16,4 0-4-16,-2 1-2 0,5-3 3 0,2 0-1 16,1 3-1-16,5-3 3 0,4-1-5 15,2 1 1-15,0 1-1 0,3 3-2 16,1-4-2-16,-2 2-5 0,-6 2-5 0,-4-3-2 15,-9 5-4-15,-16 0-2 0,-16-1-4 0,-4 1-4 0,-8 0-3 16,-4-3-2-16,-3 3 0 16,-7-2-6-16,-4 2 1 0,-3 0 1 0,-5 0-1 15,-2 0-1-15,-1-1 0 0,-3 1 0 16,-1 0 1-16,-2 0-5 0,-2 0 5 0,-1-1-2 16,-2 1 0-16,1 0 3 0,-1 0-2 15,-3 0 0 1,0-3-3-16,-8 3-5 0,16 0 5 15,-16 0-4-15,12-2-1 0,-12 2-13 0,6-1-13 16,-6 1-23-16,0 0-13 0,0-9-20 16,0 9-20-16,0 0-12 0,-12-6-39 15,6 4-9-15,-3 0-23 0,0-1-459 0,-1 1 217 16,-3 1 143-16</inkml:trace>
  <inkml:trace contextRef="#ctx0" brushRef="#br0" timeOffset="99333.9034">13631 6831 43 0,'0'0'124'0,"0"0"-2"0,2-3-3 0,-2 3-10 15,0 0-4-15,0 0-2 0,0 0-13 0,-17 14 0 16,7-6-7-16,-4 2-3 0,0 3-4 16,-3-2-2-16,-2 5-6 0,-2-1-7 0,-3 2 1 15,4-2-5-15,-2 1-4 0,-1 0-9 16,1-3-2-16,4 1-7 0,-2-1-2 0,4 2-5 16,-1-2-3-16,4-4-3 0,0 1-1 15,3-2-3 1,0-1-8-16,-2-2-12 0,6 3-9 0,0-2-5 15,0 0-22-15,-1-1-20 0,3-1-9 16,0 2-19-16,1-3-14 0,-1 1-16 16,2 0-328-16,2-4 151 0,-2 8 100 15</inkml:trace>
  <inkml:trace contextRef="#ctx0" brushRef="#br0" timeOffset="99687.7441">13248 7179 3 0,'0'0'143'15,"0"0"-13"-15,6 3 0 0,-6-3-6 0,0 0-1 16,0 0-7-16,9 2 1 0,-3 0-2 16,2 3 0-16,5-1-2 0,2 1-6 0,2 1-4 15,4 4-4-15,4-1-5 0,7 2-8 16,0 3-8-16,1-1-4 0,3 1-7 15,7 3-4-15,-3 2-7 0,2-4-5 16,1 2-6-16,-3-1 5 16,-2-1 0-16,-4-2-4 0,2-2-5 15,-4 0-16-15,-4-3-3 0,-2 2-5 16,-2-3 2-16,-1 4-5 0,-3-5 1 16,-6-2-7-16,4 2-6 0,-6-2-9 0,-2 1-13 15,-1-2-18-15,0 0-20 0,-3-2-28 16,0-1-17-16,-6 0-22 0,4 3-20 0,-4-3-25 15,0 0-412-15,0 0 198 0,0 0 131 0</inkml:trace>
  <inkml:trace contextRef="#ctx0" brushRef="#br0" timeOffset="105258.5347">19292 6166 4 0,'0'0'113'15,"0"0"-20"-15,0 0 8 0,0 0 4 16,0 0-12-16,0 0-10 0,0 0 8 0,0 0-10 15,0 0-5-15,0 0 8 0,0 0 0 16,0 0-3-16,22-7-3 0,-14 1-1 16,1 0-2-16,4 1-1 0,0-3-4 0,1-2-1 15,4-1 1-15,0 0 2 0,4-5-4 16,7-1-4-16,1 1-7 0,6-8-3 16,2 4-9-16,1-4 3 0,4 2-4 15,1 1-2-15,1-3-3 0,17-4-3 0,-1 1-3 16,3 0-5-16,1 5 0 0,-8 3-4 15,-8 3-4-15,2 3 1 0,-2 0-2 16,1-1-3-16,-7 7-2 0,-1-1 1 16,0 2-1-16,-1 3-2 0,1 1 1 0,-7 2-2 15,8 4 0-15,-3 3-1 0,0 1 0 0,-2 5-1 16,-1 1-1-16,-1 8 1 0,-2 3-1 16,-3 4-1-16,-1 3-1 0,-7 4 1 15,-2 4 0-15,-6 3-1 0,-5 5 2 16,-5-7 3-16,-7 2-3 0,-5 11 1 0,-10 13-2 15,-6-3 0-15,-4-1-3 0,-5-4 1 16,-4-3 1-16,-3-1-2 0,-5-5 1 16,-3 0-3-16,-1-5 4 0,-5-2-2 0,-2-3 4 15,-2-4-2-15,2-2 2 0,-2-2-1 16,8-8 0-16,5-5 3 0,1 0-1 16,-1 0 1-16,8-5 4 0,0-1-5 15,5-2 1-15,3-4-1 0,2 4-3 0,1-4 0 16,1-1 1-16,8-3-1 0,-4 2-2 15,6-1-2-15,-1-1-1 0,0 0-7 0,4-2-12 16,-1-1-6-16,2-1-14 0,-2-2-20 16,4 0-18-16,2-1-19 0,2-1-16 15,2-1-11-15,0-1-20 0,6 0-8 0,-2-1-9 16,4-4-8-16,2-1-376 0,4-2 184 16,2-2 123-16</inkml:trace>
  <inkml:trace contextRef="#ctx0" brushRef="#br0" timeOffset="105624.0229">20072 6663 426 0,'16'-16'-7'0,"0"3"12"0,-4-2 15 0,-4 6 13 16,1 2 14-16,-4-2 10 0,1 4 8 0,0 0 14 16,-2 0-10-16,1 2 4 0,-5 3-12 15,2-4-5-15,-2 4-4 0,0 0 2 16,0 0 1-16,-21 19 6 0,5-7 2 16,0 4 1-16,-4 1 1 0,-2 7 3 0,-4-2-3 15,-5 9-2-15,1-2-4 0,-2 1-2 16,-4 2 0-16,2-1-3 0,2-3-6 15,2 1-4-15,1 0-1 0,6-7-4 0,4-1 0 16,2-1-3-16,2-4-2 0,5 0-3 16,1-1 0-16,2-4 1 0,5 1-4 15,4-3 0-15,8 3 0 0,0-5-1 16,2 1-6-16,8-1-2 0,3 2-5 0,5-4 2 16,0 1-5-16,5-2 2 0,5-1 0 15,2 1-2-15,0 0-1 0,3-2 0 0,-1 0-2 16,1 0-2-16,-1 2-3 15,-7-3 5-15,-1 1-2 0,0 0-1 0,0-2-1 16,-5 2-2-16,-1 0 3 0,-4-2-3 16,-5 0-3-16,-1 0-6 0,0 0-18 0,-6 0-18 15,1-2-25-15,0 0-28 0,-5 0-40 16,1-3-40-16,-5-1-485 0,2-1 224 16,-6-5 149-16</inkml:trace>
  <inkml:trace contextRef="#ctx0" brushRef="#br0" timeOffset="106521.7119">19993 5132 8 0,'2'-4'121'0,"-2"4"-11"0,4-4-14 0,-4 4-3 16,0 0-19-16,0 0 0 0,6 19-5 15,-6-2 0-15,-3 2-7 0,0 5-1 16,1 1-2-16,0 4-2 0,0 2-7 16,-2-2-1-16,0 1-7 0,0 1-7 0,0-3 1 15,2 1-7-15,-3-4 4 0,1-1-8 16,2-3 5-16,0-3-6 0,0-3 2 0,0 0 3 15,2-2 9-15,-3-1 17 16,3-5-4-16,-2-3-6 0,2-4 3 0,0 0-1 16,0 0-1-16,-2-17-1 0,0 4-4 15,2-5-5-15,0-3-3 0,-2-5-6 0,2-7-1 16,0 1-2-16,2-5-1 0,0-2-4 16,0-1 2-16,3 2-6 0,-1-2 2 15,0 3-4-15,0 3-1 0,3 2 0 16,-1 3-1-16,-2 4-2 0,2 1-3 0,0 4 1 15,2-3 1-15,0 4-2 0,2 3-3 16,1 1 1-16,2 5 0 0,1-2-1 16,-1 5 2-16,4 1-4 0,-2 2 1 0,-1 0-2 15,2 4-2-15,-2 2-1 0,-1 2 1 16,2 2 3-16,-6-1-4 0,-1 3 2 0,0 3 1 16,-2 1-1-16,-4 1 0 0,0 3 1 15,-4-1 2-15,0 3-4 0,-2 0-5 16,-2 3 7-16,-2 0 3 0,-1 2 0 15,-2-2-4-15,1-2 3 0,-1 2 0 16,3-1-2-16,-3 2 0 0,2-5 2 0,3 0-4 16,2 0 2-16,-2-1-2 0,2 1 2 15,2-1 1-15,2-2-2 0,2 1 1 0,2 2 0 16,2-1 1-16,2-1 1 0,1 0 3 16,2 2-3-16,1-4-6 0,3 3 4 15,2-3 2-15,-2 0 0 0,1-1 0 16,2 1 0-16,1-3-1 0,-2 1 0 0,-2-1-2 15,1-3 5-15,-2 3-7 0,0-2 4 16,-1-1 0-16,0 0-5 0,-1-1 6 16,-3-1-3-16,-1 0 2 0,0-2 1 0,-1 3-3 15,0-1 2-15,-1-4-1 0,-2 4-8 16,-4-5-16-16,8 5-21 0,-4-2-29 0,-4 2-41 16,0-5-27-16,-2 7-444 0,-4-1 199 15,-2 0 132-15</inkml:trace>
  <inkml:trace contextRef="#ctx0" brushRef="#br0" timeOffset="107475.2726">14175 7404 49 0,'4'-4'97'0,"1"1"-1"0,-1 1-1 15,-4 2-2-15,0 0 11 0,12 8-5 16,-10-1 3-16,0 5 1 0,2 1 1 0,-4 2-2 16,2 4-2-16,-2 2-2 0,0 2-10 15,-2 4-2-15,0 0-8 0,0 3-4 16,0-2-5-16,0 1-6 0,0 2-5 16,2-3 0-16,2 1-1 0,-2-1-6 0,4-1-2 15,0-2 0-15,5-3-3 0,2 0-2 16,1-2-2-16,5-2 0 0,3-5-3 15,4-3-6-15,10-1-1 0,9-3 2 0,3-5-5 16,3-1-3-16,11-1-2 0,3-5-3 16,-2 2-2-16,3-3-2 0,-3-1 0 15,-1 0-2-15,-3 3-3 0,-5 0-1 0,-7-1-1 16,-5 1 2-16,-2-1-2 0,-5 3-3 16,-7-1 1-16,0 1-1 0,-5 0 1 0,-1 2 1 15,-4-1-1-15,2-1 1 0,-6 1-3 16,0 1-1-16,-1 1 0 0,-2-3-3 15,-1 3-5-15,-8 0-11 0,15 0-17 16,-15 0-18-16,8-1-28 0,-8 1-28 16,0 0-33-16,10 0-21 0,-10 0-27 0,0 0-450 15,8-2 216-15,-8 2 143 0</inkml:trace>
  <inkml:trace contextRef="#ctx0" brushRef="#br0" timeOffset="113432.888">17745 7702 1 0,'2'-8'112'0,"-2"-1"5"16,3 2-5-16,-1-2-6 0,0 1 0 0,1 1-10 15,-1 0 1-15,2 1 1 0,-4 0-6 16,2 2-2-16,-2 4-4 0,4-9-8 0,-4 5-6 15,0 4-5-15,2-8-5 0,0 4-9 16,-2 4-1-16,0-5-8 0,0 5-2 16,0 0-4-16,0 0-4 0,0 0 0 15,22 10-3-15,-12-2 0 0,7 5 5 0,0 4 4 16,6 3 3-16,9 7 4 0,2 2 3 16,15 16 5-16,5-1-3 0,5 8 3 15,16 10-5-15,1 3 1 0,6-1-6 16,5 5 1-16,5 0-2 0,5 2 0 0,0 1-2 15,2 0 0-15,1 5-4 0,2 1-4 16,-1 1 0-16,5 3-4 0,4 0 2 0,2 1-1 16,2 2 3-16,28 18 0 0,-27-21 1 15,1 0 1-15,-2 0-2 0,-1-4 1 16,3 0 0-16,1-2 0 0,1-4-3 16,0 0-1-16,-1-1-10 0,-5-4 1 0,-2 3-3 15,-2 1 1-15,-2-1-3 0,-2-2 0 16,-5-4-1-16,-3-1-2 0,-3-4-2 15,-6-6 0-15,-18-7-3 0,-1-4-1 16,-5-5 2-16,-3 2-1 0,-5-4 1 0,-9-7-4 16,-7-5 2-16,-1-1-1 0,-7-4-1 15,-3-2-3-15,0 0 0 0,-8-2-1 0,1-4 4 16,-3 0-1-16,-4 1-5 0,-1-4-10 16,-2-4-16-16,-5 1-25 0,-4-4-33 0,-2 0-34 15,0 0-40-15,0 0-32 16,-28-13-32-16,6 1-607 0,-13-2 282 0,-26-13 186 15</inkml:trace>
  <inkml:trace contextRef="#ctx0" brushRef="#br0" timeOffset="114065.0579">19740 8675 125 0,'-2'-4'134'0,"2"4"-10"0,-5-3-7 16,5 3-9-16,0 0-8 0,-11 0 0 15,11 0-2-15,-10 7-4 0,4-1 4 0,2 1-7 16,0 4-4-16,-6 0-1 0,4 4-5 16,0 2 3-16,2 2-7 0,2 0-3 15,0 5-3-15,2 3-5 0,2-1-4 0,4 5-3 16,2 5-4-16,6-3-4 0,2 7-4 15,3 0-2-15,2-2-6 0,0 0-4 16,1 0-1-16,-4-1-7 0,0-5 0 0,-4-1-4 16,-3 3 0-16,-3-7-2 0,-6-1-5 15,-8 1 2-15,-4 1-3 0,-9-1-1 16,-13 3-1-16,-6-4-3 0,-21 10 0 0,-9-6-9 16,-4-1-4-16,-4-5-9 0,-5-3-5 15,1 0-8-15,1-4-19 0,18-6-20 16,8 0-25-16,11-2-18 0,0-1-21 15,3-5-18-15,7 1-18 0,5-4-401 0,4 0 192 16,4-1 127-16</inkml:trace>
  <inkml:trace contextRef="#ctx0" brushRef="#br0" timeOffset="114697.4146">21025 8476 39 0,'6'-7'136'15,"-2"1"-11"-15,0 0-1 0,-4 0-10 0,-2 2-11 16,-4-2-6-16,-2 2-15 0,-6-1-7 16,-4 4-6-16,-6 1-6 0,-5 0-3 0,-1 4-1 15,-2 2-3-15,-4 2-6 0,1-1-3 16,0 5-1-16,3-4-4 0,3 4-7 15,6 1 8-15,2-1-4 0,1 0-5 16,4 1-4-16,4 0 2 0,2-1-4 0,4 1-5 16,2 0 5-16,4 1-4 0,2 1-1 15,2 0-4-15,4 1-4 0,4 1 4 0,4 2-5 16,1-3 2-16,6 4-5 16,0-1-4-16,3 2 3 0,2 0 3 0,-3 0-1 15,1-2-8-15,-2 3 5 0,0-3-3 16,-3 3 1-16,-4-3 0 0,-2-2 2 15,-3 0 3-15,0 2-2 0,-4-4 6 0,-4 1 5 16,-4-3 4-16,-2 2 0 0,-4-2 4 16,-6 2-6-16,-4-2 4 0,-1 1 0 15,-4 0 3-15,0-3 2 0,-5-1-3 0,-2 0 1 16,1-2-1-16,-1-4 0 0,0 0-6 16,-5 1 2-16,6-4-4 0,-2 1-3 0,5-2-2 15,1-2-6-15,1 2-16 0,2-4-20 16,0 2-22-16,4 1-30 0,0-2-24 15,4 1-43-15,-1 1-50 0,3 1-421 16,3-1 209-16,7 1 139 0</inkml:trace>
  <inkml:trace contextRef="#ctx0" brushRef="#br0" timeOffset="115763.1751">19348 11539 79 0,'-8'-8'90'0,"3"2"1"0,-1-1-4 16,-1-3-7-16,3 2 4 0,0-1-7 0,-2 1 1 16,4-3-5-16,-2-1 1 0,0 0-6 15,-2 1 4-15,4 0 3 0,0 2-1 16,0-1-2-16,0 0 0 0,0 3-3 0,2 1 0 15,-2-2-6-15,2 4-6 0,0 4 4 16,0 0 0-16,0 0 3 0,8 14 5 16,-4 3 1-16,4 4 1 0,-2 6 4 15,4 9 2-15,1 10-3 0,-1 4-1 0,5 27-6 16,2 6-3-16,-2 2-2 0,0 2-2 16,-1 6-1-16,4 18-4 0,-6-18-2 15,-1 1-3-15,1-4-2 0,-1-1-6 0,0-2-3 16,-3-2-4-16,0-5-3 0,1-6-4 15,-2-9-4-15,-1-14-1 0,0-3-1 16,2-1-5-16,-3-8-1 0,-1-3-7 0,2-8-9 16,-4-1-13-16,3-4-16 0,-3-4-10 15,0-4-20-15,0-3-21 0,-2-5-20 16,0-3-22-16,0-4-28 0,0 0-25 16,0 0-27-16,0-18-490 0,0 4 235 0,0-6 155 15</inkml:trace>
  <inkml:trace contextRef="#ctx0" brushRef="#br0" timeOffset="116648.2375">19646 11101 102 0,'-2'-8'103'0,"-2"0"-4"15,0 1-5-15,2 1-6 0,-1 0-12 16,1 2-2-16,0-2-12 0,2 6-1 0,-2-8-5 15,2 8 11-15,6-5 8 0,-6 5 1 16,13-4-4-16,0 4 0 0,4-2-1 16,5 2 2-16,2 0-1 0,8 0 2 0,5 0-2 15,9 2-2-15,7-2 1 0,8 2 1 16,32-4 2-16,3 0 0 0,7-2-6 16,12 1 0-16,24-3-3 0,3 0 0 15,2 0-1-15,7-1-2 0,5-1-4 0,1 1-5 16,1-1-4-16,1 1 0 0,4-3 0 15,-2 2 1-15,10 0-8 0,3-2 3 0,4-1-6 16,4 2-2-16,4-1-6 0,-5 1-1 16,2-1-3-16,-3 2-2 0,0 1 0 15,4 0-7-15,0-1 0 0,-2 4-7 16,-8-1 0-16,-11 1-2 0,-11 2-3 0,-7 0 7 16,-32 2-2-16,-4 2 0 0,-8-2-2 15,-4 0-1-15,-8 2-2 0,-15-2 0 0,-13 0-2 16,-4 2-6-16,-7-2 9 0,-4 0-3 15,-3 2 2-15,-8-2-3 0,-5 0 0 16,0 0 0-16,-7 0 0 0,-2 2 1 16,-2-2-2-16,1 0 2 0,-6 0 0 0,-2 0-5 15,2 0 7-15,-2 0-3 0,-1 0 1 16,-3 1 1-16,2-1-1 0,-10 0-1 16,16 0 1-16,-10 0-6 0,-6 0 4 0,10 2 1 15,-6 0-2-15,1 4 4 0,-5 4-5 16,2-2 2-16,-2 10 1 0,0 1-2 0,0 8 0 15,0 2 0-15,2 10 2 0,1 5 0 16,-1 7-1-16,0 9 3 0,0 1 1 16,4 21-2-16,-2 2 1 0,3-1 0 15,-1 6-1-15,0-3 3 0,0 3-4 0,1-2 3 16,-5 1 0-16,5 3 1 0,-3 0 2 0,2-1-2 16,-2 1 3-16,0-3-1 0,0-2 0 15,0-2 1-15,2-5-1 0,-2-12 0 16,0-8 1-16,0 0-3 0,2-4-3 15,0 1 4-15,1-5-2 0,-1-2-7 0,1-10 7 16,-1 1-3-16,1-6-2 0,-3-3-7 16,0-5-13-16,0-2-10 0,-2-5-16 15,-2-1-19-15,-2-2-30 0,0-3-20 0,-6-2-22 16,-3-1-26-16,-6-3-16 0,-2-1-20 16,-9-4-573-16,-4-2 263 0,-1-2 172 15</inkml:trace>
  <inkml:trace contextRef="#ctx0" brushRef="#br0" timeOffset="117709.4854">19613 13331 48 0,'0'0'69'15,"-16"0"-6"-15,10-2 6 0,6 2 0 0,-12 0-4 16,12 0-6-16,-6-4-5 0,6 4-1 16,-5-4-5-16,5 4-2 0,0 0 3 15,13-11-2-15,-3 5 5 0,8 2 1 0,2-3 4 16,10 1-2-16,9-2 1 0,9-1 6 15,5 1-1-15,8-1 2 0,26 1 2 16,-1-1 0-16,5 1-2 0,5 2 5 16,8 5-2-16,5-5-3 0,6 5-1 0,4 1-5 15,25 1 3-15,-1-1-9 0,3 0-2 16,-1 1-3-16,-2 2-1 0,-1-1-2 0,-2 1-1 16,-3 3 4-16,6-2 0 0,-2-1-1 15,1 0-4-15,0-2 0 0,-3 1-1 16,-18-2-4-16,21 0-2 0,0-3-1 0,-6-5-4 15,-23 3-3-15,21-6 0 0,-3 0-1 16,-2-3-7-16,-2 1 6 0,0-1-3 16,-2-3-4-16,-19 7-4 0,2-4 0 15,-2 5-1-15,-5-1-1 0,-1 3-2 0,-5-3 1 16,-6 5 0-16,-2-1-2 0,-18 0 1 16,-7 2-3-16,-3 0 2 0,-2 3 1 15,-8-3-3-15,-1 2 0 0,0 0-2 0,-4 2 3 16,-2 0-2-16,-4 0 1 0,-4 0 1 15,0 0 2-15,0 0-5 0,-5 2 1 16,-1-2 2-16,2 2-1 0,-9-2-1 0,2 1 2 16,-2 2 3-16,-1-3-4 0,-2 1 3 15,-1 1-2-15,-4-2-2 0,0 2 3 16,-1 0-3-16,1-2-1 0,-2 0 0 0,-1 2 2 16,1-2 4-16,-3 2-7 0,1-1-1 15,-9-1 0-15,15 0-2 0,-9 0 0 16,-6 0 1-16,10 0-4 0,-10 0-19 15,0 0-27-15,9-3-41 0,-9 3-44 0,0-12-36 16,-7 7-47-16,-3-7-528 0,2 1 253 16,-11-4 167-16</inkml:trace>
  <inkml:trace contextRef="#ctx0" brushRef="#br0" timeOffset="118531.8231">22267 10951 10 0,'-6'-5'109'0,"2"-1"-3"0,-4 0-1 0,4 3-7 16,-2-3-3-16,2 0-2 0,0 1-3 16,0 0-5-16,0-1-1 0,-1 3-3 15,1-1-4-15,4 4-3 0,-7-7-6 16,5 3-3-16,2 4-4 0,-6-4-8 0,6 4 0 15,0 0-8-15,0 0 2 0,-2 18 9 16,4-5 5-16,2 6 2 0,3 7 5 16,-1 1 3-16,7 19 1 0,-1 3 3 0,6 22 0 15,-2 5 5-15,5 1-2 0,1 9 1 16,-2 0-1-16,6 22-4 0,2-2-2 16,-1 1-9-16,-3-2 1 0,-2 2-3 0,-4-17-3 15,1 2-2-15,-2-1-4 0,-2-3 1 16,-5 1-6-16,7-3 3 0,-4-4-5 15,-5-2-2-15,1-3-1 0,-3-15-5 16,0-9-2-16,1-1-3 0,-1 0 0 0,-2-11-7 16,1-1 1-16,-1-4-4 0,-2-5-8 15,2-3 3-15,-2-3-5 0,0-4-15 16,0-2-20-16,-2-5-24 0,0-3-31 0,0-1-32 16,-4-1-33-16,2-3-27 0,2-6-44 15,-6 4-34-15,6-4-552 0,0 0 272 16,-21-10 180-16</inkml:trace>
  <inkml:trace contextRef="#ctx0" brushRef="#br0" timeOffset="119442.0504">22940 11841 105 0,'0'0'117'0,"-6"-2"-9"0,6 2-1 16,0 0-8-16,0 0-1 0,0 0-3 0,0 0-5 15,-11 0-4-15,11 0-2 0,0 0-2 16,0 0-7-16,0 0-4 0,0 0-8 15,0 0-3-15,0 0 0 0,0 0-3 0,0 0-3 16,0 0 6-16,0 0-3 0,27 4 0 16,-11-4-1-16,4 2-3 0,4-4-1 15,7 4-6-15,5-4 4 0,11 0-4 0,11 0-3 16,3 0-4-16,0 1 3 0,7-2-3 16,21 0 2-16,0 1-2 0,6 0 1 15,0-2-1-15,4 4-4 0,5-2-2 16,0 0-2-16,-1 0-2 0,-1 2-5 0,-4 0-1 15,-5 0 0-15,-4 4-3 0,-17-4-4 16,-15 2 1-16,-7 0 0 0,-3 0-3 16,-5-2-2-16,-10 2 0 0,0 0-1 0,-5-2-1 15,-3 2-1-15,-3-2 0 0,-2 1-1 16,-2 2-1-16,-5-2 0 0,2-1-1 16,-6 2-3-16,0 0-5 0,-4 0-2 0,-4-2-7 15,7 2-16-15,-7-2-13 0,2 4-13 16,-2-4-19-16,0 0-15 0,0 0-29 15,-19 2-27-15,19-2-27 0,-18 0-497 16,8-2 227-16,-2 2 149 0</inkml:trace>
  <inkml:trace contextRef="#ctx0" brushRef="#br0" timeOffset="120341.4709">23348 12147 47 0,'-4'6'120'0,"4"-6"-9"16,-6 6 3-16,4-1-10 0,0-3-5 15,2-2-6-15,-4 6-13 0,1-1 5 0,3-5-10 16,0 6 2-16,0-6-4 0,5 7-1 16,-3-3-5-16,4-1-1 0,2 2 0 15,3-2-5-15,2 0-6 0,-1 0 3 16,3 1-8-16,2-1-6 0,0 0-4 0,-2 0-4 16,0-1-3-16,-1 2-4 0,0-2-3 15,-4-1 0-15,0 2-8 0,-1-2 3 0,-3 1-5 16,0 0 1-16,-6-2-2 0,0 0-5 15,0 6-1-15,0-6-1 0,-10 6-2 16,1-4-1-16,1 0-3 0,-2-1 0 16,-1 3-2-16,0-2 0 0,1-2 0 15,0 4-1-15,-2-4 3 0,2 2-1 0,-3-2 0 16,1 2 0-16,-1-2 0 0,0 0-13 16,-1 1 8-16,-2-1 6 0,2 0 0 15,-3 0 1-15,0 3-1 0,-2-3-2 0,-1 2 0 16,4-2 0-16,-3 0-1 0,0 0 2 15,0 1-4-15,1-1 6 0,4 0-2 16,-1 2 4-16,2-2-6 0,1 0 4 0,1 0-4 16,1 0 4-16,-1 0 1 0,11 0-4 15,-13 0 0-15,13 0-1 0,-6-3 0 16,6 3 4-16,0 0 1 0,14-8 1 0,2 6-3 16,3-2 1-16,11-2 0 0,6-1-2 15,3 1 5-15,15-3-4 0,3 1 10 16,21-5-9-16,7 3 6 0,4-1 3 15,0 1 4-15,6 3 1 0,2-4 0 0,0 3 3 16,2 0 6-16,2 4 1 0,-2-1 1 16,-4 1-1-16,-2 1-1 0,-2 0 1 0,-15 3-3 15,-13 0 1-15,-3-3-3 16,-7 3-1-16,-4 0-4 0,-5 0 0 0,-6 0-2 16,-6 0-2-16,-3 3-2 0,-3-3 2 15,-3 0-3-15,-4 0-1 0,-4 0-1 0,0 0-4 16,-4 0-12-16,-3-3-20 0,-4 2-18 15,-4 1-20-15,0 0-23 0,0-8-28 16,0 8-30-16,-14-5-29 0,-2-1-428 0,0 0 206 16,-7-2 135-16</inkml:trace>
  <inkml:trace contextRef="#ctx0" brushRef="#br0" timeOffset="120859.0456">22938 11828 20 0,'0'0'110'0,"0"0"2"0,-2-6-11 16,2 6-9-16,0 0-5 0,0 0 7 15,0 0-6-15,0 0 10 0,0 0-2 16,0 0 5-16,18 15 0 0,-10-7-5 0,-2 4-5 16,2 1-1-16,-2 2-4 0,3 4-4 15,-1 2-1-15,1 1-6 0,-3 2-6 16,3-1-2-16,-3-1-7 0,-2 3-5 16,2-2-5-16,0 2-4 0,2-5-5 0,-2 4-4 15,0-1-2-15,0-2-3 0,0-4-4 16,-2 0 0-16,3 0-4 0,-3-2-6 15,3-1-6-15,-3-1-6 0,0-2-18 0,0-1-19 16,1-3-17-16,-1 1-29 0,0-2-23 16,0 0-37-16,0-3-33 0,1-2-420 15,-5-1 201-15,13-1 132 0</inkml:trace>
  <inkml:trace contextRef="#ctx0" brushRef="#br0" timeOffset="121707.268">24364 11872 90 0,'-16'-4'123'0,"7"2"-13"16,-2-2-2-16,3-1-5 0,-5-1-3 16,3-2-5-16,-6-3-7 0,6-1-7 15,-2-1-1-15,-1-2-6 0,2-2-4 16,-1-2-2-16,1-3-5 0,3 2-8 0,-1-5 6 15,2-2-10-15,3-2-1 0,-2-5-12 16,6 4 9-16,0 0-7 0,2-3-3 16,2-3-5-16,2 2-1 0,4-1-2 0,0 2-3 15,3-1-4-15,1 1 1 0,8-2 3 16,-2 1-4-16,6 1 0 0,0 3-2 0,1 1 3 16,3 1-1-16,-5 6 0 0,3 1-5 15,0 3 4-15,0 0 0 0,2 3 0 16,0 2-3-16,1 0 2 0,-3 5-2 15,2 0-1-15,-1 4 2 0,3 3 0 16,-4 2-2-16,1 3 0 0,1 2 4 0,4 5-3 16,-5 3-1-16,1 3 2 0,-2 2 0 15,-3 2-2-15,-3 4-2 0,-2 4 1 16,-2 0 1-16,-2 10-1 0,-1-3-2 0,-4 6 3 16,-3-3-4-16,1 8-3 0,-5-7 3 15,0 2-2-15,-2-1-3 0,-4 0 1 16,2 1 0-16,-2-2-6 0,-2-3 4 0,0 0 0 15,-1-1 0-15,-1-2 0 0,0-2-3 16,-1-3 0-16,-1-2 2 0,3-1 0 16,-3-2 0-16,2-2 0 0,0-3-3 0,0-1 3 15,-4-2-8-15,4 0 5 0,2-2 1 16,-2-1-1-16,2-1 2 0,-1-4 0 16,1 2 1-16,0-3-3 0,2 1 1 15,-3 0 1-15,3-3-2 0,-2 1 1 0,0 0 0 16,2-2-5-16,-3-1 2 0,5-3 1 15,-6 6 0-15,6-6 0 0,-6 4 0 16,6-4-2-16,-6 2 0 0,6-2 0 0,-7 2 3 16,7-2-4-16,0 0 3 0,0 0-4 15,0 0 0-15,-15-2 2 0,15 2-2 16,0 0-3-16,-10-2 3 0,10 2-2 16,0 0-4-16,0 0 0 0,-13 0-8 0,13 0 2 15,-7-2 0-15,7 2-8 0,0 0 2 16,-10-2-9-16,10 2 1 0,0 0-9 15,-11-1-9-15,11 1-13 0,-8-2-19 0,8 2-19 16,-8-3-36-16,8 3-31 0,-14-1-447 16,6-3 207-16,0 0 138 0</inkml:trace>
  <inkml:trace contextRef="#ctx0" brushRef="#br0" timeOffset="126219.6088">25982 11809 90 0,'-28'-2'96'0,"1"2"-7"0,3-2 15 16,1 2-12-16,4 0 2 0,0-2-6 16,-3-2-10-16,2 2 4 0,0 1-3 0,-1-3 1 15,0-2-7-15,2 3 1 0,3-2 1 16,-2-1-5-16,1 3 0 0,5-2-1 16,-1-3-6-16,4-1-4 0,3-1-5 0,2-2-3 15,6-1-7-15,4-5-1 0,3-1-4 16,12-7-2-16,12-1 1 0,21-6-8 15,7-5-1-15,5 6 1 0,1 0-2 0,8-1-2 16,-2 5 2-16,8 1-2 16,-3 3-1-16,5 2-1 0,-2 3 2 0,1 3-2 15,0 1 0-15,-1 6-5 0,-11 4 4 16,-11 3-4-16,5 0 0 0,-5 6-2 0,0 3-1 16,-6 3-5-16,0 3 4 0,-4 5 0 15,-7 4 1-15,-2 3 1 0,-3 3 0 16,-11 7 2-16,-2-1-1 0,-9 0 3 15,-7 4-2-15,-6 2-1 0,-6 4-1 0,-4 8-1 16,-14 10-3-16,-3 3 1 0,-7-3-2 16,-2-3-3-16,-6-5 4 0,-2-2-3 15,-2-2 0-15,-6-6 1 0,-2 0 1 0,-3-4 2 16,0-6-1-16,-1 0-1 0,8-5 0 16,3-8 0-16,1-1-7 0,-1-2 4 15,1-1-6-15,-1-2 5 0,7-3-6 0,3-1 3 16,-1-4-4-16,6 1-7 0,3-2-8 15,-1-1-8-15,4 1-6 0,6-4-10 16,-1 2-15-16,2-2-8 0,2-2-16 16,5 1-9-16,-2-2-16 0,4-1-7 0,2-2 6 15,2-2-14-15,2 1 2 0,4-3-3 16,2 0 8-16,4-1 6 0,3-3 10 16,4-1 6-16,2-2 9 0,2-3 11 0,4 2 10 15,3-3 9-15,-1 1 12 0,0-1 12 16,-2 2 11-16,3 0 11 0,-5 4 15 15,-4-1 13-15,-2 5 11 0,-1 0 14 0,0 0 6 16,-4 0 4-16,-4 5 1 0,2 1-3 16,-6 1 3-16,-2 2 7 0,0 0 0 15,0 0 7-15,-22 18 4 0,9-6-2 16,-6 0 1-16,-4 7-4 0,-3-1 0 0,-2 2 2 16,-5 5-1-16,1 1-7 0,0-4-5 15,-2 6-2-15,7-6-7 0,1 1-8 16,4 0-1-16,2 0-6 0,1 0-1 0,5-4-5 15,0 0-5-15,6 0-3 0,4-1-4 16,2 1-2-16,4-3 1 0,6 0-3 16,3 1-3-16,4 0 0 0,4-2-1 15,2-1-2-15,2-1-1 0,3-2-1 0,3 2-1 16,1-1-1-16,2 0 0 0,0-4 2 16,-3 3-5-16,-1-4 1 0,1 0 1 15,-1 2-2-15,0-1-2 0,-2-2-5 0,0-2-9 16,-5 0-14-16,3 1-9 0,-6-2-12 15,2-1-14-15,-4 0-22 0,0 0-23 16,-4-2-27-16,3-2-37 0,-3 0-33 0,2-3-440 16,0 0 219-16,-3-1 144 0</inkml:trace>
  <inkml:trace contextRef="#ctx0" brushRef="#br0" timeOffset="126971.1884">28044 12008 56 0,'8'8'162'0,"-6"2"-2"0,-2 0-7 16,0 1-15-16,-2 6-5 0,2 0-18 0,-4 4 0 16,2-1-14-16,-2 5-10 0,-2-1-7 15,0 1-5-15,2 0-8 0,-2-3-8 16,0 1-5-16,1-4-8 0,1-2-7 0,0-1 3 16,-2-1-3-16,3-2 2 0,-1-1 4 15,0-4-4-15,2-2 3 0,-3-1-2 16,-1-5-4-16,6 0-2 0,-6-12 6 15,2 3 2-15,0-6-2 0,2-1-4 0,2-5 1 16,2-5-5-16,2-1-7 0,2-3 2 16,2-4-2-16,3-1-1 0,2-2-5 15,6 1-2-15,2 0-2 0,0 2-3 0,3 1-3 16,-1 7 0-16,0 1-4 0,4 1-1 16,-1 6 0-16,1 1-3 0,1 2-1 15,-2 3 0-15,-4 5-1 0,2-1 0 16,-3 4-7-16,1 2 7 0,-4 2 1 0,-1 2-1 15,0 4-4-15,-4 0 4 0,-3 1 0 16,-1 5 0-16,-4-1-1 0,-3 2 1 16,-7 3-1-16,-2 1-3 0,-3 6 2 15,-9-1 0-15,-2 3-2 0,-10 5 3 0,-1-5-4 16,-3 4 0-16,1-2 0 0,-1-2 1 16,1 0 0-16,4-6 1 0,2 1-2 15,1-1 0-15,4-1 0 0,4-3 0 0,1 0 0 16,4-2-4-16,4-1 5 0,1 1-4 15,3-2 3-15,1 1 0 0,5-3-2 0,5 4 1 16,-1-1 0-16,4 0 2 0,5 0 0 16,-1 1 2-16,6-1 2 0,0-1-5 15,4 1 2-15,1 0 3 0,-1 0-2 16,2-1 1-16,0 0-4 0,-3-1 6 0,3 0 1 16,-4-1 0-16,2 1-4 0,-8-3 5 15,1 1-2-15,0-1-1 0,-2-1 2 0,-3 0-2 16,-1-3 1-16,2 2-2 0,-5-3 1 15,2 3-6-15,-2-1-9 0,-1-1-17 16,-5-3-24-16,4 5-22 0,-4-5-26 16,0 0-39-16,0 0-46 0,0 0-564 0,0 0 254 15,0 0 168-15</inkml:trace>
  <inkml:trace contextRef="#ctx0" brushRef="#br0" timeOffset="128550.0302">21932 13405 67 0,'-8'-8'90'0,"2"2"-4"0,-1-1 6 0,1 1 0 16,2 0 0-16,-3 0-1 0,3 1-4 16,2 2-1-16,-2-3-2 0,-1 1-5 15,5 5-3-15,-4-4-3 0,4 4-3 16,-6-4-8-16,6 4 1 0,0 0-1 0,0 0 5 15,-4 19-2-15,4-6 3 0,2 5-1 16,-2 4 5-16,2 4-2 0,0 5 3 16,0 5-5-16,2 4-1 0,1 2-4 15,3 6-4-15,3 3-10 0,-1 1 2 0,9 16-7 16,3 1-4-16,5-3-2 0,1-4-3 16,6-3-1-16,4-2-5 0,3-3 1 15,9-2-5-15,3-4-1 0,1-4-1 0,5-4-5 16,5-6-4-16,4-2 4 0,2-7-2 15,0-2 0-15,-9-11-3 0,-4-3-3 16,-2-7 2-16,-4-2-2 0,6-6 0 0,-4 1 2 16,2-7-3-16,-2-1 2 0,13-11-5 15,-5-6 9-15,-6-4-1 0,-4-4 1 16,-4-2-3-16,-5-5-1 0,-4-5-5 0,-2 0 4 16,-3-5 0-16,-7 7-1 0,-5 4-3 15,-1 1 0-15,-6-1-2 0,0 2-1 16,0 8 2-16,-4 0-2 0,-1 3 0 15,-1 3 1-15,-2 3-3 0,-1 0 1 0,-1 4 1 16,-2 2 0-16,2 0-3 0,-1 1 1 16,-1 4 0-16,0-2-1 0,0 2-1 0,-2 3 0 15,0 0 0-15,0 1-2 0,0-1 1 16,2 4 1-16,-2-1 0 0,0 0 0 16,2 2-1-16,-2 1 0 0,0-1-1 0,0 0 1 15,0 6 1-15,0-7 1 0,0 7-4 16,0 0 5-16,0 0 0 0,0 0-1 15,-15 11 1-15,9-3 0 0,-3 3 2 16,-1 2 0-16,-5 2 1 0,1 3 2 0,-4 1-2 16,-3 1-2-16,0 3 3 0,0-3 0 15,3-1-1-15,2-2 0 0,-1 0 0 16,2-2 0-16,2 1-2 0,1-5-2 16,1-1-2-16,2-2 4 0,3 1-3 0,2-4 4 15,2-1 0-15,0-3 0 0,2-1-1 16,0 0-2-16,0 0 4 0,12-22-3 0,-3 9 1 15,0-6-6-15,3-4 6 0,1-4-2 16,4-2 2-16,2-8-6 0,0-1 5 16,2-2-2-16,0-2 3 0,1 2 2 0,-2 1-1 15,0 3 0-15,-1 6 0 0,-2 3 0 16,0 2 2-16,-3 4 1 0,0 3 0 16,-4 0-2-16,0 7 4 0,-2 0-2 15,1 2 2-15,0 7 2 0,-1 3 3 16,-8-1 0-16,17 12-3 0,-9 0 5 0,1 4-3 15,0 3-2-15,-1 4-3 0,-2 2 4 16,4 7-3-16,-3 0 3 0,2 3-2 0,-3-1-3 16,2 2 1-16,-1 0-2 0,-1-1-6 15,-2 0 2-15,3 2-9 0,-1-5-12 16,-1-1-8-16,-3-2-15 0,-2-3-14 16,2 0-14-16,0-7-13 0,-2 3-17 0,0-5-22 15,0-1-4-15,0-2-22 0,0-2-11 16,0-1-20-16,0-1-478 0,-2-1 224 15,2-1 147-15</inkml:trace>
  <inkml:trace contextRef="#ctx0" brushRef="#br0" timeOffset="129081.8057">24477 13862 32 0,'10'-11'183'0,"-2"1"-5"15,-1 2-6-15,-2-3-6 0,-5 5-11 16,0 1-4-16,-3-1-10 0,1 0-7 16,2 6-9-16,-9-5-12 0,1 2-8 0,0 3-13 15,8 0-1-15,-26 8-2 0,9-2-7 16,1 3-3-16,-2 1-5 0,-2 2-4 15,2 3-7-15,2-2-4 0,-2 3-7 0,3 1-7 16,1 0-4-16,4-2-2 0,-2 0-6 16,6 0-3-16,2 0-4 0,0 1-3 15,4-1-3-15,0-1-1 0,2 0-4 16,2 0-1-16,4-2-3 0,2 1 1 16,-2 0 1-16,4 0-3 0,-1-1-5 0,4 3 6 15,-2 0 0-15,-1 1-2 0,-4-3-1 16,1 2 3-16,0 0-5 0,-5 2 4 0,0 1-5 15,-2 1 5-15,-4-2 2 0,0 2 3 16,-4 4 3-16,-5-4 4 0,-2 0 5 16,-1 0 2-16,-6 2 2 0,1-3 4 15,-1-4 0-15,-4 0-1 0,0-1-3 0,-1-1 0 16,-1-3-1-16,0-3-7 0,-2 0-2 16,5-2-2-16,-1-3-10 0,1-2-11 15,-2-3-14-15,-1-4-16 0,3 0-26 0,1-1-19 16,4-7-20-16,1 3-18 0,2 0-19 15,2 0-29-15,3-5-28 0,4 5-23 0,-4 0-523 16,6 1 251-16,2-1 165 0</inkml:trace>
  <inkml:trace contextRef="#ctx0" brushRef="#br0" timeOffset="134110.7543">11006 11750 4 0,'0'0'73'0,"2"-6"-9"0,-2 6-2 0,3-5-4 16,-3 5-1-16,0-6-5 0,0 6-3 15,2-7-5-15,-2 7-6 0,0-5 2 0,0 5 0 16,0 0-8-16,2-7 0 0,0 2-4 15,-2 5 2-15,0 0-4 0,0-5 1 16,0 5-9-16,0 0 1 0,0 0-4 16,4-6 4-16,-4 6-4 0,0 0-3 15,0 0-1-15,2-4-2 0,-2 4-2 0,0 0 4 16,0 0-5-16,0 0 1 0,0 0-1 0,0 0 0 16,0 0-2-16,0 0 2 0,2-5-6 15,-2 5 3-15,0 0-5 0,0 0 7 16,0 0-3-16,0 0 2 0,0 0-5 15,0 0 3-15,0 0 1 0,0 0-2 16,0 0 4-16,0 0-1 0,0 0-3 0,0 0-3 16,0 0 7-16,0 0-3 0,0 0 2 15,0 0-6-15,0 0-5 0,0 0-4 16,0 0 0-16,0 0-3 0,0 0 1 0,0 0-4 16,0 0 1-16,0 0-1 0,0 0 0 15,0 0-1-15,0 0 0 0,0 0 3 0,0 0-3 16,12 0 1-16,-12 0-2 15,0 0 2-15,0 0 2 0,0 0 0 0,10 0-4 16,-10 0 1-16,0 0-2 0,0 0 2 16,0 0-3-16,0 0-3 0,0 0 0 0,8-2-3 15,-8 2-2-15,0 0-3 0,0 0 1 16,0 0 5-16,4-6 1 0,-4 6 1 16,4-3 4-16,-2-2 0 0,-2 5 9 15,4-5-5-15,-4 5 3 0,5-6 5 0,-3 2 5 16,-2 4 6-16,4-5 6 0,-1 1 4 15,-3 4 6-15,4-6 6 0,-4 6 1 16,2-6 1-16,-2 6 2 0,2-5 0 16,-2 5 3-16,4-6 1 0,-4 6 0 0,2-4-3 15,-2 4 12-15,2-4-6 0,-2 4-1 16,0 0 1-16,2-6-2 0,-2 6-5 0,0 0 5 16,0 0-5-16,5-3 5 0,-5 3 5 15,0 0 7-15,8 11 10 0,-6-1 6 16,2 3 3-16,5 8 2 0,-2 6 6 15,3 10-10-15,4 13-1 0,4 23-2 0,1 2 0 16,0 10-1-16,0 6-1 0,7 23 0 16,-4 1-6-16,6 5 2 0,-3 1-6 15,1 4 1-15,-3-1-4 0,-2-1-5 16,0-5 0-16,-3 0-3 0,-8-20 8 0,2-1 0 16,-3-2 2-16,-2-4-2 0,-3-3-1 15,2-8-1-15,-4-13-5 0,-2-12-1 0,0-2-3 16,0-7-3-16,0-5-5 0,0 1-2 15,-2-11-1-15,2-2-4 0,-2-3-8 16,0-5-21-16,2-2-22 0,-4-6-28 0,4-2-18 16,-2-5-21-16,2-6-29 0,0 0-31 15,-7-18-22-15,5 0-442 0,2-2 211 16,4-9 141-16</inkml:trace>
  <inkml:trace contextRef="#ctx0" brushRef="#br0" timeOffset="135012.3993">11205 11784 23 0,'-6'-6'84'15,"-1"-1"-3"-15,1 1-2 0,0-1-5 16,0-1-1-16,-1 1-3 0,0-2-8 0,3 1-1 15,-4 0-8-15,2-2 3 0,0 0-2 16,-1 1 2-16,2-1-9 0,-1 3 4 16,2-3-9-16,0 1-8 0,0-1 13 15,2 0-3-15,-1-1-14 0,1 0 1 16,4 1-2-16,3-2 0 0,1-6-2 0,4 0-6 16,8 2 12-16,9-7 5 0,9-2 7 15,24-10 1-15,5 3-6 0,13 0 4 0,28-5 0 16,9 2 3-16,5 2 4 0,9 1 3 15,7-1-1-15,14 5 3 0,9 1 0 16,7 1-1-16,4 1-6 0,2 0-3 0,-5 5 2 16,-4-1-4-16,-5 3-6 0,0 2-2 15,-4-1-3-15,-9 2-5 0,0 2 0 16,-6 0-2-16,-5 1-2 0,-27 0-2 16,0 4 0-16,-6-1-2 0,-6 0-6 0,-6-1 1 15,-6 3-2-15,-15-1-1 0,-11 2-1 16,-2 0-1-16,-11 1-1 0,0 1 0 15,-1-2 1-15,-5 3-3 0,-4-1-2 0,-5 0 1 16,1 0 0-16,-4 0-1 0,-3 2 1 16,-2 1-2-16,-4-1 0 0,3 0-1 15,-6 0 1-15,0 0 0 0,-3 0-4 0,0 0 4 16,0 2-1-16,-1-2-5 0,-2 4 4 16,-8-2 2-16,16 4 3 0,-8 4 3 15,2 1 2-15,1 6 1 0,-2 4 2 0,1 6 3 16,1 7 1-16,3 11-2 0,6 23 3 15,-4 12 2-15,0 4 4 0,2 8-2 16,1 22 5-16,3 0-1 0,-2 5 2 0,4-2 4 16,-3 0-2-16,0 1 6 0,2 3-3 15,-1-1 7-15,-4-2-8 0,6-8 4 16,-1-1 3-16,-3-16-3 0,0-3 4 16,2 1-4-16,-1-5-3 0,2 1-1 0,-2-7-4 15,3-2-1-15,-3-2-6 0,0-3 5 16,-2-3-6-16,0-3-8 0,-6-10 3 0,-3-9-4 15,-2-1-1-15,1-3 0 0,-2-4-1 16,-3 0-4-16,-2-3-7 0,0-6-6 16,-2-1-8-16,-2-3-10 0,0-5-19 15,-2-2-26-15,-3-3-28 0,-2-2-24 0,-1-3-34 16,0 0-37-16,-4-5-23 0,2-3-35 16,-7 0-551-16,0-4 272 0,-4-2 180 0</inkml:trace>
  <inkml:trace contextRef="#ctx0" brushRef="#br0" timeOffset="136342.3509">11501 14211 55 0,'-12'-2'59'0,"-1"2"-1"0,-2 0-6 16,3 0 0-16,-4 0-7 0,2 0-2 16,-5 2 0-16,2 1-3 0,-2-3-3 0,1 2 0 15,-2 1-4-15,1 0 5 0,-3-1-1 16,2 1-5-16,0-2 5 0,2 1 0 0,0-2 5 16,3 0-4-16,3 0 2 0,2 0-7 15,0-2-4-15,10 2 2 0,-6-6 10 16,6 6 5-16,16-11 0 0,0 3 1 15,9-1 1-15,11-5 9 0,13 0-4 0,23-2 4 16,11-5-5-16,8 2 3 0,6 0 0 16,28-2 5-16,2 0 1 0,11 2-1 15,9 3 6-15,4-7-2 0,3 3 1 16,8 1-4-16,-1 4-4 0,-3-3-2 0,-5 3-2 16,-3 0-3-16,-4 0-4 0,-5 2-16 15,-2-2 0-15,-4 2-4 0,-6 1 2 16,-23 0-2-16,-1 0-3 0,-3 1 1 15,-4 3-2-15,-8-4-1 0,-1 4-2 0,-18 0-3 16,-12 1 2-16,-5 1 3 0,1 0 1 16,-8 0-2-16,-5 0 1 0,0 1-1 15,-1 1-3-15,-3 0 2 0,-4-1-1 0,-2 2 1 16,-3 0 0-16,1-3-1 0,0 4-1 16,-3-2 2-16,-3 0-1 0,-2 2-2 15,0-1 0-15,1 1 1 0,-2-2-3 0,0 2-1 16,-1 0-1-16,0-1-3 0,-2 0 1 15,-1 2-3-15,-1-1 2 0,-2 2 1 0,-2-2-5 16,0 2 7-16,-1-2-2 0,0 2 2 16,-1 0-3-16,1 0 2 0,-1 0-1 15,1 2 5-15,0-2-5 0,-3 0 3 16,2 0 1-16,0 2 1 0,0-2 0 0,-10 0 0 16,17 0 1-16,-7 0 1 0,1 0-2 15,-2 2-1-15,3-2-1 0,-4 0 0 0,6 0 1 16,-2-2-1-16,3 2-1 0,-3 0 1 15,8-2 0-15,-4 0-3 0,2 2 2 16,0-2-5-16,2-1 1 0,-2 0 1 16,1 1-3-16,-1-2 2 0,-2 3-1 15,2-1-2-15,-6 1-2 0,1-2 1 0,-3 3 1 16,1-2 2-16,0 1-3 0,-3 1 0 16,0-3-3-16,-8 3 3 0,16-2-4 0,-10 2 2 15,-6 0-4-15,10-1-1 0,-10 1-6 16,8 0-8-16,-8 0-10 0,0 0-17 15,0 0-31-15,0 0-30 0,3-6-30 16,-3 6-43-16,0 0-26 0,0 0-27 0,-11-10-545 16,9 5 263-16,-2-1 175 0</inkml:trace>
  <inkml:trace contextRef="#ctx0" brushRef="#br0" timeOffset="137123.8793">16118 12914 84 0,'-32'5'77'15,"4"-1"0"-15,2 1-4 0,2 0-1 16,-2 1-8-16,3-4 11 0,-1 4 1 0,0 0-8 16,-2 0-7-16,3 0 8 0,1 0 4 15,4-2-8-15,-2-1-1 0,6 2 0 16,-1 1-3-16,2-4 1 0,4 1-3 0,3 0 6 16,2 0-2-16,4-3-1 0,0 0 2 15,0 0-1-15,26 2-1 0,-10-4-1 16,7-1 2-16,5 0-4 0,6 0-4 0,11-2 4 15,1 0 0-15,11-1-4 0,24-3 0 16,1 1 0-16,5-4-2 0,2 3-2 16,4-1-4-16,4 2 3 0,2-1-1 0,8-1-8 15,-2 3 5-15,2-1 2 0,-2 2-1 16,8 0-2-16,-2 1-6 0,2-1 0 16,1 1-3-16,1 1-6 0,-4-2 2 0,2-2-3 15,-4 5-1-15,2-1-1 0,-1-1 0 16,-4 0-2-16,-3 4 2 0,-3-4-2 15,-2 3-4-15,-7-1 0 0,-18 1 0 16,-9-2-3-16,-3 4 2 0,-4-2-1 0,-7 1 3 16,-4 1-2-16,-3-2-3 0,-10-1-3 15,-1 3 3-15,-7-1 6 0,-4 1-2 16,1 0 5-16,-4 0-2 0,-1-2 1 0,-2 2-10 16,-4-3 2-16,-3 2-2 0,0 1-1 15,-8 0-1-15,8-4-5 0,-8 4-4 16,0 0-16-16,0 0-7 0,-14-8-13 0,6 5-10 15,0-1-19-15,-3-1-19 0,0 4-15 16,-4-3-12-16,1 1-12 0,-2-2-20 16,-2 2-17-16,-1 0-8 0,-2 0-14 0,-7 0-7 15,-1 2-5-15,-1 0-430 0,-4-1 211 16,-7-2 139-16</inkml:trace>
  <inkml:trace contextRef="#ctx0" brushRef="#br0" timeOffset="137741.0853">17441 12521 90 0,'0'0'123'0,"0"-11"-8"0,0 7-1 0,0-2-2 16,0 6-9-16,0-7-2 0,0 7-4 15,0-8-3-15,0 8-2 0,0-7-2 16,0 7-8-16,-3-5-3 0,3 5-4 0,0 0-1 16,0 0-1-16,-8 12 3 0,2 1 1 15,-5 3 1-15,-1 3-5 0,-8 6-1 0,-2 7-1 16,-6 0 7-16,-2 3-3 0,1-1-3 16,-3 2 0-16,0-4-6 0,5 3-3 15,-1-5-7-15,4-3-4 0,4-2-2 16,1-1-7-16,3-5-4 0,2 1-2 0,2-6-2 15,2 2-4-15,2-1 0 0,2-3-1 16,4 0-2-16,0-5 0 0,6 2-2 16,2-1-4-16,2-3-2 0,8 3-4 15,-2-4 3-15,8 2-4 0,1 0-2 0,5-3 0 16,1 1 0-16,3 1-3 0,4 1-1 16,2 0 0-16,0 0-3 0,-1 1 0 0,2 3-1 15,-1-2-4-15,-2 1 2 0,0 0-8 16,-4 1-1-16,-1-1-9 0,-5 2-6 15,-3-3-9-15,-1 3-13 0,-4-4-18 16,0 5-10-16,-6-3-15 0,1 1-16 0,-5 1-24 16,-1-2-21-16,-1 1-16 0,-4 1-20 15,-2 1-495-15,-2-1 230 0,0 1 152 0</inkml:trace>
  <inkml:trace contextRef="#ctx0" brushRef="#br0" timeOffset="138175.655">17250 13477 116 0,'0'0'171'16,"2"-5"-10"-16,-2 5-9 0,0 0 0 15,0 0-5-15,0 0-2 0,0 0-4 16,0 0-5-16,11 17-3 0,-11-8-8 0,0 3-3 16,0 1-9-16,-3 3-4 0,3 0-8 15,-2 1-6-15,0 2-7 0,0 1-7 16,0-1-3-16,2 0-9 0,0 0-3 0,0-2-10 16,2 2-3-16,2-4-2 0,4-1-3 15,0 0-4-15,2-2-2 0,3-5-4 16,6 4-2-16,4-4-1 0,3-1-7 15,1-5-4-15,5 2 1 0,2-3-2 0,2 0-3 16,8-4-2-16,-1 3-1 0,3-4-4 16,1 1 0-16,-3 1-4 0,3-2 4 0,-3 2-3 15,1-1-2-15,-5 3-3 0,-6-4 0 16,-3 4-4-16,-3-1-4 0,-5-1-10 16,-2 2-15-16,-2-4-14 0,-1 4-21 15,-8-2-21-15,0-1-26 0,-3 0-32 0,-3 0-28 16,-4-2-38-16,0 6-565 0,-9-11 263 15,-1 3 173-15</inkml:trace>
  <inkml:trace contextRef="#ctx0" brushRef="#br0" timeOffset="139274.4109">13089 11386 18 0,'-2'-15'116'0,"2"0"-4"0,-2-2 2 16,2-1-11-16,0 3-2 0,0-2-1 0,-2 1-8 16,4 1 2-16,-4 0-7 0,4 2-4 15,-2 0-12-15,0 1 5 0,2-1-1 16,-2 1-1-16,2 1-3 0,-2-1-2 15,0 1-2-15,2 2 1 0,-2-2-3 0,2 3-3 16,-2-3 1-16,0 2-6 0,0 1-1 16,2 3-7-16,-2-2 0 0,0 7-5 15,2-10-8-15,-2 4 2 0,0 6-7 16,2-8-4-16,-2 8-3 0,0 0-1 0,0 0 2 16,4 18 0-16,1-5 0 0,-1 5 3 15,1 7 2-15,5 11 2 0,1 7-7 16,-1 8 11-16,12 19-3 0,-4 5 4 0,4 3-2 15,1 6 0-15,0 4 0 0,4 21-3 16,1-3 4-16,2 2-4 0,-1 1-1 16,1-3 7-16,-2 1-1 0,-5-18 3 15,1-6 0-15,-2-3 3 0,0-2 1 0,-1-3 0 16,0-3-1-16,-2-2-5 0,0-1 1 16,-2-14-1-16,-4-6-7 0,-1-3-4 15,1 0-1-15,-2-3 1 0,-1-5-5 0,-2 1-3 16,0-3 1-16,0 0-2 0,-2 1-4 15,0-11-2-15,-2-1 4 0,0 0-5 16,1-4-3-16,-3-4 5 0,2 0 1 0,-1-2-7 16,-1-3-6-16,0-1 4 0,0-1-1 15,0-1-12-15,-2-2-11 0,2-1-8 16,0 0-11-16,-2-6-8 0,0 7-11 0,0-7-5 16,0 6-7-16,0-6-4 0,2 5 2 15,-2-5-1-15,0 0 5 0,0 5-2 16,0-5 7-16,2 6 2 0,-2-6 7 0,0 0 8 15,3 8 1-15,-3-8 5 0,0 3 2 16,0-3 5-16,2 5 7 0,-2-5-1 16,2 5-2-16,-2-5-8 0,0 6-11 0,0-6-2 15,0 0-8-15,0 0-22 0,0 0-22 16,0 0-18-16,0 0-24 0,0 0-25 16,0 0-362-16,0 0 180 0,-13-18 119 15</inkml:trace>
  <inkml:trace contextRef="#ctx0" brushRef="#br0" timeOffset="140273.196">13602 13558 19 0,'2'3'68'16,"-2"-3"-4"-16,0 0-3 0,6 4-7 0,-6-4-6 15,4 6-4-15,-2-2-4 0,-2-4-1 16,6 5-3-16,-4-1 2 0,3 1-1 15,-1-3 1-15,-4-2-2 0,8 9-5 0,-3-6 2 16,-1 2-2-16,0 1 2 0,0-1 4 16,3 0 0-16,-3 1 0 0,0 0 2 15,2-1 2-15,0 1 5 0,0 2-5 0,0-2 2 16,-2-1-8-16,2 1 11 0,-2-1-6 16,0 3 4-16,0-2 4 0,3 1-3 15,-3 1 3-15,-1-2 0 0,1 1-2 16,0 1-5-16,-2 0 4 0,2 1-7 0,-2 0 1 15,3-1-3-15,-3 0-3 0,0 0-1 16,2-1 2-16,-2-1 1 0,0 0-2 16,-2 0-1-16,2-3 2 0,0 3 5 0,-2-6-2 15,2 5 3-15,-2-5 1 0,2 6 4 16,-2-6 0-16,0 0 7 0,0 0-1 16,0 0-6-16,0 0 5 0,0 0-3 15,-8-17 0-15,4 8-1 0,2-1-3 0,-4-4-2 16,-1 0-4-16,3-1-8 0,-6-5-2 15,1 1 1-15,0 0-4 0,1-2-5 0,0 3-2 16,0-1-2-16,0 0-1 0,2 1-3 16,-2 3-3-16,2-2-3 0,1 3-10 15,-3-1-10-15,2 0-13 0,-1-1-19 16,-1 3-25-16,1 0-22 0,-1-1-22 0,0 1-26 16,-4 2-24-16,2-1-22 0,-4-1-470 15,-2 1 224-15,2 1 148 0</inkml:trace>
  <inkml:trace contextRef="#ctx0" brushRef="#br0" timeOffset="140935.6893">11964 12718 77 0,'-4'-4'127'0,"4"4"-12"0,0 0-1 16,0 0-12-16,-18 4-11 0,9-1 7 15,1 1-10-15,-3-1-4 0,1 3 0 0,-1 0-6 16,-1 0-5-16,-2 1 0 0,2 1-8 16,4-3-2-16,-3 1-8 0,2-1-3 15,3 1-3-15,0 0-3 0,-1-4-2 0,3 3-3 16,4-1 1-16,0-4-1 0,4 5 4 16,-4-5-4-16,19 0 0 0,-1-2 0 15,2-1-4-15,8-3-2 0,8-2 1 0,3 0 1 16,9-5 1-16,5 1-3 0,16-4-5 15,-3 2 2-15,9-3-4 0,0 2-19 16,2 0 0-16,-1 1-1 0,-11 3 1 16,-10 1 1-16,-1 3-2 0,-4-1 0 0,-5 3-3 15,-5-1 5-15,-2 2-4 0,-5 1-1 16,-3-3-3-16,0 4 1 0,-5-2 0 16,-1-1-3-16,-5 4-2 0,0 0-4 0,-2-2-15 15,-3 0-8-15,0 1-25 0,-6-2-25 16,2 2-21-16,-4-1-13 0,-6 3-18 15,9-3-18-15,-9 3-392 0,0 0 184 0,0 0 122 16</inkml:trace>
  <inkml:trace contextRef="#ctx0" brushRef="#br0" timeOffset="141320.9012">12009 13129 85 0,'0'0'118'16,"0"0"-2"-16,5 8 5 0,-1-5-2 16,-4-3 1-16,15 1-5 0,-7 2-2 0,5-3-4 15,2 0-5-15,3-3-7 0,4 1-4 16,3-3 0-16,5 2-5 0,8-5-5 15,3-1-2-15,1 1-8 0,11-3 2 0,1-2-10 16,21-3 2-16,1 1-8 0,0 0-4 16,-14 1-8-16,-7 6-3 0,-5-4-5 15,1 1-4-15,-9 4-1 0,-4 0-6 16,-1 1 0-16,-7-1-4 0,-4 2-4 0,-2-1-1 16,-3 3 0-16,-4-1-7 0,0-1-9 15,-5 1-14-15,2 0-19 0,-4-1-17 16,-4 0-22-16,-1 1-17 0,-3 1-18 0,-2 3-21 15,-7-8-19-15,1 4-24 0,-4 0-382 16,-6-2 187-16,0 5 123 0</inkml:trace>
  <inkml:trace contextRef="#ctx0" brushRef="#br0" timeOffset="141833.9953">12077 12703 15 0,'-6'-3'85'0,"0"0"-2"0,6 3 1 16,-9-3-9-16,9 3-2 0,-9-3 6 15,9 3-16-15,0 0 2 0,0 0 3 0,-12 2 1 16,12-2 1-16,-6 5-5 0,4 0 0 16,2-5-2-16,-5 7 1 0,1 1-1 15,2 1-9-15,2-2-2 0,-2 5 2 16,2 1 5-16,-2-1-4 0,4 3 2 0,-2 2-2 15,2 2 3-15,0 2-5 0,0-2 0 16,5 6-4-16,-3 0 2 0,2 0-4 0,2-1-7 16,-2 4-1-16,4-6-1 15,-4 3-5-15,0-3-3 0,2 2-1 0,-2-2-5 16,1-1-4-16,2-2 1 0,-5-2-2 16,2-1-4-16,1-2-1 0,-3 0-1 0,0 0 0 15,0-3-6-15,0-1-5 0,-2-3-5 16,3 3-12-16,-3-5 0 0,0 3-10 15,1-4-19-15,-3 1-17 0,2-1-21 16,-2-4-22-16,0 0-19 0,0 0-20 0,0 0-397 16,0 0 183-16,0 0 122 0</inkml:trace>
  <inkml:trace contextRef="#ctx0" brushRef="#br0" timeOffset="142802.1633">12996 12622 60 0,'-10'4'102'0,"2"-2"-8"15,8-2 1-15,-14 2-2 0,8-2 0 16,6 0-10-16,-17-2 3 0,6-2-6 0,1 1-2 15,-3-7-4-15,1 4-1 0,-4-3-2 16,2-1 1-16,-4-4-3 0,0 0-2 16,-1-3-1-16,-3-1-2 0,2-1 1 0,-4-4-2 15,5 0-4-15,-3-1-1 0,4-5-3 16,-2 1 2-16,6-3-3 0,-1 0-2 16,2-1-5-16,0 0-4 0,5-1-6 15,2 5-1-15,0 0-2 0,2 0-4 0,1 2-5 16,3-1-1-16,0 0-1 0,5 3-4 15,1-1-1-15,0 3-4 0,4-3-1 16,3 1 0-16,2 4-4 0,0 0 0 0,-1 1-2 16,4 4-1-16,-2 0 2 0,4 0-2 15,-1 5 1-15,-1 1 0 0,2 1 0 16,-1 4 0-16,0 4-3 0,2 2 2 0,1 4 3 16,2 2 3-16,0 5-3 0,1 4-1 15,1 4 6-15,-2 4 0 0,2 3 1 0,-2 4-3 16,-1 3 1-16,-1 1 5 0,-4 2-6 15,2 0 5-15,-4 1 0 0,1 2-3 16,-2-1-1-16,-2 2 2 0,-3-4-4 16,0-2-2-16,2 2-4 0,-4-1 6 15,0-1-2-15,-1 0-2 0,-1-2 2 0,-2-5-1 16,3-1-5-16,-3 0 4 0,0-4 1 16,-1 1-4-16,-1-6-1 0,2-2 3 15,-2 1-5-15,0-2 4 0,0-2-2 0,0-1-1 16,-2-3 1-16,2 0 1 0,0 1-1 15,0-4 0-15,-2 3 0 0,2-4 2 16,0-1-6-16,-2 1 2 0,0-6 3 0,2 7-4 16,-2-7 2-16,0 6 2 0,0-6-3 15,0 0 2-15,0 0 1 0,0 0-1 16,0 0-1-16,0 0 0 0,0 0-2 0,0 0 0 16,-14-13-2-16,12 10 2 0,-2-2 1 15,4 5 1-15,-6-7-1 0,1 2 0 0,1 3 0 16,-1-3-4-16,-1 2 5 0,6 3-1 15,-13-6-4-15,5 3 4 0,0 0 0 16,-3 3-3-16,0-3 1 0,-3 3-1 16,1 3 4-16,-4-1-5 0,0 2 4 0,0-2-1 15,-2 2-3-15,-2-2-5 0,0 1-8 16,-2 1-12-16,-3-3-18 0,0 5-10 16,1-1-24-16,0-2-7 0,0 1-14 0,3-2-14 15,4 2-20-15,-2-3-20 0,3 4-25 16,5-5-398-16,-4 1 196 0,4 1 130 15</inkml:trace>
  <inkml:trace contextRef="#ctx0" brushRef="#br0" timeOffset="145886.6858">15351 11583 103 0,'-18'7'96'0,"0"-1"-5"16,4-3-9-16,1 1 4 0,3-2 0 15,-1 2-12-15,0-2 1 0,3-1-6 0,0 4-2 16,-4-4-3-16,4 3 3 0,0 0-9 16,0-2-2-16,1 0-5 0,3 1-6 15,-1 0 2-15,1 0-1 0,4-3 3 16,0 0 0-16,0 0 5 0,13 8-1 0,-2-6 4 16,1 0-3-16,2-2 0 0,6 2-3 15,1-2-3-15,5 0 11 0,6 1 1 0,10 2 0 16,5-3-3-16,3 1 1 0,11 1-3 15,8 2 3-15,24-2-4 0,4 2 1 16,2-2 1-16,1 1-3 0,2 0-3 16,1-2-2-16,5 5-2 0,0-4 0 15,7 4-4-15,22-3 2 0,-20 1-3 0,-1 0-2 16,19 1-5-16,-20 0-3 0,-2-1 0 16,2-1-3-16,-2 1-2 0,-4-1-3 0,-5 2-2 15,0 1-1-15,-9-1-2 0,0-2-2 16,-8 1 0-16,-12 1-3 0,-12-3 0 15,1-1 1-15,-3 2-6 0,-4-1 1 16,-7-1 0-16,-3-1 0 0,0 2-2 0,-5-2 0 16,-6 0 0-16,-4 2 2 0,-2-2 3 15,-8 0 4-15,2 0 2 0,-5 2 0 0,0-2 0 16,-2 0-2-16,-5 0-3 0,2 0 6 16,-4 0-7-16,1 1 3 0,-5-1 0 15,4 0-5-15,-10 0-4 0,14 0 1 16,-6 0 1-16,-8 0-6 0,12 0 1 0,-12 0 5 15,11 0-7-15,-11 0 0 0,11 0 0 16,-11 0-1-16,14 0 1 0,-7 0-1 0,-7 0 1 16,12 0 0-16,-12 0-1 0,11 0 2 15,-11 0-2-15,9 3-2 0,-9-3 4 16,0 0-6-16,10 1 0 0,-10-1 5 16,0 0-4-16,8 0-6 0,-8 0-3 0,0 0-3 15,0 0-4-15,12 0 2 0,-12 0-3 16,0 0-2-16,10 0-1 0,-10 0-4 15,0 0-2-15,14-1-4 0,-14 1-5 0,11-3-5 16,-7 2-3-16,-4 1-10 0,7-4-17 16,-5 1-14-16,-2 3-19 0,0-8-11 15,-2 2-23-15,0-1-3 0,-5 1-3 0,-1-3-7 16,-3 2 1-16,1-5-3 0,-6 3 0 16,2 0-342-16,-3-3 169 0,-2 1 112 15</inkml:trace>
  <inkml:trace contextRef="#ctx0" brushRef="#br0" timeOffset="146182.1475">18670 11521 370 0,'-14'-9'-10'0,"-1"0"10"0,2 2 14 16,3 2 6-16,1 1 11 0,1-2 16 16,2 3 2-16,2 0 2 0,-4 0 7 15,8 3-5-15,-8-4-7 0,8 4 6 0,-4-2 7 16,4 2 6-16,0 0 2 0,0 0 0 16,0 0-3-16,24 12-2 0,-12-7-2 15,7 1 0-15,7 3 4 0,8 1-2 16,2 1-3-16,-1 1 4 0,7 3-11 0,-3-2-4 15,1 4 1-15,-4 0-1 0,-4 1-6 16,-3-1 0-16,-1 2-2 0,-5 2-7 16,-4 0 3-16,-6-1 0 0,-5-1-3 0,-6 0-1 15,-4 3-1-15,-6 1-6 0,-9 1-2 16,-9 1-6-16,-8 2 1 0,-6-2-17 16,-6-3-18-16,-18 3-20 0,6-7-21 0,4-4-18 15,-1-3-11-15,0-4-15 0,5-6-19 16,-1-1-29-16,4-2-357 0,-6-4 172 15,2-6 114-15</inkml:trace>
  <inkml:trace contextRef="#ctx0" brushRef="#br0" timeOffset="146965.9687">17032 10841 84 0,'0'0'148'0,"10"15"-5"16,-7-3-6-16,2 2-9 0,-3 5-8 15,0 4-9-15,0 3-7 0,0 0-9 0,-2 1-6 16,0 3-11-16,0-1-8 0,0 2-8 16,0-2-4-16,0 0-4 0,2-2-6 15,-2-4-4-15,2 0-6 0,0-4-1 16,-2-2-5-16,0-4 2 0,0 1-6 0,0-7 0 15,0-1-7-15,0-6-2 0,0 0 1 16,0 0-4-16,0 0 0 0,-10-27-4 16,8 14 2-16,-2-6 0 0,1-2-2 0,0-3 1 15,1-4 2-15,2-3 2 0,5 0-3 16,0-3-1-16,5-1-3 0,0 1 1 16,5 3-1-16,6-4-1 0,2 1-3 15,3 5 0-15,2 2-2 0,5 0 0 0,1 6 1 16,-4 4-2-16,2 2 1 0,-1 1-2 15,-3 5-1-15,-3 3 1 0,1 2 0 0,-3 2-8 16,-2 2 5-16,-1 5 4 0,-6 1 1 16,1 1-1-16,-5 2-1 0,-3 1-2 15,-1 3 0-15,-6-2 2 0,-2 4 2 16,-2 1-1-16,-5-1-2 0,-1 2 2 0,-5 1-2 16,0-2 4-16,-4 0 0 0,-4 3 0 15,2-4-2-15,-3 1 0 0,1-1 3 16,5-2-5-16,-2 0 3 0,3-1 2 0,0-1-6 15,4-1 3-15,3-1-4 0,0 3 5 16,0-3 0-16,6 0-6 0,2 1 6 16,2 0 3-16,2-1-3 0,2 0 0 0,6 3 3 15,0 0 1-15,2 0 0 0,5 1 0 16,3 0-2-16,-2 2 0 0,6-2-3 16,-3 1 3-16,4-1-1 0,-4 0-3 15,3 1 2-15,-3 1 1 0,0-2-1 0,0 1-5 16,-1-4-3-16,-4 2-6 0,-3-1-9 15,0 0-8-15,-3-2-20 0,1 1-15 0,-3-1-30 16,1-2-30-16,-3-1-30 0,-1 0-421 16,1 0 194-16,-4-3 129 0</inkml:trace>
  <inkml:trace contextRef="#ctx0" brushRef="#br0" timeOffset="148046.9128">19302 11165 89 0,'0'0'130'0,"0"-6"-4"0,0 6-14 15,0 0-1-15,0 0-3 0,0 0-8 16,0 0-5-16,0 0 3 0,0 0-15 16,0 0 0-16,0 0-9 0,0 0-3 15,0 0-2-15,0 0-1 0,0 0 1 0,0 0-2 16,0 0 1-16,2 23-3 0,0-9-4 0,0-1 6 16,-2 2-3-16,2 6-2 0,0 0-4 15,-2 2-5-15,2 3-3 0,0 2-8 16,-2 0-1-16,2-2-5 0,0 3-2 15,0-1-1-15,3-1-5 0,-3 0-5 16,2-1-2-16,0-1-2 0,1 0-1 0,1-2-1 16,0-4-2-16,1-2-1 0,-1 0-1 15,2-2-2-15,-2-3 1 0,4-1-3 0,-4 0-3 16,0-2 1-16,0-5-1 0,0 2-2 16,1-1-3-16,-3-4 0 0,3 2-1 15,-7-3 0-15,0 0-1 0,10-9-1 0,-8 3-1 16,0-1-3-16,-2-2 2 0,0-3-3 15,-2-3 3-15,0-2-1 0,0-4-1 16,0-2 1-16,0-3 1 0,-2-1 3 16,2-1 1-16,-3-1-5 0,3 0 1 0,-2-2 0 15,-1 3 4-15,1 1 2 0,2 2 2 16,-2 0 0-16,0 0-1 0,0 1 4 16,0 3-1-16,0 5 2 0,1-2-3 0,-2 1 2 15,3 4 0-15,-2-3-1 0,2 5-1 16,0 1 1-16,0 0 0 0,2 1-4 15,-2 0 2-15,0 4 0 0,0-3-1 0,2-1 0 16,2 5 0-16,0-2-2 0,2 0-1 16,0 1 2-16,5 0-1 0,0 2 0 15,1-1-1-15,2 2-1 0,6-3 2 0,-1 5-8 16,1-3 9-16,4 3-1 0,1-1 2 16,2 1-1-16,5 0 0 0,1 0-2 15,1 1 0-15,3 1 0 0,1 2 2 16,-3-2 0-16,7 1-2 0,0 1 1 0,1 0 2 15,-7-1-5-15,-2 2 0 0,-5 1 2 16,1-3 0-16,-8 1 2 0,2-1-2 16,-5 0 2-16,-2-2-3 0,-3 4 4 15,-1-2-7-15,-5 0-4 0,-2-1-6 0,-2 2-9 16,-2-4-8-16,0 0-10 0,-8 8-14 16,2-6-14-16,0 2-13 0,-1 1-14 0,1-3-26 15,6-2-23-15,-15 4-38 0,4-3-392 16,1-1 195-16,0 0 129 0</inkml:trace>
  <inkml:trace contextRef="#ctx0" brushRef="#br0" timeOffset="149555.6713">11362 12144 85 0,'0'0'127'0,"-4"-7"-6"0,4 7-7 0,-2-6-4 16,2 6-7-16,-4-6 0 0,2 2-13 16,2 4 6-16,-8-7-6 0,6 2-10 0,-2 2 2 0,0-1-5 0,0 0-3 15,0 0-2-15,0-1 0 0,-3 1-3 16,1-2-2-16,-3 3-6 0,1-1-5 0,-3 0 1 16,-3 2 3-16,-4 0-5 0,0 0-5 15,-6 4 3-15,-5 4-1 0,-9 2-4 16,-13 3 0-16,-21 12 4 0,-7 4-1 15,-2 0-5-15,-5 6-2 0,-16 9 2 0,-3 2-2 16,-4 5-7-16,4 4-2 0,6-1 2 16,1 3-5-16,7 4-3 0,6-1-1 15,18-11-2-15,3 3-2 16,7 1-3-16,2 1-3 0,6-1 0 16,7-1-2-16,4 2-1 0,10-8-3 0,7-7-5 15,5 3 4-15,0-6-1 0,8 0 0 16,4-4-2-16,4 1-1 0,6-5 0 15,4 4 0-15,6-3 1 0,7-5-1 16,4-2-3-16,16 0 0 0,5-7 3 0,7-2-1 16,2-8 0-16,5 0-3 0,5-3 0 0,24-11 2 15,4-3-1-15,3-4-2 0,20-9 1 0,-1-1 0 16,-4-2-1-16,-20 5 1 0,0 0-1 16,-4-2-2-16,-3 4 4 0,-3 1 0 15,-7-1-2-15,-4 5-4 0,-17 3 4 16,-9 2 0-16,-7 4-1 0,-3-1 0 0,-8 2-4 15,-2 1 6-15,-2 1-1 16,-5 0 2-16,-2 3 1 0,-2-3-11 16,-3 2 5-16,-3-1-8 0,-2 1-7 15,-3 2-12-15,-4 2-6 0,-4-9-13 16,4 9-5-16,-14-2-7 0,4-1-11 0,-2 1-9 16,-6-1-5-16,-1 0-6 0,-2 2-4 15,-4-4-1-15,-1-1 2 0,-3 1 4 16,-1 0 4-16,0-1 14 0,-6-3 9 0,1 1 0 0,-1 0 10 15,2 1 8-15,4-1 12 0,1 1 15 16,3-2 11-16,3 4 4 0,3-1 6 16,2 1 4-16,0-1 3 0,6 0-2 0,2 2-2 15,1-1 2-15,7-1 0 0,2 0-2 16,0 6 3-16,15-9 12 0,-3 3 3 16,6 3-3-16,0-2 2 0,10 1 0 0,-1 4 1 0,5-2-2 15,2 4-2-15,0 1-1 0,-1 0 4 16,8 3-2-16,-5 1 1 0,0 5 7 0,-4 1-1 15,-1 3 5-15,-3 4 2 0,-5 3 1 32,-4 6 3-32,-4-1 0 0,-5 8 2 0,-8-3-2 15,-2 2-4-15,-6 4-1 0,-6 5-8 16,-7 2 2-16,-13 11-4 0,-6-2-3 0,-3-1-8 16,-3-7-14-16,-5-3-12 0,1-2-16 15,-5-6-24-15,-3-4-26 0,6-7-30 0,5-9-20 16,-1-1-29-16,-3-6-486 0,5-3 219 15,1 0 144-15</inkml:trace>
  <inkml:trace contextRef="#ctx0" brushRef="#br0" timeOffset="150594.1012">8456 12327 75 0,'-3'-9'133'0,"1"3"-8"0,0-2-11 0,0 2 0 15,0-1-17-15,-2 3-2 0,2-2 0 16,0 1-8-16,-3 1-2 0,5 4-4 16,-6-8-7-16,1 4-5 0,5 4-6 0,-10 0-6 0,10 0-5 15,-16 8-8-15,4 2 0 0,-2 3-2 16,-1 6-4-16,-4 2-3 0,0 6-2 15,1 4-1-15,-2 2 1 0,1 5 1 0,-3-1-2 16,8-7 4-16,-4 2 3 0,6-1-1 16,-2 1 0-16,0-5-3 0,4 3 1 15,-1-5 2-15,1-2 1 16,2 0 1-16,-1-1 0 0,2 0-2 16,-1-1-3-16,2-4 1 0,0 0 0 15,-1-2 3-15,2 0-2 0,-1-3 1 0,2 0 4 16,0-1 1-16,2-2 1 0,-2-1-1 15,2 1 0-15,0-2-2 0,-1-1-1 16,-1 2-3-16,2-3-3 0,0 1-4 0,0-1-1 16,2 1-3-16,0-6-4 0,-4 7-3 0,4-3-4 0,0-4 2 15,-3 6-3-15,3-6-3 0,-2 6-2 16,2-6-1-16,0 0-2 0,0 0 2 16,5 5-2-16,-5-5 0 0,0 0-1 15,12 0 1-15,-12 0-1 0,13-2 1 0,-5 1-3 16,3 1-6-16,-11 0 5 0,15 0 0 15,-7 0-3 1,2 1 1-16,-1 5 3 0,-2-3-3 0,3 7 3 16,-3-1-2-16,1 5 3 0,-2 3-1 15,-2 2 1-15,-2 4 1 0,-2 4-2 16,-4 1 2-16,0 1-4 0,-4 5 1 0,-3 0-2 16,-1-1-3-16,-4-1 3 0,0-1-1 15,-4-3 3-15,2 0-4 0,-1-6 2 16,-3-1-1-16,4-4 0 0,0-4-1 0,2-5 0 0,1-1-2 15,0-3 2-15,2-4-3 0,1-2 2 16,0-2-1-16,6-3-2 0,0-3 1 0,4 1-1 16,0-1 2-16,4 1-4 0,0-3 3 15,4-1-1-15,0 2 3 0,6-3 1 16,-2 5-2-16,3-3 1 0,2 0-1 0,2 5 3 16,3-3-1-16,2 5-1 0,1-2-3 0,3 3 6 15,1-2 0-15,0 2 0 0,3 2 1 0,0-2-2 16,1 4 0-16,3-2 3 0,1-1 1 15,-1 3-3-15,-1-2 3 0,1 0-1 16,0 2 0-16,-2-2-2 0,-3 0-2 16,1 2 4-16,-2-2-2 0,-1 0 0 0,-6 0 0 15,2 0-2 1,-3 0 4-16,-2 0 1 0,1 1-1 0,-1-1-1 16,-4 0 2-16,1-2 0 0,0 0-1 15,-3-2 2-15,1 1-5 0,0-1 0 16,-2 0-5-16,-1 1-9 0,-2-1-16 15,1 0-17-15,-2-2-13 0,-1 3-23 0,-2 0-25 16,-2-3-19-16,0 3-27 0,-2-4-19 16,-2 4-21-16,-2-4-485 0,0 2 231 0,0 1 153 0</inkml:trace>
  <inkml:trace contextRef="#ctx0" brushRef="#br0" timeOffset="151226.1043">7755 12687 3 0,'0'7'134'0,"0"-7"-5"16,8 6 5-16,-2-3-4 0,6-3-2 15,2-3 2-15,3 1-9 0,4-3-8 16,7-3-4-16,3-5-4 0,12-6-8 16,1-2-8-16,3 0-5 0,15-9-8 0,-3-1-8 15,-1 2-10-15,-4 5-5 0,-9 3-2 16,-1-2-5-16,1 0-2 0,-6 2-8 0,-1 1 0 16,-6 2-3-16,-2 0 3 0,-5 4 2 0,-3-3 0 15,-4 5-3-15,-2-1-2 0,-2-3-2 16,-4 5-3-16,-1-2-2 0,-3 1-4 15,1-1-4-15,-5 3 0 0,0-1-4 0,-2 2-3 16,-2 1 1-16,0-2-1 0,-2 3-1 16,-1-1-3-16,-3 1-6 0,1 1 3 0,1-3-1 0,-2 6-6 15,-2-2 1-15,0 0-1 0,0-1-4 16,0 3-3-16,-5 0 4 0,0 0-6 16,0-1-2-16,0 3 0 0,0 1-2 0,1 0-4 15,-6 1 1-15,4 3-2 0,-1-1-9 16,2 2-7-16,-2 2-12 0,3 0-9 15,-2 4-7 1,2 3-14-16,1 3-17 0,-2-1-17 0,4 3-27 16,1 4-401-16,2 2 184 0,-2 0 122 15</inkml:trace>
  <inkml:trace contextRef="#ctx0" brushRef="#br0" timeOffset="152843.8603">12892 14047 27 0,'-15'-8'150'0,"5"-1"-9"16,-1 1-7-16,0 1-2 0,1 1-8 0,1 0 5 0,1 2-6 16,2-1-6-16,0 1-6 0,-1 0-5 15,7 4-6-15,-13 0-10 0,13 0-6 0,-12 8 3 16,8 1 1-16,0 7-2 0,-6 1 1 15,4 8-7-15,-2 1 0 0,2 9-8 16,-3 2 3-16,3 3-7 0,2 4-3 0,-3 4-5 16,5 4-6-16,4 1-4 0,0 3-4 0,5-1-6 15,7 18 0-15,5 2-12 0,7-3 6 16,2-2-4-16,7 1 1 0,9-2-5 0,12 10 0 16,-5-15-3-16,16 4-3 0,5-4-1 15,-11-15 0-15,6-3-3 0,-4-9-1 16,1 0-1-16,-1-6-1 0,-11-7-2 0,-7-6-2 15,-5-7-1 1,-2-2 2-16,1-7-2 0,-5-2-1 16,-1-5 0-16,3-5-1 0,6-3-1 0,-1-8 0 15,-1-8-1-15,11-7 1 0,-7-8 0 16,-2-6 0-16,-5-2-1 0,-3 1 0 16,-3-4-4-16,-1-8-2 0,-7 2 5 0,-4 8-5 15,1-12 3-15,-4 11-3 0,-5 4 4 16,-1 0-1-16,-1 1-3 0,-3 0-1 0,-1 8 1 0,-1-3 1 15,-2 4 0-15,-2-2-3 0,0 1 2 16,-2 2-3-16,2 3 3 0,-4 0 0 16,-3 0 4-16,3 8-2 0,-3-2 2 15,1 4-2-15,2 2 1 0,-3 2-1 0,1 3 1 16,2 2-1-16,-2 2-1 0,0-1 2 16,-2 3 3-1,4 1-6-15,-2 0 7 0,2 1 1 0,0 4-2 16,0 0-1-16,0-4-2 0,-1 6 2 15,3-3-2-15,-2 4 1 0,-1-1-1 16,1 0 0-16,4 5 0 0,-10-6 1 0,6 4 0 16,4 2-1-16,-13 2 3 0,7 1-1 15,-1 2 2-15,-2 3 2 0,-1 4 2 16,-2 1 2-16,-2 4-5 0,2 6 4 0,-5 2-5 0,0 0 3 16,2 4 0-16,-1-3 1 0,-2 2-3 15,2 2 0-15,1-4-1 0,0-1 1 0,2-1-2 16,1-6-1-16,3-1 2 0,0-4-1 15,1-1-4-15,4-3 4 0,2-5-1 16,0-4-1-16,2 0-2 0,0 0 2 0,4-23-1 16,2 8-3-16,-2-6-3 0,4-4 8 0,0-8-1 15,0-4-3-15,0 0 5 0,3 0-2 0,1-8-2 16,1 2 0-16,0 6 0 0,-3 1-2 16,4 4 3-16,-2 1 0 0,-2 1 2 15,5 3-2-15,0 2 4 0,-2 5-4 0,1 1 6 16,0 3-4-16,-2 5 2 0,0 1 0 15,2 3 1 1,-2 5 5-16,1 4 2 0,1 4 2 0,2 2 3 16,-2 9 0-16,6 5-7 0,-6 8 1 15,5 0 0-15,-4 4-4 0,0 5 0 16,1 3 2-16,0 0-1 0,-2 2-1 0,3-2 0 16,-4 0-4-16,0-1 0 0,-3-4-3 15,-2-3-4-15,4 0-9 0,-6-9-7 16,0 2-10-16,0-4-16 0,0-1-14 0,1-5-14 0,-5 1-14 15,3-3-19-15,-1 0-23 0,-2-2-14 0,0-1-16 16,0 4-13-16,0-3-10 0,-2 1-10 16,2 4-494-16,-2-4 233 0,2 6 154 15</inkml:trace>
  <inkml:trace contextRef="#ctx0" brushRef="#br0" timeOffset="153582.9619">14685 15237 198 0,'0'0'217'0,"0"0"-8"0,0 0-10 0,0 0-9 16,0 0-15-16,0 0-16 0,-2 11-12 15,2-4-7-15,0-1-14 0,2 6-9 0,-2 1-10 16,2 3-11-16,0 0-6 0,0 3-11 16,-2 2-5-1,2 0-11-15,0 2-4 0,2 2-5 0,-2 0-6 16,1 2-4-16,0-4-5 0,-1-2-4 16,-2 0-4-16,0-2-1 0,2-1-3 15,-2-1-1-15,0-6-7 0,0 3 1 16,0-6-1-16,-2 2-3 0,2-2-3 0,-2-3 0 15,2-5-2-15,0 0-1 0,0 0-1 16,0 0-2-16,-16-20 0 0,12 9 0 0,0-3-2 0,-2-4 0 16,-1-2-2-16,-1-1 0 0,-1-7-1 15,-2-3 0-15,1-2 1 0,0-4-1 0,-2 0 1 16,4 3-3-16,0 0 4 0,2 0 0 16,-1 4-1-16,3 1 3 0,0 5-4 15,-1-4 5-15,1 5 0 0,2 6-2 16,0-4 4-16,-2 2-1 0,2 4-3 0,-1 0 2 0,3 1 2 15,-2 3-1-15,0-1 0 0,0 0 1 0,2 8-2 16,-2-8-1-16,0 4 1 0,2 3 3 16,0-3-2-16,-2 2 0 0,0 2 0 15,2 4 0-15,0-11-1 0,-2 9 2 16,2 2-3-16,-2-8 2 0,2 8-5 0,-2-6 1 16,2 6-3-1,0-5 1-15,0 5-2 0,0 0 2 16,0 0-2-16,0 0 0 0,0 0 3 0,0 0-3 15,0 0 2-15,0 0-1 0,0 0 0 16,0 0 1-16,0 0-2 0,0 0 0 0,0 0 1 16,0 0 0-16,0 0 1 0,0 0-2 15,0 0 0-15,0 0-2 0,0 0 5 0,0 0-3 16,0 0-1-16,0 0 1 0,-9 11 3 0,9-11-2 16,0 0 1-16,0 0-6 0,0 0-4 15,0 0 2-15,-5 4-6 0,5-4-9 16,0 0-15-16,-8 4-27 0,8-4-33 0,-10 0-31 15,2 4-40-15,-2-2-43 0,0-1-617 16,2 5 281-16,-1-3 185 0</inkml:trace>
  <inkml:trace contextRef="#ctx0" brushRef="#br0" timeOffset="154400.2955">14139 15750 28 0,'0'0'86'16,"0"0"4"-16,0 0 7 0,0 0 0 16,0 0 2-16,6-19 3 0,-4 14-2 0,0 1 1 15,1-8-3-15,-1 1-3 0,0-1 4 16,4-4-8-16,-2-1-5 0,5-8-4 16,0-2-3-16,3-4-10 15,2-1-5-15,6-5-5 0,1-3-6 16,13-13-3-16,2 2-2 0,2 0-8 15,5 2-1-15,1 0-1 0,1 2-5 16,1-1-5-16,3 4-3 0,-5 3-2 0,-6 3-3 16,-7 9 1-16,-1 0-2 0,0 3-2 15,-7 2-4-15,-1-2 1 0,-4 5-1 16,0 1-3-16,-4 1 0 0,-1 1 0 0,0 1 4 0,-2 3-2 16,-5-1-3-16,0 0 3 0,0 1-1 15,-4 3 1-15,0 1-1 0,0 1-1 0,-4 0 2 16,0 3-1-16,-2 1-1 0,0 0-4 15,-4-1 3-15,-1 4 0 0,-4 4-1 0,1-2-1 16,-3 6 5-16,-3-1-1 0,-2 3 2 16,-4 2-1-1,1 1 1-15,0 5 1 0,-2-1 1 0,-3 4 3 16,0 0 1-16,3-2-6 0,-3 4 1 16,5-2 0-16,0 2-1 0,0 1-1 15,5-6 0-15,2 2-4 0,3-3 1 16,0 2 0-16,5-4 0 0,4 2-2 0,-1 1 1 15,3 1 2-15,4-5-1 0,3 5 0 16,3-4-1-16,2 3-1 0,4 2 0 0,-2-5 0 0,5 2-3 16,2 1 2-16,0-1-1 0,3-2 1 15,0 4-2-15,2 1 1 0,-3-1 0 16,0-5-1-16,-2 5-1 0,1 2 1 0,-4-5 2 16,1 4-2-16,0-3 4 0,-4 2 5 15,-1 2 6-15,-1 0 6 0,-2-1 1 16,-5-2 7-16,0 2-1 0,-4-1-1 0,-2 0-4 0,-4 2 1 15,-3-1-5-15,-2 1-1 0,-3-3-1 0,-3 2-2 16,-3-3-4-16,0 2-2 0,-8-4-8 16,5 0-11-16,-3-3-14 0,-2-2-27 15,6-3-28-15,-4 0-26 0,3 2-33 16,1-6-25-16,4 2-37 0,-2-6-33 0,4 2-475 16,-1 1 239-1,2-7 158-15</inkml:trace>
  <inkml:trace contextRef="#ctx0" brushRef="#br0" timeOffset="165259.1699">20764 3695 17 0,'0'0'20'0,"0"0"0"0,0 0-4 16,0 0-3-16,0 0 0 0,0 0-1 16,0 0 0-16,0 0-1 0,0 0-1 0,0 0-2 15,0 0 2-15,0 0-1 16,0 0 2-16,0 0-3 0,0 0 1 0,0 0 0 16,0 0-1-16,0 0 0 0,0 0 0 15,0 0 3-15,0 0-3 0,0 0-1 16,0 0 3-16,0 0-4 0,0 0 0 0,0 0 3 15,0 0 1-15,0 0-1 0,0 0 1 16,0 0 0-16,0 0 1 0,0 0 2 16,0 0-3-16,0 0 1 0,0 0-2 0,0 0 0 15,0 0 0-15,0 0-1 0,0 0 4 16,0 0 0-16,0 0 4 0,0 0 1 16,0 0 5-16,0 0 0 0,0 0 5 15,0 0-1-15,0 0 2 0,0 0 0 0,0 0-2 16,0 0 0-16,0 0 4 0,0 0-6 15,0 0-5-15,0 0-1 0,0 0-4 0,0 0 5 16,0 0-7-16,0 0 1 0,0 0-7 16,0 0 4-16,-2-7-3 0,2 7 0 15,0 0-4-15,0 0 4 0,-4-4-2 16,4 4-2-16,0 0 1 0,0 0-2 0,0 0 0 16,0 0 3-16,-2-6-1 0,2 6-3 15,0 0-2-15,0 0 6 0,0 0-2 16,-2-5 0-16,2 5-2 0,0 0 4 15,0 0-1-15,0 0-7 0,0 0 4 0,0 0-1 16,0-6-5-16,0 6 3 0,0 0-1 16,0 0-1-16,0 0-5 0,0 0-6 0,0 0-6 15,0 0-6-15,0 0-11 16,0 0-10-16,0 0-4 0,0 0-7 0,0 0-152 16,0 0 71-16,0 0 48 0</inkml:trace>
  <inkml:trace contextRef="#ctx0" brushRef="#br0" timeOffset="166045.3023">20546 3674 22 0,'0'0'47'0,"0"0"0"0,0 0-3 15,0 0-4-15,-10 0 0 0,10 0-4 16,0 0-4-16,0 0-3 0,0 0-3 0,0 0-4 16,0 0-2-16,0 0-2 0,0 0-1 15,6 12-1-15,-2-9 3 0,2 3 1 16,3 1 1-16,1 4-1 0,3-1 11 0,6 5 5 16,9 1 9-16,1 3 0 0,13 6-3 15,22 11 0-15,3 1 2 0,10 1 2 16,20 10-2-16,0-1-4 0,10 1 0 15,4 3-2-15,4 3 0 0,2-1-3 0,1 0 0 16,1 2-5-16,-1 0-3 0,-2-3-2 16,5 1-14-16,0 3 20 0,4-5 5 15,2-1-3-15,-3 1 0 0,5-3-1 0,1 2 1 16,-3-5-3-16,-4 1 6 0,-4-3-4 16,-2-2-3-16,0-2 0 0,-3-2-2 15,-6-3-2-15,-19-7 3 0,0 0-1 0,0-5-2 16,-2-3 2-16,-4 2 0 0,-5-2-4 15,-4-1 0-15,-12-5-1 0,-12-1-4 16,-9-5-1-16,-1 2 0 0,-7-1-1 16,-3-2-3-16,-4-1 0 0,-6-1 3 15,-1 0-5-15,1-1-1 0,-6 2-4 0,2-1 2 16,-4-3-2-16,-2 1-3 0,1 0-12 16,-2 0-9-16,-9-2-28 0,10-2-17 0,-10 2-19 15,0-5-20-15,0 5-27 0,-12-10-22 16,-2 2-323-16,-6-1 161 0,-2-3 107 15</inkml:trace>
  <inkml:trace contextRef="#ctx0" brushRef="#br0" timeOffset="166494.8793">22688 4582 17 0,'0'0'76'16,"0"0"-6"-16,0 0-7 0,0 0-7 15,0 0-5-15,0 0-9 0,0 0-1 0,0 0-1 16,0 0 0-16,0 19-4 0,2-11 1 16,5 0 3-16,-1 6-2 0,2-1 2 15,5 4-5-15,4 0 1 0,2 4 4 16,2 0-9-16,5 1 1 0,-1 2-1 0,0 1-6 16,1-2 5-16,-3 1-7 0,3-1-1 15,-4 2-2-15,0-2 2 0,-3 0-3 0,-4-2 14 16,-5-1-5-16,-1 4 4 0,-7-5-3 15,-4 3 3-15,-9 1-3 0,-4 0 5 16,-10 0-12-16,-9 2-11 0,-8-3-15 16,-3 0-11-16,-5-3-15 0,1-5-15 0,-2-1-22 15,3-1-29-15,5-8-260 0,3-1 121 16,6-2 80-16</inkml:trace>
  <inkml:trace contextRef="#ctx0" brushRef="#br0" timeOffset="167078.1647">23806 3865 71 0,'-2'-6'92'0,"-2"3"-8"16,-3-1-3-16,-2 2-13 0,1 0-6 15,-4 2-9-15,-4 4-5 0,-5 1 3 0,-2 3-10 16,-4 1-3-16,-3 5-2 0,2-1-1 15,-1 0 1-15,7 1-12 0,2 0-2 16,0 1 5-16,3-1-6 0,3 0-2 0,3-1-4 16,2 3 1-16,3-3 1 0,4 2 1 15,4 0-4-15,4 1-2 0,3 1-4 16,4 0 3-16,4 0-3 0,6 1-4 0,2 2 2 16,3 0 3-16,1-1-4 0,3-1 1 15,4 3 0-15,2 0 0 0,-6-2 3 16,-1-1-5-16,-1-2 1 0,0 2 0 15,-3-2 5-15,-1 2-9 0,-5-2 2 0,-4-3 0 16,0 2 4-16,-5 0 8 0,0-2 1 16,-4 1 2-16,-4-1 5 0,-4-1 6 0,-2-1 1 15,-6 4-4-15,-4-4-5 16,-6 4 6-16,-3-3 0 0,-3 0 4 0,-1-4-3 16,0 4-3-16,-1-3-1 0,-1-2-7 15,1 1-3-15,1-2 2 0,0 0-5 0,3-4-6 16,3 3-14-16,-1-4-29 0,2-1-23 15,1 2-27-15,2-2-37 0,0-2-283 16,3 2 139-16,0-1 91 0</inkml:trace>
  <inkml:trace contextRef="#ctx0" brushRef="#br0" timeOffset="167960.0718">22984 4423 52 0,'2'-6'74'0,"-2"6"-4"16,2-7-4-16,-2 1-2 0,3 3-12 15,-3 3-3-15,0-10-1 0,2 4-6 16,-2 6-2-16,0-7 2 0,0 0-11 16,0 7-1-16,-2-7-7 0,4 3-2 0,-2 4-3 15,-2-7 3-15,2 7-8 0,0 0 6 16,0-8-7-16,0 8-1 0,0 0-3 15,0-6 1-15,0 6-2 0,0 0 3 0,-5-4-4 16,5 4 0-16,0 0 3 0,0 0-1 16,-10 0-7-16,10 0 5 0,0 0 1 15,0 0-1-15,-18 4-5 0,18-4 5 0,-8 0-4 16,8 0-2-16,-10 2 0 0,10-2 1 16,-10 1 2-16,5 2 7 0,-1-2-13 15,6-1 0-15,-11 5 2 0,5-3-8 16,6-2-2-16,-11 4-7 0,5-2 3 0,0-1-11 15,0 0 1-15,-4 2 2 0,2 0-2 16,0 0 5-16,0-2 0 0,-1 1 3 16,0 1 3-16,3-1-1 0,0-1 3 0,-1 2 1 15,7-3 2-15,-10 2 2 0,4-1 4 16,6-1 0-16,-7 1 2 0,7-1 0 16,-7 3 1-16,7-3 4 0,-6 2-4 15,6-2-1-15,0 0 2 0,-4 5-1 0,4-5 0 16,0 8 0-16,0-2 0 0,2 1 0 15,0 1 7-15,2 2 0 0,0-1 8 0,5 4 2 16,0 1 1-16,1 1 1 16,3 4 4-16,2-2 3 0,0 2 9 0,1-1-12 15,4 5-2-15,-1-1 1 0,2-1-1 16,-2 2-5-16,3 2 1 0,-2-2-2 0,1 3 5 16,-1-1-9-16,-2 1 2 0,2 2 0 15,-4-1 2-15,2-1-9 0,-6 2 3 16,-1 1-2-16,-3 3 3 0,-4-3-10 15,-4 0-8-15,-2 1-15 0,-4 4-23 0,-5 3-30 16,-3-5-220-16,-8 6 101 0,0-4 66 16</inkml:trace>
  <inkml:trace contextRef="#ctx0" brushRef="#br0" timeOffset="168801.7065">23016 5947 29 0,'-6'-5'69'0,"6"5"-2"0,-4-4-13 15,4 4-3-15,-5-4-3 0,5 4-4 16,0 0 3-16,-4-4-8 0,4 4-4 16,-4-4-9-16,4 4 5 0,0 0-8 0,-7-2-2 15,7 2-4-15,0 0 3 0,0 0-3 16,-8-6 0-16,8 6-2 0,-4-1-5 0,4 1 3 15,0 0-5-15,-6-4 3 0,6 4-5 16,-4-4-2-16,4 4 1 0,-6-4 3 16,6 4 0-16,0 0 6 0,-4-6-3 15,4 6 8-15,-4-3-8 0,4 3-3 16,-2-4 2-16,2 4 0 0,0 0-6 0,-6-4 8 16,6 4-7-16,-2-4-1 0,2 4-2 15,0 0-10-15,0 0-12 0,0 0-12 16,-4-6-18-16,4 6-17 0,0 0-163 0,0 0 78 15,-6-1 52-15</inkml:trace>
  <inkml:trace contextRef="#ctx0" brushRef="#br0" timeOffset="172375.4983">24307 5148 47 0,'0'0'56'0,"0"0"-4"15,0 0 0-15,0 0-13 0,-4-3-1 16,4 3 2-16,0 0-6 0,0 0-1 16,0 0 11-16,8 15-6 0,-3-11 4 0,3 4 6 15,3 1 1-15,2 1 0 0,5 2 2 16,4 1-4-16,12 2 7 0,6 4 2 16,23 8 1-16,0-2-2 0,6-1 1 0,1-2-4 15,5 3-12-15,4-1 8 0,2 1 2 16,1-3-10-16,5-1-5 0,0 2 4 15,2-2 0-15,4 0 3 0,2 0-4 0,2-2 2 16,0 0-8-16,1 1 2 0,-3-4-4 16,-2 1 5-16,-4-2-4 0,-2 1 4 15,-2-3-4-15,-4 0 3 0,-2-1-2 16,-13-3-2-16,-11-1-1 0,-2 0 1 0,-7-3-2 16,-3 3-2-16,-1-4 2 0,-6 2-7 15,-4-2-4-15,-3-1 1 0,-1 1 2 16,-6-1-5-16,-4-1-1 0,1 1 4 0,-1-2-2 15,-6 1-1-15,2 1-8 0,-2-2 8 16,-2 0-5-16,0 2-1 0,-1-1-1 16,0-2-4-16,-9 0-10 0,10 0-21 0,-10 0-23 15,7-2-30-15,-7 2-36 0,0 0-31 16,-5-11-447-16,-3 3 202 0,-3 2 133 16</inkml:trace>
  <inkml:trace contextRef="#ctx0" brushRef="#br0" timeOffset="172758.6936">25859 5286 64 0,'0'0'70'0,"0"0"-5"16,0 0-5-16,19 13 1 0,-4-5 2 15,1-1-2-15,8 3-11 0,1 2 2 0,7 3 5 16,0-2-18-16,2 4 0 0,3 0-4 16,-3 1 1-16,0 0-10 0,5 2 3 15,-7-3-3-15,-1 0 2 0,-1 0-7 16,-2 2 10-16,-4-2-1 0,0 2 1 0,-5-4-4 15,-2 1 0-15,-2 2 0 0,-3-2 1 16,-6 1-5-16,-1-2 3 0,-5 3-4 16,-5 1-1-16,-5 2-3 0,-8 2-12 0,-8 2-13 15,-8 1-15-15,-5 1-23 0,-3-1-29 16,-11 10-22-16,1-1-229 0,9-6 110 16,9-4 73-16</inkml:trace>
  <inkml:trace contextRef="#ctx0" brushRef="#br0" timeOffset="173174.0319">25719 6322 56 0,'0'0'108'0,"2"-7"-6"0,-2 7-12 16,0 0 2-16,0 0-10 0,0 0 5 15,11 11-5-15,-3 1 6 0,-1 5 0 16,3 4 1-16,3 7-2 0,-1 7-6 0,4 8-4 15,0 5 2-15,6 16-8 0,-1 3-1 16,-2 2-10-16,0-2-4 0,-3-1-5 16,0-11-3-16,-2-5-6 0,1-2-4 15,-2-1-4-15,0-3-3 0,1 0 5 16,-3-9-11-16,0 1-2 0,-1-5-4 0,-4-3-3 16,3-3-1-16,-3-3-12 0,1-5-10 0,-3-1-16 15,0-1-24-15,-2-6-31 0,0 1-32 16,-2-6-35-16,0-4-371 0,0 0 176 15,0 0 115-15</inkml:trace>
  <inkml:trace contextRef="#ctx0" brushRef="#br0" timeOffset="173922.043">25734 6257 89 0,'-7'-3'87'0,"3"-1"-8"0,4 4-2 0,-8-3-15 16,4 0-1-16,4 3-5 0,-4-3-7 15,4 3-6-15,-4-5 3 0,4 5-7 16,0 0 2-16,-2-5-5 0,2 5 6 0,0 0-3 15,0 0 0-15,18-6-1 0,-1 3-3 16,8-2 1-16,12-2-4 0,7 0 6 16,13-2-2-16,22-4 2 0,7-1-1 0,5 4-2 15,4-4 6-15,7 3 0 0,25-6-5 16,0 1 2-16,2 3 1 0,2 0-1 16,5 0-8-16,-1 0 3 0,3 1-4 15,-3 2 7-15,-2 1-3 0,3 2 3 0,-1-2-3 16,2 0-1-16,-2 3-10 0,0 0 4 15,-21 0-5-15,-1 5 1 0,-6-1-2 0,0-2 6 16,-2 2-1-16,-4 2 2 16,-2-1-7-16,-6 1 5 0,-18 0 3 0,-9 1-5 15,-1 1-4-15,-1-2 4 0,-5 4-6 16,0-2 2-16,-7-1-3 0,-4 2-3 0,-3-1 4 16,-3-1-5-16,-7 1-1 0,0 1 1 15,-6-2 5-15,1 0 0 0,-3 4-1 16,-3-5 1-16,-3 1-2 0,-2 2 0 15,0-3-1-15,1 3-1 0,-6-3-2 0,1 2-1 16,-3 1 0-16,4 0 3 0,-2 2 0 16,0 4 3-16,2 0 1 0,0 4 0 15,0 6 0-15,-2 1 1 0,3 8 1 16,1 5 4-16,-4 9 2 0,1 5-2 0,-2 4 0 16,3 22-1-16,-3 3-1 0,0 4-5 15,-2-2 1-15,-3 6 0 0,0-4-3 0,-2 1 1 16,1-2 0-16,2 0-3 15,-1-2 3-15,-2-12-1 0,1-8-1 0,-3-1 2 16,4-1-3-16,-1-2 1 0,-1 0-2 0,1-1-2 16,1-5 0-16,-4-7 0 0,2 1-3 15,-2-5 0-15,4-4 1 0,-6-3-3 16,2-5-7-16,-2-3-14 0,0-2-17 16,-4-1-19-16,0-3-35 0,-4 0-37 0,-4-4-23 15,-4-3-27-15,-3-2-31 0,-9 0-465 16,-4-5 229-16,-3 1 150 0</inkml:trace>
  <inkml:trace contextRef="#ctx0" brushRef="#br0" timeOffset="174754.1392">25880 7536 64 0,'0'0'119'0,"13"-8"-5"16,-7 7-12-16,4 1 3 0,2-3 6 0,2 3-8 16,3 0-2-16,4 0-5 0,0 0-2 15,7 3-1-15,-1-2 1 0,3 3-7 16,2-2-2-16,2 4 0 0,1 0-8 16,5-1 0-16,1 2 1 0,3-1-3 15,3 0-6-15,8 2 4 0,0-1-5 0,6-1-2 16,26 2-7-16,0-3 0 0,6 1-5 15,6 0-6-15,8 0-4 0,2-4-2 16,8 2-4-16,22 0-5 0,1 0 0 0,-3 1-4 16,6-3 2-16,-1-1-2 0,3-1 2 15,-1 3-2-15,1-1-3 0,-27-2-4 16,0 1-2-16,-3-1 1 0,-3 0-2 0,0 3 0 16,-6-2-4-16,-2-1 3 0,-7 0-9 15,-6-1 5-15,-17 2-2 0,-12-1 0 16,-5 2-2-16,-9-1 0 0,-3-1-1 15,-3 0-1-15,-8 3-2 0,-2-3 0 0,-3 0 0 16,-3 1-3-16,-5-1 3 0,0 0-2 16,0 0-6-16,-3 0 7 0,0-1-2 15,-2 1 0-15,-4 1-1 0,0-1-1 0,1 0 2 16,0 0-4-16,-2 0 3 0,-3 0-2 16,-8 0 3-16,16 0-3 0,-6 0-1 15,-4 2-1-15,-6-2-1 0,12-2-1 0,-5 4-1 16,-7-2 0-16,10-2-2 0,-10 2 0 15,11 0 0-15,-11 0 0 0,13 0-5 16,-13 0 0-16,10 0-5 0,-10 0-4 0,8-4-14 16,-8 4-20-16,3-4-24 0,-3-2-25 15,0 6-24-15,-9-15-19 0,-1 5-23 16,-7-2-31-16,-2-1-432 0,-6-1 215 0,-11-5 142 16</inkml:trace>
  <inkml:trace contextRef="#ctx0" brushRef="#br0" timeOffset="175488.2173">27785 6303 54 0,'-4'-3'111'0,"2"-1"-4"0,2 4 3 15,-2-8-10-15,0 2 4 0,2 6-11 0,-3-5-3 16,3 5-7-16,-4-6-4 0,4 6-9 16,-2-5-3-16,2 5-2 0,-3-6-9 15,3 6 1-15,-2-6-1 0,0 2-5 16,2 4 2-16,-2-6-6 0,2 6-2 0,-4-8-4 16,4 8-2-16,-2-5 1 0,2 5-1 15,0-6 2-15,-2 3-4 0,2 3 0 0,0 0-6 16,0-8 0-16,0 8-2 15,0 0-2-15,-4-5-3 0,4 5-3 0,0 0-1 16,-2-5-4-16,2 5 0 0,0 0-2 16,0 0-2-16,0 0-1 0,0 0-5 0,-4 19 7 15,4-6-3-15,0 5 3 0,2 5 1 16,-2 3 1-16,0 5 0 0,2 7 3 16,0 6 8-16,0 9 2 0,0 0-2 15,2 9 1-15,0 15 6 0,0 1-4 0,1-8 2 16,1 7 1-16,1 0 2 0,-1-15-2 15,0-5 0-15,-1 1 1 0,1-1 3 16,0-1 3-16,0-2 0 0,1 0-2 16,2-4 0-16,-1 0-6 0,0-2-5 0,-2-8 3 15,4 0 0-15,-2-4-3 0,-2 0-5 16,2-1 0-16,-1-6-2 0,1-3-2 0,-4-1-1 16,3 0 0-16,-1-2-1 0,1 0-2 15,-3-7-3-15,0 2-5 0,0-3 2 16,0 0 2-16,-2-1-4 0,2-3 1 15,-2-1 0-15,4-1-1 0,-4-1-1 0,0-1-4 16,-2 1-14-16,0-4-9 0,0-4-21 16,0 0-24-16,0 0-32 0,0 0-43 15,0 0-41-15,-26-19-44 0,14 7-524 16,-6 1 255-16,-5-8 169 0</inkml:trace>
  <inkml:trace contextRef="#ctx0" brushRef="#br0" timeOffset="176007.976">26394 7036 37 0,'-2'6'82'15,"-2"1"-5"-15,4 0-3 0,-2 3-3 16,0-2-4-16,0 0-4 0,2 2-3 0,2 0 5 16,-2-3-6-16,4 3 5 0,-2-2-1 15,2-1 1-15,2 1 3 0,1-5 2 16,2 1-4-16,-1 0-1 0,2-2-14 16,-1-2 8-16,-9 0-1 0,19-6 1 0,-6 0-16 15,-3-1 6-15,1-2-4 0,-2-1-9 16,1-1 2-16,-4-3-4 0,0 3-2 15,1-3-2-15,-2 1-1 0,-3 1 0 0,-2 1-8 16,-2-1 1-16,-1 4-6 0,-2 0-7 16,1 2-9-16,-4 0-8 0,0 1-19 15,0 4-5-15,-1 1-17 0,9 0-16 0,-17 1-26 16,8 4-21-16,1-1-350 0,2 0 157 16,-1 0 104-16</inkml:trace>
  <inkml:trace contextRef="#ctx0" brushRef="#br0" timeOffset="176321.5415">26630 7097 15 0,'2'10'56'16,"2"0"-4"-16,-2-3-4 0,2 1 2 15,0 0-2-15,2-1 1 0,3-1-1 16,2 0 1-16,-3-1-1 0,5-3 4 0,-1 0-7 16,2-2 1-16,-2 0-1 0,0-2 8 15,4-1-3-15,-4-3 2 0,-1-2-1 16,-1 1-8-16,1-3-6 0,-4-1 0 16,-1-1-8-16,-2 3 3 0,-4-3-6 0,0 3-4 15,-2-1 1-15,-2 2-14 0,-3 1-14 16,0 0-10-16,-1 1-15 0,0 0-14 15,1 2-18-15,-1 2-24 0,0 1-211 16,1-2 101-16,7 3 66 0</inkml:trace>
  <inkml:trace contextRef="#ctx0" brushRef="#br0" timeOffset="176635.3559">27065 7077 61 0,'9'4'83'0,"-1"-3"-2"0,3 2 1 15,1-6-2-15,2 2 4 0,0-3-6 0,-2-1 5 16,4-1-3-16,-4-1 0 0,1-3-3 15,-1-1-11-15,-3 1-4 0,0-2-2 16,-3-1-8-16,-4 1-3 0,-2 0-3 0,-4 3-12 16,-2 0-7-16,-5 1-7 0,-2 2-15 15,-2 1-17-15,1 1-8 0,-4 2-18 16,0 4-13-16,-2 0-27 0,2 0-27 0,-4 1-231 16,-1 5 115-16,-1 0 75 0</inkml:trace>
  <inkml:trace contextRef="#ctx0" brushRef="#br0" timeOffset="176969.473">26741 7382 40 0,'9'1'95'0,"-3"1"-8"0,3-2-6 15,1-2-2-15,1 1-3 0,-1-2-2 16,1 0 5-16,0 1 4 0,-3-4-8 16,2 1 3-16,-3-1-7 0,0 0-9 0,-3-2 2 15,0 1-10-15,-2-2-4 16,-2 3-7-16,-4-2-3 0,0 4-10 0,-3-2-4 15,-4 5-10-15,1-1-15 0,-2 1-14 16,-2 1-10-16,4 1-18 0,-3 1-18 0,3 2-30 16,-1-1-278-16,2 1 124 0,3 2 83 15</inkml:trace>
  <inkml:trace contextRef="#ctx0" brushRef="#br0" timeOffset="177286.8589">27143 7395 54 0,'11'2'83'0,"0"-2"-2"0,-1 0 5 15,3 0-4-15,0-5-1 0,2 4-1 16,-3-5 1-16,1 0 9 0,-2-1-12 16,-1-1-1-16,-4-1-1 0,-4 1-11 0,1-1-9 15,-6-1-2-15,-1 1-8 0,-2-1-5 16,-4 1-4-16,-4-1-9 0,2 2-16 16,-2 3-16-16,-4 2-20 0,3-4-21 15,1 3-28-15,-2 1-36 0,2-1-243 0,6 2 120 16,-1-2 79-16</inkml:trace>
  <inkml:trace contextRef="#ctx0" brushRef="#br0" timeOffset="178271.8259">28198 6810 56 0,'-5'-4'93'0,"5"4"-14"0,0 0-4 15,0 0-5-15,0 0 0 0,0 0 2 16,-16 4-1-16,16-4-8 0,-11 3 3 0,11-3-5 16,-11 3 2-16,7-2 1 0,-2 1-4 15,6-2 2-15,-8 3-4 0,8-3 1 0,-7 3-1 16,7-3-1-16,0 0 10 0,-7 3-11 15,7-3-3-15,0 0 5 0,-6 1-4 16,6-1-2-16,0 0-1 0,0 0-2 16,0 0-4-16,28-6-4 0,-10 5 2 0,8-4 1 15,4-1-2-15,8 1-4 0,4-1 1 16,12 0-1-16,5-2-3 0,21 0 3 16,1-2 4-16,0 1-5 0,-8 3-4 15,-12-2 2-15,1 5-3 0,-1-5-4 0,-3 4-3 16,-10 1-3-16,-1 0-2 0,-3 0-2 15,-4 0-5-15,-6 2 4 0,-2-1-5 0,-5 0 0 16,-4 0 1-16,1 2-1 0,-5-2-5 16,0 2 3-16,-4-2-3 0,-3 2-1 15,2 0-7-15,-6-2-8 0,0 2-12 0,-8 0-21 16,10-2-23-16,-10 2-27 0,0 0-28 16,0 0-28-16,0 0-20 0,0 0-456 15,0 0 212-15,-34 8 140 0</inkml:trace>
  <inkml:trace contextRef="#ctx0" brushRef="#br0" timeOffset="178685.9319">28135 7097 71 0,'-10'3'92'15,"8"0"-4"-15,2-3 1 0,0 0-4 16,-4 4 0-16,4-4 8 0,0 0-1 16,0 0 0-16,26 2 0 0,-12-4-7 0,10 1-1 15,3-2-3-15,7 0 3 0,11 0-1 16,7-2-1-16,8 1-4 0,3-2-6 15,24 1-3-15,-2 0 0 0,-13-1-2 0,-7 1-1 16,1 3-1-16,-3-3-8 0,2 1-7 16,-7 3 0-16,-7-4-7 0,-4 3-6 15,-5 2-3-15,-8-1 0 0,-2-2-5 16,-3 1-1-16,-5 1-2 0,-1 1-5 0,-2-1 0 16,-4 1-10-16,-3-5-14 0,-4 4-22 15,-4-2-25-15,-2 0-30 0,-4 3-26 16,2-6-20-16,-2 6-24 0,-10-7-451 0,-2 1 205 15,2 2 134-15</inkml:trace>
  <inkml:trace contextRef="#ctx0" brushRef="#br0" timeOffset="179076.8959">28200 6749 54 0,'-2'14'71'0,"0"-5"-4"0,-1 1-4 16,1 0-2-16,0 7 4 0,0-1-9 15,0 1-1-15,0 1-1 0,0 1 0 16,0-1-5-16,0 3-7 0,2-1-3 0,-2-1 0 16,2 0-5-16,0 0-9 0,-2-1-2 15,4-2 1-15,-2 2-3 0,2-4-3 16,0 0-6-16,-2-3 2 0,4 0-3 0,-2 1-13 15,2-2-13-15,0-2-16 0,3-1-22 16,-1-3-236-16,0 0 98 0,5-3 65 16</inkml:trace>
  <inkml:trace contextRef="#ctx0" brushRef="#br0" timeOffset="180051.7774">28935 6755 93 0,'0'0'103'15,"0"0"0"-15,-13-6 0 0,6 2-6 16,1 1-5-16,-3-3-3 0,3-2 5 0,-4-2 3 16,1-1-9-16,0 0 1 0,1-3-5 15,-2 1-3-15,3-2-5 0,-1-3-2 16,3 1-4-16,-1-5 1 0,2 1-6 0,2 0-5 16,2-2-7-16,0-4 2 0,4 3-5 15,2-3-6-15,1 1-3 0,-1 1-5 16,5-2-6-16,-1 2-2 0,3-2 2 15,2 0-5-15,-1 1-4 0,-1 5-3 16,4-4-5-16,0 6 2 0,1-1-2 0,0 0 0 16,1 3-3-16,0 2-3 0,2-1 1 15,1 5 0-15,-2-2 0 0,2 1-3 16,-3 3-2-16,-2 2 0 0,0 1-1 0,-1 2 2 16,2 1-3-16,-1 3 1 0,-1 3-4 15,2 1 4-15,-2 3-2 0,0 1 2 16,0 7 1-16,1-2 2 0,-2 6-1 0,0 2-2 15,-1 0 3-15,0 6-1 0,-4 1-2 16,0 1 0-16,-1 5 2 0,-3-3 1 0,1-2 0 16,-3 2-1-16,-2-1-3 0,2 6 0 15,-4-4 2-15,2-1 3 0,-2-1-4 16,0 1 0-16,0-2 3 0,-2 2-2 16,2 0 0-16,-2-3 0 0,0-1 1 0,0 0-3 15,0-2 1-15,0-4 1 0,0 0-1 16,-1-1-1-16,1-2 2 0,0 0-3 15,0-4 0-15,0 1 2 0,-1-3-4 16,1-1 7-16,2 0-4 0,-2-1-1 0,0-2 3 16,2-1-1-16,0 1 1 0,-2 0-4 15,0-1 2-15,2-1 0 0,0 0-2 16,-2-2 1-16,2 2 0 0,0-6 1 16,-2 8-2-16,2-8-4 0,0 9 4 0,-2-7-3 15,2-2 3-15,0 6-2 0,0-6-1 16,-2 7 4-16,2-7-3 0,0 7 5 15,0-7-5-15,-2 5 2 0,2-5 0 0,0 6-2 16,0-6 2-16,-2 7 0 0,0-3 0 16,2-4-2-16,0 0-2 0,-2 6 4 15,2-6-2-15,-2 2 3 0,2-2-2 0,0 0 1 16,-3 6 2-16,3-6-1 0,-3 5 0 16,3-5-2-16,0 0 1 0,0 5-2 15,0-5 1-15,0 0 4 0,0 0-4 16,-4 4 2-16,4-4 0 0,0 0-5 0,0 0-2 15,0 0-3-15,0 0-1 0,0 0-6 16,-8 1 4-16,8-1-4 0,0 0 5 16,0 0 2-16,0 0-1 0,0 0-2 0,-14-1 1 15,14 1 4-15,0 0 3 0,-9 0-4 16,9 0 3-16,0 0 0 0,-11-4 0 16,11 4-3-16,-6-3-7 0,6 3-9 15,-9-5-8-15,5 3-12 0,4 2-16 0,-8-6-20 16,4 4-21-16,0-3-25 0,-4 0-401 15,2 0 179-15,2-1 119 0</inkml:trace>
  <inkml:trace contextRef="#ctx0" brushRef="#br0" timeOffset="181133.238">30310 6477 8 0,'-6'4'42'16,"0"-3"-2"-16,2 1-3 0,4-2 1 15,-12 4-4-15,6 0 4 0,2-2-2 16,4-2 9-16,-10 3-5 0,5 0-1 0,5-3 2 16,-6 3 5-16,6-3-2 0,-4 4 4 15,4-4 2-15,0 0 6 0,-7 2-1 16,7-2 5-16,0 0-5 0,0 0 2 15,0 0-1-15,-4 4-3 0,4-4 3 0,0 0 0 16,0 0-7-16,0 0 1 0,0 0-9 16,0 0-2-16,0 0-2 0,0 0-1 15,0 0-2-15,26-8-3 0,-18 6-5 0,4-1-1 16,4 0 2-16,2 0 0 0,2-1 0 16,3-2 1-16,5 1 0 0,-1-1 2 15,9 0-2-15,2 0-2 0,0-1-1 0,5 1-2 16,1 0 5-16,0 3-8 0,5-1 4 15,0 3-6-15,1 1 5 0,3-3-2 16,5 6-3-16,-8-2 1 0,5 3-4 16,-8-1 1-16,3 5 3 0,-7 1-2 0,-1-1 0 15,-4 4-3-15,-1 1 1 0,-5 2 2 16,-3 2-3-16,-6 1 1 0,-2 3-2 16,-8-3 0-16,-2 5 0 0,-7 1 0 15,-6 2-4-15,-4 1 0 0,-8 3-1 0,-6 4 0 16,-4-1-2-16,-7 0 2 0,1-2-2 15,-6 0-3-15,-3-4 1 0,-3 0 4 16,2-5-3-16,-2-1-1 0,2 0-4 0,-4-3 4 16,1-2-2-16,1 0 3 0,4-4-4 15,-1-2 4-15,3 2-3 0,-2-5 0 16,2 3-5-16,3-2 7 0,3-2-1 16,0-3-2-16,5 1 0 0,1 0-1 0,6 0-4 15,-2-3 2-15,5 1-7 0,1-2-6 16,1 3 0-16,0-3-9 0,3-3-10 15,10 3-5-15,-17-2-10 0,8 1-5 0,5-3-9 16,-2 2-1-16,6 2-3 0,-7-8-8 16,7 3-6-16,0-1-6 0,0 6-5 15,3-11-6-15,1 3-3 0,0 0-2 0,2-1-1 16,5-1-2-16,-2-2-224 0,1-1 113 16,2-1 73-16</inkml:trace>
  <inkml:trace contextRef="#ctx0" brushRef="#br0" timeOffset="181531.8001">30710 6819 242 0,'8'-6'2'0,"-1"2"9"0,0-2 21 16,-1 1-1-16,-2 4 11 0,0-4 0 16,-4 5 2-16,7-3 0 0,-7 3 0 0,0 0-4 15,0 0 2-15,0 0 8 0,0 0 2 16,-7 17 3-16,-1-7 3 0,-3 2 6 0,-2-2 4 16,-1 5-3-16,-4-1-2 15,-2 3 0-15,-2 2-4 0,-1-1-1 0,-3 1-2 16,2 0-2-16,-2-2-5 0,3 2-3 15,1-5-5-15,4-1-1 0,-2 0-6 16,3-1 1-16,3 0-7 0,1-4-2 0,0 2 1 16,1-1-3-16,0-1 0 0,4 0-3 15,2-3 2-15,-2 3-5 0,1-2 1 16,5 0 2-16,2 1-1 0,0-1-2 0,7-1 0 16,-3 1-4-16,6-2 1 0,6 4-1 15,-2-3-5-15,3 1 1 0,2-1-1 16,6 1-3-16,1 0-1 0,-1 0 1 15,3 0 3-15,2 0-1 0,-2-2-2 0,7 2-2 16,1 0 1-16,-6 0-3 0,6-1 2 16,-7 1 5-16,1-1-9 0,0 1 4 15,-3-3-5-15,-2 1 0 0,-6-3-7 16,1 4-14-16,-4-4-12 0,1 1-18 0,-2-2-25 16,0 0-20-16,-3-2-22 0,0 1-24 15,-2-4-367-15,-2 0 174 0,2-1 114 0</inkml:trace>
  <inkml:trace contextRef="#ctx0" brushRef="#br0" timeOffset="182470.131">31108 5678 39 0,'0'0'98'0,"0"0"-7"0,-4-5-7 16,4 5-14-16,0 0-3 0,0 0-5 15,0 0-12-15,0 0-1 0,-2 17-2 0,0-8 2 16,2 3-9-16,-2 1 1 0,0 2 0 16,0 3-5-16,0 0-6 0,-1 2 0 15,-1 1 0-15,1-1 1 0,-1 4-3 16,0-2 3-16,0-2-8 0,2-2-1 0,-4 5-5 15,1-6 0-15,1 1-3 0,0-1 0 16,2-3-1-16,-2-1-3 0,2-1 3 16,-3-2 11-16,3 0 14 0,0-3 12 0,0-1 8 15,-1-2-4-15,3-4-9 0,0 0-2 16,0 0-5-16,-10-15-3 0,6 6-2 16,0-7 1-16,0-1-1 0,0-2-4 15,2-9 0-15,-2 3-7 0,2-6 2 0,4 1-5 16,4-7-4-16,-2-1 2 0,2 2-6 15,2 0 5-15,0 0-6 0,3 3 1 0,-4 2-3 16,1 3 2-16,3 3-4 0,-3 3 1 16,2 1 2-16,4 1-3 0,-2 4-2 15,0 2 2-15,6 1-1 0,-3 3-4 16,1 2 4-16,2 1-5 0,-2 4-2 0,0 3 2 16,0 0-2-16,-1 5-5 0,0 0 1 15,0 5-1-15,-5 0 3 0,2 3-6 16,-2-1 3-16,-2 3 1 0,-4 0-2 15,0 2 2-15,-2-2 2 0,-4 2-1 0,0 0 1 16,-4 2 1-16,2-1 0 0,-4 1 5 16,-2 0-6-16,0-2 2 0,0 2-1 15,1 0 2-15,0-4-1 0,1-1-1 16,2 1 1-16,-3-2 1 0,5 2 0 0,0-1-1 16,0 0 2-16,2 0-4 0,2 0 3 15,2-1 0-15,4 2-2 0,0 0 6 0,7-1-1 16,0 1 0-16,4-1-2 15,3-2 1-15,2 1 1 0,6 4-3 0,3-4 1 16,-1 0 1-16,4 0-2 0,-3 0 5 16,3 1-4-16,-2-4 0 0,0 1 0 0,-5-4 0 15,-1 3-2-15,-1-2 4 0,-4-1-1 16,-4-1 7-16,-2 0 3 0,0-3 1 16,-3 1 1-16,-1 0 1 0,0 0 1 0,-3 0-1 15,1 0 2-15,-3-3-4 0,2 3 2 16,-1-2-6-16,-3 0-1 0,3 0-2 15,-7-2-3-15,8 2-7 0,-8-2-9 16,6 4-17-16,-6-4-25 0,6 2-27 0,-6-2-23 16,0 0-30-16,0 0-396 0,0 0 181 15,0 0 119-15</inkml:trace>
  <inkml:trace contextRef="#ctx0" brushRef="#br0" timeOffset="184694.5613">28420 7835 12 0,'-4'-4'96'16,"0"1"-7"-16,4 3 6 0,-7-6-8 15,7 6 5-15,-4-6-7 0,4 6-3 0,-4-5 1 16,4 5-2-16,-2-5-4 0,2 5-9 16,-5-3 5-16,5 3-10 0,0 0-5 15,-4-4-6-15,4 4-4 0,0 0-6 0,0 0 1 16,-11 12-8-16,5 2-1 0,0 2-5 15,0 9 7-15,-6 5-1 0,4 2 2 16,0 7 0-16,2-2-1 0,-1 6-4 16,3-2-1-16,4 3 2 0,2 0-4 0,0-1-1 15,7 6 2-15,1-5-4 0,3-1-3 16,2-3-3-16,4-3 1 0,2 0 0 16,4-2-3-16,3-7 1 0,0-5 4 15,1-4-2-15,5-4 0 0,0-1 2 0,4-5-4 16,5-1 0-16,-1-6-4 0,0-2 3 15,3-4-2-15,5-4-3 0,-1-3 0 0,-2-5 4 16,1-2 2-16,9-13 1 0,-2-4-1 16,-6-7 0-16,-13 7-2 0,2-15 0 15,-6 9 1-15,-12 1 6 0,0-1-5 16,-1-1-3-16,-4 1-2 0,-4 2-1 16,-1 4 0-16,-4-1-3 0,-2 7 3 0,0-2 0 15,-1 2-2-15,0 4-2 0,-3-1 2 16,0 5-2-16,-3 0-2 0,6 3 0 15,-6-1 0-15,0 5 1 0,3 0-6 0,-2 1 2 16,2 1 1-16,0 1-3 0,-2 1 1 16,0 1 0-16,2 1 1 0,0-1-1 0,0 3-2 15,-2-1 1-15,2 1-2 16,0 0 2-16,0 0-2 0,0 6 0 0,0-11-2 16,0 8 3-16,0-4-3 0,0 2 0 15,2-1-1-15,-2 0 2 0,0 0 0 0,0 0 1 16,0-1 1-16,2 1 0 0,0-2-2 15,-2 3 2-15,0-1 1 0,0 6-2 16,2-9 2-16,1 4 1 0,-3 5 0 16,0-7-2-16,0 7 2 0,0 0 0 0,0 0 0 15,0 0-2-15,0 0 3 0,-17 20 0 16,9-6-2-16,-5 4 5 0,-2 1-5 16,0 0 0-16,1 2 0 0,-4 2-4 15,2 2 6-15,-1 0-2 0,2-7 1 0,2 4-1 16,1-3 1-16,-2-3-3 0,4-1 2 15,2-2-1-15,0-2-3 0,-1-2 1 0,2 1 1 16,3-3 3-16,0-3-1 0,2-2 0 16,2-2-4-16,0 0 6 0,0 0-2 15,10-13-4-15,1 1 2 0,-2-1 2 16,3-2-2-16,3-5 1 0,2 2-4 0,2-7 3 16,2 0 0-16,0 0 1 0,3 4 3 15,-3 1-5-15,2-1 1 0,0 0-1 16,-3 5 1-16,0 3-1 0,0 0 4 0,-1 1-3 15,-1 3 5-15,2 3 1 0,-4 0 0 16,0 4 0-16,-4 4 1 0,5 1 1 16,-2 6 1-16,0 1 0 0,-1 7-1 15,0-3-1-15,-2 8 2 0,-2 0-2 0,3 7-1 16,-6-2 1-16,1 5-4 0,-1 2-2 16,-1 0-5-16,-4-1-13 0,-2-1-5 15,4 3-14-15,-4-3-17 0,0-2-17 0,-2-1-24 16,4-1-26-16,-4-3-20 0,0-2-15 15,2-4-19-15,-2 0-438 0,-2-4 208 16,2-3 137-16</inkml:trace>
  <inkml:trace contextRef="#ctx0" brushRef="#br0" timeOffset="185177.3803">30450 8115 9 0,'2'-6'133'0,"-2"-3"-5"0,0 3-7 0,-2-2-14 15,-2 3-14-15,-5-1-4 0,-1 3-11 16,-3 3 1-16,-4 0 1 0,-3 3 0 15,-2 1-5-15,-4 3-1 0,3 1-3 0,-3 2 0 16,3-1-10-16,0 3-4 0,2-1-4 16,1 2-5-16,6 1-7 0,-1-1-1 0,4 0-4 15,3 1-3-15,2-1-7 0,4 0 3 16,2 1-7-16,2-1-1 0,4 3-2 16,2-1 1-16,3 4-3 0,4-3-3 15,-1 4-2-15,4-1 4 0,3 2-5 0,0 0 0 16,0 0-1-16,-3-2-3 0,-4-2-3 15,1 2 2-15,-3 1 0 0,-3-4 0 16,-3 1-1-16,-6-2 5 0,-2-1-2 16,-4 3 6-16,-3-4 2 0,-8 0 9 0,-1 1 0 15,-8-4 2-15,-6-1-1 0,-3-2-4 16,-6 0-2-16,-1-2-2 0,0-1-3 0,3-4-2 16,1 0 1-16,-2-4-6 0,0-2-18 15,1 0-27-15,1-1-30 0,3-2-39 16,1-1-37-16,2-1-475 0,2-3 210 15,7 1 139-15</inkml:trace>
  <inkml:trace contextRef="#ctx0" brushRef="#br0" timeOffset="188141.1102">21920 6635 10 0,'-2'-7'102'0,"0"-2"-4"15,0 1 0-15,-1 0-1 0,1 2 0 16,0-2-7-16,0 0 3 0,2 0-9 0,-2 5-9 16,0-3 3-16,2 1-9 0,-3-1-4 15,3 6-6-15,-2-8-5 0,2 8-4 16,-2-7-7-16,2 7-3 0,0 0-1 15,-2-4-2-15,2 4-9 0,0 0 11 0,2 26 1 16,2-7 6-16,-1 11 2 0,3 8 7 16,1 11 1-16,1 6 3 0,4 23-2 0,4 2 1 15,-2 2-1-15,3 1 2 0,0 0-4 16,2 4 0-16,1 1-6 0,-2-4-3 16,3-1-5-16,-4-4-2 0,2-1-4 15,-1-4-4-15,-2-3-1 0,-4-16-3 0,2-7-1 16,-4-1-4-16,3-3 0 0,-5-7-2 15,3-1-1-15,-4-8-4 0,-3-3 0 16,2 0-1-16,-2-7-3 0,0 1-3 16,0-1 0-16,0-5-6 0,1-2-15 0,-5-1-15 15,3-4-27-15,-3-3-18 0,0-3-24 16,0 0-18-16,0 0-27 0,0 0-18 0,2-16-27 16,-2 2-391-16,-2-1 196 0,4-6 130 15</inkml:trace>
  <inkml:trace contextRef="#ctx0" brushRef="#br0" timeOffset="188806.5839">22002 6563 77 0,'5'-8'85'0,"-1"2"-3"16,2 0-4-16,4-1 6 0,6-1 0 0,-2 1-5 15,10-3-3-15,5 1 6 0,7-3 1 16,2-1-4-16,15-1 4 0,24-5-2 15,7 3-7-15,5-2-5 0,8 0 2 16,24-1-6-16,6 3-1 0,-1 1 1 0,-19 5-3 16,-4 0-9-16,0 3-6 0,-4 1-3 15,-2 2-4-15,-4 1-6 0,-17 1-1 16,-10-1 1-16,-2 2-3 0,-5 1-1 0,-7 0-5 16,-5 0 4-16,-1 0-4 0,-1 1-4 15,-3 2 2-15,-8-3-3 0,0 0 1 16,-4 2-4-16,-1-1 3 0,-1 1-2 0,-3 2 1 15,-1-2 1-15,-4 2-2 0,4 2 0 16,-1 1-2-16,1 3 5 0,-1 1-1 16,0 3 0-16,3 7 2 0,-1-1 3 15,3 10 2-15,-1 3 3 0,1 5 4 0,6 17-3 16,0 8-1-16,-3 0 0 0,1 6 1 16,0-1 1-16,-3 5-2 0,3-3 1 15,-4 5-1-15,1-1-1 0,-1 0-1 0,-3 0 3 16,-2-3 1-16,3-1-1 0,-5-2 2 15,0-2-2-15,-4-13-2 0,-3-6-3 16,0 1-1-16,-4 0 1 0,3-4-4 0,-5-4-2 16,1-4-1-16,-3-2-1 0,1-1-9 15,-1-5 5-15,-2-5 0 0,0 0-5 0,-2-4 2 16,0-2-1-16,0-1-8 0,0-6-12 16,-4 2-19-16,0-5-32 0,-2-1-28 15,-2-2-31-15,-2 3-29 0,-1-6-30 16,-4-1-28-16,-4 2-558 0,-3-2 260 0,-4 0 172 15</inkml:trace>
  <inkml:trace contextRef="#ctx0" brushRef="#br0" timeOffset="189356.0289">22259 8307 62 0,'-10'-1'91'0,"10"1"-7"0,0 0-6 0,-10 0-4 16,10 0-2-16,-6 1-9 0,6-1-3 15,0 0-3-15,0 0 0 0,0 0-5 0,-8 2 1 16,8-2-3-16,0 0 2 0,0 0 1 16,0 0 4-16,0 0 9 0,0 0 3 15,27 0 4-15,-10-2-2 0,10-4-5 0,9 2 5 16,17-6-1-16,5 2 0 0,29-3 1 15,8-3-4-15,6 1-2 0,30-3-2 16,0 1-2-16,3 2 0 0,-1-1-4 16,2 3-3-16,-3 2-4 0,-22 3-4 0,0 0-3 15,-2 1-4-15,-4-1-9 0,-3 4 1 16,-8-2-2-16,-16 2-4 0,-13 0-2 0,-3 0-1 16,-11 0-4-16,-1 2-2 0,-5-1-2 15,-8-2 0-15,-1 3-4 0,-6-1 1 16,-4 1 0-16,-1 0 1 0,-5 0-4 15,-1-2-1-15,-2 1-3 0,-4-2-10 16,-1 1-18-16,0-2-23 0,-5 1-25 0,0-3-25 16,-4 2-32-16,0-4-28 0,-4 1-41 15,-4-2-416-15,-2-2 209 0,-8-3 138 0</inkml:trace>
  <inkml:trace contextRef="#ctx0" brushRef="#br0" timeOffset="190008.1131">23107 6585 66 0,'-4'-7'76'0,"2"1"-5"0,0-2-3 0,0 3-2 15,0-3 3-15,-1 2-10 0,3 0 2 16,-2 3-2-16,2 3-1 0,-2-10-5 16,0 6-4-16,2 4-7 0,-2-7 0 15,2 7-6-15,-3-4-2 0,3 4-4 0,0 0-1 16,0 0-4-16,0 0 3 0,0 0 7 15,5 15 8-15,-1-2 0 0,1 3 7 16,-1 8-2-16,2 6 7 0,3 8 3 16,-1 9 2-16,0 4 2 0,5 23 3 0,-2 3-3 15,3 1 2-15,-3 1-6 0,4-2-5 16,0 2-1-16,2-2-7 0,0 0-1 16,-1-4 0-16,2-2-3 0,-6-11-4 0,1-11 3 15,0-2-6-15,-1 1-3 0,-1-6-2 16,-1-6-4-16,-2-1 0 0,4-3-3 15,-6-6-3-15,0-1 0 0,0-2-3 16,1-2-1-16,-3-4-2 0,0-2-4 0,1 1-2 16,-1-4-9-16,-2-1-10 0,0-2-25 15,0-2-28-15,0-1-30 0,-2-1-19 16,0-5-36-16,0 0-26 0,-6 2-400 0,6-2 196 16,0 0 129-16</inkml:trace>
  <inkml:trace contextRef="#ctx0" brushRef="#br0" timeOffset="190493.161">22381 7488 6 0,'0'12'55'0,"0"-3"-5"16,2 3-2-16,0-5-2 0,1 3-4 15,-1-2 5-15,4-1 0 0,0-2 6 16,1 0 4-16,-1-4-4 0,2 2-2 16,-8-3-2-16,20-6 4 0,-10 0-9 0,-2 0 1 15,1-3 0-15,0-3-5 0,-3 3 3 16,0-4-8-16,-2-1 3 0,-1 3-6 15,-3-3-4-15,-3 3-4 0,1-1 0 16,-2 0-3-16,-2 4-7 0,-5 0-2 0,2 2-20 16,1 0-2-16,0 2-10 0,0 3-16 15,-2-1-19-15,2 2-24 0,8 0-225 0,-12 2 103 16,12-2 68-16</inkml:trace>
  <inkml:trace contextRef="#ctx0" brushRef="#br0" timeOffset="190807.6998">22665 7469 41 0,'6'9'49'0,"0"-5"-3"0,1 2 4 15,3-2 8-15,-1 0-8 0,2-1 5 16,1-2 3-16,-2-1-7 0,4 0 8 0,-4-1-7 16,0-4 5-16,-1-1-6 0,2 0-1 15,-5-1-4-15,0-1-5 0,-1 1-5 0,-5 0 0 16,0-4-4-16,-3 4-1 16,-1 0-11-16,0 1-5 0,-4 0-4 0,1 1-11 15,-2 2-21-15,1 1-16 0,0 0-16 16,0 1-21-16,8 1-202 0,-14-3 94 0,14 3 62 15</inkml:trace>
  <inkml:trace contextRef="#ctx0" brushRef="#br0" timeOffset="191080.145">22914 7441 53 0,'3'6'65'0,"-1"0"-4"16,0-2 6-16,2 0 3 0,1 2 16 15,1-4-2-15,-2 3 2 0,-4-5 6 16,14 0-8-16,-14 0 0 0,14-7-1 0,-8 1-9 16,0 1-1-16,-2-2-8 0,0-1-2 15,-1-1-9-15,-3 2-4 0,0-1-10 16,-3 2-2-16,-3 1-24 0,0-1-22 0,-4 5-22 15,-4-1-27-15,0 2-25 0,-5 2-28 16,0 2-264-16,-4-1 127 0,-3 4 84 16</inkml:trace>
  <inkml:trace contextRef="#ctx0" brushRef="#br0" timeOffset="191425.6859">22259 7896 56 0,'4'10'70'0,"-2"-3"-4"15,2 1 5-15,2-1-3 0,-2 1-3 16,3-2 4-16,3-1-1 0,1-1-4 15,-2-2 5-15,3 0-4 0,0-2-9 16,2-2 3-16,-4 0 2 0,3-3-11 0,-2-1-1 16,-1 0 0-16,3-3-3 0,-3-1-16 15,-2 1 12-15,-3-4-4 0,2 1-1 16,-7 3-8-16,2-3-3 0,-4 2-1 0,-2 3-1 16,-1-1-14-16,0 1-2 0,-1 3-14 15,0-2-17-15,0 4-13 0,-1 0-19 16,-1-1-22-16,8 3-19 0,-11-1-271 0,11 1 125 15,0 0 82-15</inkml:trace>
  <inkml:trace contextRef="#ctx0" brushRef="#br0" timeOffset="191737.3629">22681 7899 47 0,'7'1'93'0,"4"-1"-4"16,-1 0 1-16,1-1-1 0,-1-2-5 16,1 0 2-16,0-4 0 0,-1 2-2 15,0-2-7-15,-1-4-4 0,-2 4-3 16,-1-2-14-16,-4-2 0 0,0 3-3 15,0-2-8-15,-4 2-6 0,0 2-8 0,-2 1-18 16,0-1-11-16,-3 2-17 0,0 3-18 16,7 1-20-16,-10-3-22 0,4 1-26 0,6 2-235 15,0 0 115-15,-10 5 75 0</inkml:trace>
  <inkml:trace contextRef="#ctx0" brushRef="#br0" timeOffset="191996.6445">23107 7832 91 0,'13'-1'116'0,"-3"-2"0"0,1-1-2 0,2-2-1 16,-7-1-6-16,2-1 0 0,-2 0-9 15,-3-2-11-15,-1 1-6 0,-2 1-5 0,0-2-13 16,-7 3-10-16,3 2-4 0,-4-3-15 16,0 2-13-16,2 2-21 0,-3 1-25 15,0 0-27-15,-1 2-26 0,3-1-37 0,-1-2-245 16,0 4 123-16,8 0 80 0</inkml:trace>
  <inkml:trace contextRef="#ctx0" brushRef="#br0" timeOffset="193419.5201">24875 7469 107 0,'0'0'123'0,"0"0"-5"0,0 0-2 16,0 0-8-16,2 6-4 0,-2-6-3 0,6 3-5 16,-6-3 3-16,10 0-4 0,-10 0-4 15,24-3-5-15,-5 2-5 0,0-4-9 16,8-1 5-16,3 3-4 0,8-4-8 16,5-2 0-16,9 0 1 0,5-2-2 0,22-3-2 15,2 1-6-15,-1-2 2 0,5 1-3 16,-3 1-4-16,-2 1-3 0,-16 3-4 15,-9-1-3-15,-4 3-4 0,-9-1-5 0,-4 2 0 16,-6 3-5-16,-3-3-5 16,-3 2 1-16,-5 2-2 0,0-1-2 0,-4-1-1 15,1 2 2-15,-6 0-3 0,2 0-3 0,-2 1-2 16,-2-1-2-16,-2-1-13 0,1 1-16 16,-3 1-19-16,-6 1-26 0,0 0-31 15,0 0-21-15,0 0-30 0,0 0-25 16,-21-5-467-16,6 5 217 0,-4 2 143 0</inkml:trace>
  <inkml:trace contextRef="#ctx0" brushRef="#br0" timeOffset="193884.9043">25336 7197 97 0,'0'0'119'0,"0"0"-11"0,0 0-3 16,0 0-6-16,0 0-7 0,0 0-3 15,-15 13-4-15,11-4 2 0,-4 3-14 16,-2 4 2-16,2-2-4 0,0 6-6 15,-4-1-3-15,-1 2-2 0,0 0-6 0,0 0-4 16,1-1-4-16,1 3 17 0,0-4-5 16,1 0 2-16,2 0-5 0,-1-3-1 15,4-3-5-15,-1 1-1 0,4-1-3 0,2-2-2 16,2-1-3-16,2-1 0 0,3-1-4 16,4-1 0-16,3-1-4 0,4 0-5 15,-2-3-3-15,5 3-1 0,5-2-4 0,-6-1-2 16,4 0 2-16,0 1-5 0,1-2-1 15,-4 0-5-15,0 1 5 0,1-1-3 16,-4 1-1-16,-1-1-7 0,-2-2-4 16,0 3-13-16,-3-1-16 0,0-1-16 0,-2 2-12 15,0 0-17-15,-1 1-21 0,-1 2-30 16,-1 0-29-16,-3 2-417 0,0-1 195 16,1 0 128-16</inkml:trace>
  <inkml:trace contextRef="#ctx0" brushRef="#br0" timeOffset="194351.721">25404 8006 88 0,'0'-5'146'0,"0"5"-14"0,0 0-4 15,0 0-11-15,0-6-17 0,0 6-2 16,0 0 0-16,0 0-5 0,0 0-3 16,-2 19-4-16,0-11-2 0,2 1-1 15,-2 1-4-15,0-1-5 0,2 2 1 0,0 2-9 16,-2-2-2-16,4 0-2 0,-2-1 0 15,4 2 1-15,0-4-7 0,2 2 3 16,2-3-3-16,5-1-3 0,2 0-5 0,4-2-4 16,3-2-4-16,2-2-4 0,10-2-3 15,5-2-2-15,5-2-4 0,1 0-7 16,7-1 0-16,1-1 0 0,-6 2-4 0,-3 2-3 16,-2-3 2-16,-3 2-2 0,-5 0-5 15,-4 3 0-15,-3-3 2 0,-6 4-2 16,0-1-1-16,-4-3-1 0,0 4-6 15,-5-2-8-15,2 2-20 0,-6-1-24 16,0-1-31-16,-1 2-33 0,-5-2-38 0,-2 3-42 16,-2-11-450-16,0 6 220 0,-9-2 145 15</inkml:trace>
  <inkml:trace contextRef="#ctx0" brushRef="#br0" timeOffset="195369.6179">25442 7959 92 0,'0'0'99'0,"0"0"-3"0,0 0-5 16,0 0-5-16,-4-17 0 0,4 17-8 15,-4-8 1-15,1 2-5 0,1 0-1 0,0 1-7 16,0-1 1-16,-1 1 1 0,1-2-9 15,0-4 2-15,-2 4-2 0,0-2-3 0,2-2-3 16,-2 0-5-16,0 2 4 0,2-1-3 16,-5-3 0-16,2 1 2 0,1 1-1 15,2 1-4-15,-2 1-2 0,2-3 3 16,-2 3-3-16,0 0 3 0,0 1-6 0,1-2 4 16,-1 3-5-16,2-1 2 0,-2 1 0 15,2 1 0-15,0 0-4 0,-1 0 0 16,1 0-5-16,0 2-3 0,0 0-3 15,0-2 0-15,2 6-5 0,0 0-2 0,-5-7-2 16,5 7-1-16,0 0-5 0,0 0 4 16,-2 17 0-16,2-10-1 0,2 2-3 0,-2 3 1 15,3 1 0-15,-1 2 0 0,0 2-1 16,0 0 1-16,0 4-4 0,3-2 0 16,-3 5 2-16,2 4-1 0,-2-3-1 15,2 1-3-15,1 1 3 0,-1-1-1 0,0 1-2 16,0 0 0-16,2-2-1 0,-2-2 1 15,1 2-5-15,0-7-3 0,-1 3-9 16,0-4-4-16,-2-1-11 0,2-1-13 16,-2 0-16-16,2-4-17 0,0-1-10 0,-2 0-32 15,0-3-26-15,-2 0-24 0,3-1-483 16,-3-1 220-16,2-3 145 0</inkml:trace>
  <inkml:trace contextRef="#ctx0" brushRef="#br0" timeOffset="196822.5463">24735 6782 1 0,'0'0'85'0,"-11"-3"4"0,11 3-2 16,0 0-6-16,0 0-5 0,-6-1-8 0,6 1-2 0,0 0 0 16,0 0-7-16,0 0-4 0,0 0 3 15,21-6 2-15,-4 4-4 0,2-2 5 0,10-1-1 16,3 1 3-16,9-4-4 0,7 1-3 16,9-1-2-16,3-2 1 0,23-1-4 15,-2 0-8-15,2-3 4 0,2 5-1 16,-4-1-8-16,1 0-5 0,-17 4 1 0,-7 0-6 0,-3 0 2 15,-9 0-5-15,-3 2-5 0,-3 1 0 16,-8 0-3-16,-3 0-3 0,-3 0 4 16,-3 1 2-16,-2 1-5 0,-4-1 2 0,1-1-1 15,-4 2-2-15,-2 1-1 0,1-1-3 16,-2-2 3-16,-3 3-4 0,3 0-5 0,-5-2-5 16,-6 2-14-1,11 0-15-15,-11 0-12 0,0 0-22 16,0 0-16-16,0 0-14 0,0 0-15 0,0 0-10 15,0 0-15-15,0 0-282 0,-28-6 141 16,16 5 94-16</inkml:trace>
  <inkml:trace contextRef="#ctx0" brushRef="#br0" timeOffset="197192.2858">25277 6500 54 0,'0'0'63'0,"12"11"4"16,-4-9-6-16,2 3 2 0,-2-1-5 0,6 2-5 15,-1 2-2-15,2-1-3 0,0 3-3 16,4 0 1-16,-2 3-7 0,0-3 2 0,0 7 1 16,-2-4-1-16,-1 5-7 0,-3-4 0 0,2 4 0 15,-3-2 2-15,-2 2-6 0,-3-1 1 16,0 0-3-16,-5 0-1 0,0 0-5 0,-3 0-2 16,-4-2 3-16,-3 2-5 0,-2 0-7 15,-4-3-10-15,2-1-8 0,-3-1-21 16,-2-4-22-16,0-1-16 15,-1-1-19-15,0-3-216 16,1-3 102-16,-5 0 68 0</inkml:trace>
  <inkml:trace contextRef="#ctx0" brushRef="#br0" timeOffset="197962.0196">25000 6126 20 0,'0'0'76'0,"0"0"0"0,2 19-2 32,0-9-3-32,0 1-5 0,0 2 2 0,-2 2-13 15,2 1 1-15,0 2-4 0,0-4-3 0,2 4-6 16,-2-1 9-16,0 0-15 0,1-2-3 16,-1-2-6-16,0-1 7 0,0-1-10 15,0 1 0-15,1-3 1 0,-3-2 9 0,2 1 5 16,0 0 12-16,-2-3-6 0,0-1 0 15,0-4-1-15,0 0-10 0,0 0-3 16,0 0 0-16,0 0-5 0,-2-20-3 0,2 12-5 0,0-3 0 16,0-3-1-16,0 3-4 0,2-6-4 15,0 2 2-15,2-3-4 0,-2 3 1 16,5-1 1-16,1-1-3 0,0 3-1 0,1 1-1 16,6-4-3-16,-3 3 4 0,8 0 0 15,-4 3-1-15,1 0 0 0,1 3-1 16,-2 0-3-16,1 0-3 15,0 3-2-15,-2 1 2 0,0 0 2 16,-2 2-7-16,-1 1-1 0,-2 2-4 16,2-1 1-16,-4 4 3 0,-2 0 3 0,-2 3 1 15,-2-1-4-15,-2 2 2 0,-2 2 7 16,-2-1-7-16,-2 0 1 0,-2 3 4 16,-4 1-3-16,0 2 5 0,-3-1-4 0,0 0 3 15,0 0-3-15,3 0 7 0,-1-3-7 0,0 3 4 16,3-1 0-16,2-4 1 0,-3 3-1 15,4-1-3-15,1-1 1 0,2 1 1 0,0-1 0 16,1-1 2-16,3 3 2 0,3-4 2 16,-1 3 1-16,2-2-1 0,2 1 4 15,0-1-2-15,3 0 1 0,2 1-5 0,-1-1 0 16,0-3 5-16,4 1-2 0,0-2 28 0,-1 1-6 0,0-2-5 16,-2-1-2-16,-1 1-2 0,0 2-3 15,-2-4-3-15,2 2 2 0,-2-2-5 16,-2 1-9-16,0-1-8 0,-1 2-21 15,1-2-23-15,-6-2-31 0,9 5-31 0,-7-2-29 16,-2-3-303-16,2 9 151 0,-2-9 100 16</inkml:trace>
  <inkml:trace contextRef="#ctx0" brushRef="#br0" timeOffset="199442.8639">22263 7036 62 0,'16'-2'70'0,"4"-4"1"15,5-3-4-15,3 1 0 0,3 1-8 16,3 0-5-16,0-4-5 0,2 4 1 0,0-2-9 16,-3 2-1-16,-1-1-6 0,-4 2 1 15,-1 0-10-15,-1 1 0 0,-5 1 1 16,-2-2-3-16,0 2-9 0,-1 1 1 0,-4-1-1 0,-4 2 4 16,3 0-3-16,-2-2-5 0,-3 2 2 15,1 1-2-15,-3-2-15 0,-6 3-12 16,13-1-17-16,-13 1-27 0,0 0-208 15,0 0 92-15,4 5 60 0</inkml:trace>
  <inkml:trace contextRef="#ctx0" brushRef="#br0" timeOffset="199794.4588">22247 7266 42 0,'2'6'95'16,"-2"-6"-13"-16,0 0 9 0,16 2-2 0,-8-2 2 16,-8 0-4-16,19-2-11 0,-6-1-2 15,4 1 1-15,-1-2-12 0,6 1-10 16,3-1 2-16,3-2-7 15,8-2-3-15,0 1 1 0,4 0-8 16,1-4-2-16,1 4-5 0,-1 0-2 16,0-4 1-16,-3 4-9 0,-2 0-2 0,-4 1 4 15,-5 0-8-15,1 1-1 0,-4-1 0 16,-6 2-1-16,1 0 1 0,-4 0-8 16,0 1-14-16,-5-1-17 0,0 2-16 15,-2-2-21-15,-2 1-17 0,-4-2-19 0,-2 5-277 0,0 0 127 16,-10-9 85-16</inkml:trace>
  <inkml:trace contextRef="#ctx0" brushRef="#br0" timeOffset="200226.5363">22307 7047 69 0,'0'6'69'0,"0"0"0"0,0 1 2 16,-2 1-6-16,2 0 4 0,0 4-8 0,0 0 2 15,-2 1-5-15,2 0 1 0,2 0-8 16,-2 1 3-16,0-1-13 0,2-1 1 16,-2 1-7-16,2 0 4 0,0-1-9 15,-2-3-6-15,3 2-2 0,-1 0 1 0,0-4-4 16,-2 2 1-1,2-1-5-15,-2-3-6 0,2 3-3 0,-2-2-9 16,2-2-17-16,-2-4-26 0,0 6-21 16,0-6-27-16,0 0-197 0,0 0 99 15,0 0 66-15</inkml:trace>
  <inkml:trace contextRef="#ctx0" brushRef="#br0" timeOffset="201111.2145">22661 6979 58 0,'0'0'91'0,"0"0"-5"0,-6 3-7 0,6-3-1 16,0 0-3-16,0 0-6 0,0 0-2 16,-20-8-3-16,14 4-2 0,2-2-4 15,-5 3-1-15,3-5-1 0,-3 0-4 0,-1-1 2 16,3 0-7-16,-1-3-4 0,2-1-4 15,0 1 1-15,-2-3-1 0,2 0-1 16,2-3-2-16,0 4-2 0,0-4 3 0,2 0-4 0,0 2-2 16,0 1 23-16,2-3-8 0,0 2-2 15,2 0-8-15,0-1-3 0,0 2-2 0,2-1-7 16,0 1 3-16,2 2-2 0,-2 0-4 16,6 0 2-16,-4-2-8 0,4 5-1 15,-1-4-2-15,-1 4 0 0,3-1-2 16,-3 1-2-16,3 3-2 15,-5-1-1-15,4 1-2 0,0 1 4 16,-2 0 1-16,2 3 0 0,1 1-1 16,2-1 0-16,-1 3 2 0,1 3 0 0,-1 0-2 15,4 1 1-15,-2 4-2 0,1-1 0 16,2 5 6-16,0 3-3 0,0-1-3 16,-2 2 0-16,1 3 5 0,0 0 0 0,-4 5-4 15,3-4 3-15,-2 7 0 0,2 0-1 0,-5-3-3 16,-2 1 4-16,4 2-3 0,-4-1-3 0,-2 1 5 15,0 1 0-15,0-4-4 0,-1 1 1 16,-1-1 0-16,0-1 1 0,-2-5-1 16,-2 5 0-16,3-4-1 0,-3-3 3 0,2 0-1 15,-2-1 1-15,0-4-2 0,2 0 1 16,-2 1-3 0,0-2 2-16,0-1-2 0,0-1 0 15,0 1 1-15,0-1-2 0,2-2 4 0,-2-1-5 16,0 1 4-16,0 0 3 0,0-6-3 15,0 8-1-15,-2-6 1 0,2-2 1 0,0 9-4 16,0-9 7-16,-2 4-5 16,2-4-1-16,0 0-1 0,-7 1 0 0,7-1 1 15,0 0-3-15,-10 3 3 0,10-3-1 0,0 0 1 0,-13-3-3 16,13 3-1-16,-10-1 4 0,10 1-1 16,-16-2-1-16,10 0 1 0,-4-2-1 15,1 2-3-15,-1-1 4 0,-3 2 1 0,0 0-2 16,1 1-3-16,-2-2 0 0,0 2-2 15,0-3-10-15,-4 3-8 0,3 0-24 16,-1 0-15-16,0 3-26 0,2-3-27 0,2 2-34 0,-2-2-33 16,0 1-377-16,3-1 189 0,-2 1 125 15</inkml:trace>
  <inkml:trace contextRef="#ctx0" brushRef="#br0" timeOffset="205186.1722">21962 7157 2 0,'0'0'106'16,"0"-10"0"-16,2 6 0 0,-2-1-5 15,0 5-9-15,2-10-3 0,-4 4-5 0,4 1-1 16,-4-1-7-16,2 6-2 0,0-11-2 15,0 7-5-15,-2-2-3 0,2 1-3 16,0 5-4-16,-2-8-4 16,0 5 3-16,2 3-3 0,-6-8-3 15,0 5-7-15,6 3-6 0,-22 3-4 16,5 0 1-16,-6 5-9 0,-9 5 3 0,-9 4-5 16,-3 4-2-16,-15 10-3 15,-4 1 3-15,-1 2-5 0,5 2 3 0,-5-3-1 16,5 3 3-16,-2 0-3 0,6-2 0 15,11-5-5-15,7-1 0 0,5-3 1 0,9-1 1 0,2-2-4 16,4-3 1-16,2 1-6 0,9-4 6 16,2 0-2-16,4-2 0 0,6 2 2 0,8-2-2 15,6-1-1-15,1-1 2 0,11-1-1 16,2-4-4-16,4 0 1 0,2-4 4 16,5 3-3-16,1-2-2 0,3-3 2 0,-3-1-2 15,1 2 0 1,-3-2 1-16,1 2-2 0,-7-2 1 0,-2 0-4 15,-3-2 2-15,-1 2-1 0,-6 0 2 16,-3 0-3-16,1 0-1 0,-6-2 3 16,0 2-6-16,-4 0 6 0,-1 0-3 15,2 0-2-15,-5 0-1 0,1 0-13 0,-1 0-14 16,-2-1-11-16,0-2-15 0,-8 3-15 16,12-1-17-16,-8-2-6 0,-4 3-3 0,6-5-9 0,-1 2-1 15,-5 3 2-15,0-9 7 0,0 5 10 16,-3-2 8-16,3 6 8 0,-6-12 7 15,2 6 6-15,0 1 11 0,-2-1 14 16,0-2 9-16,0-2 14 0,-2 4 6 0,2-3 9 16,-2 2 6-16,4 1 8 0,-5-2 4 15,5 1 6-15,-3 1 5 0,3 0-3 0,0 3 0 0,2-3-3 16,-3 2 0-16,1 0-2 0,4 4-4 16,-4-6 4-16,4 6-4 0,0-5 6 15,0 5-4-15,0 0-1 0,0 0-2 0,19 0 5 16,-11 4-2-16,3 1 5 0,0 1 0 15,3 1-1-15,0 5 13 0,2 0-3 16,-1 1 0-16,0 2-12 16,0 0 13-16,-1 1-5 0,0 3-3 15,-2-3-2-15,-4 5 1 0,0 1-1 16,-1-1-2-16,-3 0 1 0,-4 0-5 16,-2 1-1-16,-7 0-4 0,-1 3-1 0,-6 0-3 15,-6 0-3-15,-3-2-5 0,-9 2-9 16,4-6-22-16,-4-2-27 0,3-2-30 0,-3-3-35 15,4-6-402-15,1-1 176 0,5-3 117 0</inkml:trace>
  <inkml:trace contextRef="#ctx0" brushRef="#br0" timeOffset="205803.1381">20971 6879 44 0,'0'-6'104'16,"0"0"-1"-16,0 6-6 0,-2-7-7 16,2 7-9-16,0 0 2 0,-2-4-4 15,2 4-2-15,0 0-4 0,0 0 1 0,2 23-3 16,-4-12-4-16,0 2-4 0,2 5-2 15,-4 1-4-15,-1-2-1 0,1 4-3 16,2-2-3-16,0 0 0 16,-2 0-8-16,2 0-2 0,0-1 5 15,0-2-6-15,0 2 2 0,2-5-3 16,2 0 2-16,-2-2-6 0,4-1 3 0,0 0-1 16,6-1-1-16,3-3-2 0,4-2-5 15,2-2 6-15,3-1-2 0,5-2-4 16,3-1 0-16,2-2-2 0,6-2-2 15,-1-2-3-15,1 1 0 0,1-1-2 0,-1 1-3 0,-2-1-3 16,-4 2 0-16,-3 0-3 0,-1 1 2 16,-3-1-4-16,-4 2 2 0,-2 0-2 0,-1 3-6 15,-4-4 6-15,-2 4-2 0,2-3-3 16,-4 2-3-16,-2 0-5 0,3 2-11 16,-5-2-19-16,-6 2-20 0,16 0-34 0,-16 0-34 15,10 0-32 1,-10 0-452-16,6 4 206 0,0-2 136 0</inkml:trace>
  <inkml:trace contextRef="#ctx0" brushRef="#br0" timeOffset="207754.2714">22964 8288 23 0,'0'0'24'0,"0"0"-9"0,0 0-15 16,0 0-22-16,0 0 8 0,0 0 5 15</inkml:trace>
  <inkml:trace contextRef="#ctx0" brushRef="#br0" timeOffset="211464.1212">23217 8047 26 0,'0'0'79'0,"0"0"-9"0,0 0-5 16,0 0-6-16,0 0-5 0,0 0-2 0,-15 10-2 0,11-6-2 16,4-4 0-16,-10 8-9 0,1-3 5 15,2 0-5-15,-1-2-2 0,-2 6-5 0,-1-1 3 16,-2-1-6-16,1 2-1 0,-3-2-1 16,0 3-5-16,-4 4 4 0,0-3-1 15,0 0-9-15,-2 1 5 0,-1 1 2 16,-2 1-5-16,-4-2 15 0,-4 4-11 0,3 0-4 0,-5 1 1 15,2-3 1-15,-3 3 2 0,2-3-6 16,-7 5 8-16,0-2-20 0,-1 2 15 0,-3-1 4 16,0 0-7-16,-3 2 1 0,-17 5 4 15,9-5-3-15,-10 5-2 0,-7-1 7 0,-1 0-7 16,0-1 7-16,-1 1-9 0,-5-1 2 16,1-2 0-1,-2 2-3-15,-5 3 2 0,-2 2-1 0,-21 2 5 16,-2-2-6-16,0 3-3 0,19-6 1 15,2 1-5-15,-19 5 2 0,-2 0-3 16,0-1 2-16,-5 2 0 0,2 1 2 16,-2-2-1-16,-2 2-3 0,-1-3-1 0,2 3 0 15,-1 0 4-15,5-1-2 0,-2 0-4 16,0 0 2-16,-5 4 0 0,-2-3 1 0,-2 2-2 16,3-1-4-16,-1 0 1 0,4-1 2 0,4-1-2 15,-2 0 6-15,3 1-1 0,-2-3-6 16,6 1 6-16,17-4-3 0,-17 5 0 0,19-7-4 15,-2 2 4-15,0-1 0 0,-15 4 0 16,12-3-2-16,-13 3 6 0,16-5-3 16,2 1-5-16,-2 2 0 15,4 0 4-15,3-1 4 0,-1 0-7 16,4 1 2-16,1 2 0 0,0 1-1 16,1-2 3-16,3 1-5 0,0 1 1 15,0-1 0-15,2 3 5 0,-1-2-2 0,2 3-2 16,0-3 3-16,1 0-2 0,1-3-1 15,1 5-1-15,0-2-2 0,0-3 2 0,2 3 4 16,-1 1 0-16,2-2-1 0,0 1-3 0,-1-1 7 16,3 3-4-16,-5-1-5 0,2 0 1 15,-4 3 4-15,0-1-4 0,-2 0 4 0,-2 1-2 16,1-3 4-16,0 3-10 0,-1-1 7 16,-1-4-6-16,4 1 6 0,0 0-4 0,1 1 6 15,1 0 1-15,2-2-4 0,2 3-1 16,1-3-2-16,3 0 7 0,-1 2-2 0,3 1-2 0,4-2 0 15,-3 0 1-15,14-5 3 0,1-3-2 16,3-2 0-16,-1-2-6 0,3 2 0 16,-2-2 4-16,1-1 1 0,8-3-2 15,1-2 0-15,0 0-1 0,3-1 7 0,4-3-9 16,1 1 3-16,1-1 1 0,7-3 4 16,-2 1-3-1,3-1 2-15,1 0-4 0,1-2-3 0,2 0 0 16,3-1 1-16,-2 1-1 0,0-2-2 15,4 2-11-15,-2-2-4 0,2 1-18 16,-1 0-20-16,7-3-10 0,-8 3-14 0,8-3-14 16,-7 2-18-16,7-2-279 0,0 0 134 15,0 0 88-15</inkml:trace>
  <inkml:trace contextRef="#ctx0" brushRef="#br0" timeOffset="212384.8559">15107 10313 96 0,'0'-6'107'0,"0"6"-2"0,0-6-10 16,0 6-5-16,0-5-10 0,0 5-4 15,0-6 0-15,0 6-13 0,-3-6 3 16,3 6-3-16,-2-5-7 0,2 5 6 0,0 0-8 16,0 0 3-16,0 0-10 0,0 0-2 15,0 0 2-15,-7 20 6 0,3-10-7 16,-2 6 1-16,0 3 4 0,-5 4-2 0,-2 3-5 0,-2 3 7 16,1 3 3-16,-6 4-4 0,2 0-5 15,-4 0 0-15,1-1-5 0,5-4-1 0,-4-1-9 16,4 0 4-16,-2-3-5 15,4 1 1-15,1-6-1 0,0-1-6 0,2-2 0 16,3-2-3-16,2-2 2 0,0 1-3 16,-1-3-2-16,0 0-3 15,3-3 2-15,0 0 0 0,2-2-2 16,0 0 3-16,0 1-2 0,0-2 0 16,2-1 0-16,0 0 3 0,0-6 0 0,2 7-1 15,0-4-2-15,-2-3 1 0,10 4-1 16,-10-4-6-16,14 0 4 0,-6 0-2 0,2-1-3 15,3-2 2-15,0 1-2 16,4 0 1-16,2-3-4 0,4 0 4 0,5-3-2 0,-1 2-1 16,9-4 2-16,2 2 0 0,0 0-1 0,13-2-3 15,-2 0 4-15,5-1-1 0,4 1 1 16,-3 1 2-16,22-7-1 0,-12 5 3 16,-8 1-3-16,0 3 0 0,-4-1 1 15,0 1-4-15,-11 1-1 0,-2 0 2 0,-1 3-3 16,-9-1-1-16,-1 0 3 0,-6 2-1 0,-2-1-2 15,1 0 0-15,-6 1 1 0,1 1-2 0,-2-2-8 16,-4 3-10-16,1-2-17 0,-4 1-19 16,0 0-19-16,-2-4-24 0,-6 5-21 31,8-4-30-31,-8 4-27 0,0-8-487 0,0 8 224 0,-6-7 149 0</inkml:trace>
  <inkml:trace contextRef="#ctx0" brushRef="#br0" timeOffset="213079.6689">15749 9332 20 0,'-2'-8'93'0,"0"-1"-1"16,-2 4-4-16,-2 1-9 0,0-1-5 0,-6 5-5 15,2 0 1-15,-2 6-6 16,-3 2 4-16,-2 3-7 0,0 3-8 0,-3 1 0 16,2 2 5-16,-1-1-8 0,2 3 2 15,2-2-3-15,-2 0-6 0,6-1-5 0,-1 2 2 16,4-5-1-1,1 3-2-15,2-2-1 0,5-3 1 16,0 0-1-16,5 0-1 0,2 1-3 0,3-3 0 16,2-1-3-16,4-2-1 0,2 0-3 15,8-1-2-15,-1 1-2 0,5-1 0 16,0-1-1-16,1-2 1 0,3 4-6 16,-2-2 2-16,1 0-5 0,3 1 3 0,-4 3 0 15,-4-2-3-15,-1 1 3 0,-1 1 4 0,-3 1 0 16,-4 1 0-16,-2 2 8 0,-2-1 2 0,-6 0 3 15,-1 0-1-15,-6 3 7 0,-2 1 0 16,-2 1-2-16,-6-1-2 0,-4 2 4 16,-2 2 0-16,-3-2 1 0,-2 0 1 0,-6 1 0 15,-3-4-2-15,1-1-2 0,-3 1-3 16,4-3-3-16,-1-3-2 0,0-2-3 0,3-2-4 0,1-2 0 16,4-1-7-16,0-1 1 0,0 0-5 15,2-3-9-15,2 2-15 0,3-4-18 16,-2 4-23-16,6-2-21 0,-2 1-30 15,4-1-31-15,-1-1-29 0,1 3-511 0,6 1 230 16,-9-5 152-16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1:21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21898 2457 92 0,'-2'-8'176'0,"-2"1"-9"0,2 1-12 0,0 2-17 15,-2 0-14-15,4 4-7 0,0 0 12 16,-5 16 10-16,5 1 3 0,0 5-3 16,0 9-4-16,0 9-3 0,0 4-11 0,0 11-11 15,-2 5-7-15,2-2-10 0,-2 2-6 16,2 3-11-16,-2-3-6 0,0-1-7 15,2-1-7-15,-2-3-1 0,2-10-7 0,-2 0-6 16,2-6-4-16,-2-5-4 0,2-4-3 16,0-3-2-16,0-4-2 0,0-5-1 15,-2-3-2-15,0-5-3 0,-2-9-6 16,4-1-1-16,-14-21-7 0,4-8 2 0,-2-18-4 16,-4-23-1-16,-1-10-2 0,5-8-1 15,3-3-3-15,3-2-1 0,6 1 1 16,9 9 1-16,3 2-3 0,3 13 1 0,2 12-1 15,-2 12 2-15,3 6-2 0,0 8 4 16,3 4-4-16,2 4 2 0,4 6 3 0,-3 4-2 16,1 5 1-16,3 4-3 0,-4 6 4 15,0 5-2-15,2 3 2 0,-3 3 4 16,-1 5 0-16,-4 6 1 0,0 0 3 16,-10 6-2-16,-2-3 0 0,-4 0 2 15,-8 8 0-15,-6-4-4 0,-8 4 2 0,-6-2-1 16,-5-2 1-16,-5-3-2 0,-2-3-2 15,0-1-1-15,1-4-3 0,8-4-16 0,0-3-14 16,4-3-26-16,3-1-26 0,1-1-30 16,6-1-33-16,2-1-33 0,5 1-11 15,4-1-10-15,4 1-493 0,6 2 235 0,7-2 156 16</inkml:trace>
  <inkml:trace contextRef="#ctx0" brushRef="#br0" timeOffset="680.1915">22316 3040 62 0,'32'4'53'0,"-8"-4"20"0,-2 0 12 15,-1 0 19-15,-4 0 7 0,0-2 17 16,-3-2 8-16,4 0 1 0,-4-2 7 0,-1 1-2 16,0-5-6-16,-2 1-7 0,-3-1-2 15,0 1-1-15,-2-3-9 0,-2 3-2 16,-1-1-10-16,-6 2-13 0,1 3-10 16,-6 2-11-16,-2 0-2 0,-5 6-10 15,-4 3-6-15,-4 4-7 0,-5 7-2 0,2 1-7 16,-1 3-4-16,4 0-5 0,0 3-4 15,5-1-4-15,2 0-3 0,3-1-2 16,7 0 0-16,-1-3-4 0,5 1 1 0,4-6-3 16,0 1 0-16,3-3-1 0,1 0-1 15,1-5 1-15,1-3 4 0,0-2-3 0,2-2-3 16,2-2-2-16,0-4 4 16,-1-2 0-16,2-1 0 0,-1-3-2 0,-1 1-1 15,-1 1 4-15,-2 0 2 0,2-1-1 16,-4 4 1-16,0 1-4 0,0-1 2 0,-2 1-4 15,3 2 1-15,-3 2-1 0,-4 2-1 16,0 0-2-16,15 6 2 0,-9 1 1 0,1-1-2 16,1 6 2-16,3-3-1 15,0 1-2-15,1-1 1 0,0 0-3 0,4 0 1 16,0-2-2-16,-1-1 3 0,2-3-3 16,0 2-1-16,3-5-3 0,-4-3 1 0,3 0 2 15,-2-3-1-15,0 0-5 0,-3-3 5 16,2 1 4-16,-2 1-4 0,-1 1 0 15,-2 1 3-15,-1-2-1 0,-1 3 2 16,-1 0-3-16,-2-1 2 0,1 5-4 0,-7 0 2 16,13 5 1-16,-7-1 0 0,0 5 3 15,-2 0 0-15,3 0-2 0,0 3 4 0,-3-3-4 16,0 1 0-16,2-3 2 0,-2 1-1 16,0-1 0-16,1 1 6 0,-1-2-1 15,2-2 5-15,1-4-2 0,-7 0-2 16,17-4 0-16,-5-4 0 0,4 1-2 0,-2-3-1 15,5 0-1-15,-2 1-1 0,0-1-2 16,-1 3-1-16,2 1-1 0,-2 2 1 16,2 0-1-16,-1 4-1 0,1 3-1 15,2 2 2-15,-2 2-1 0,4 3 2 0,-1 2-1 16,-2-1 0-16,2 2-8 0,-1 1-4 16,-2-1-13-16,1 1-29 0,3-3-15 0,-4 0-26 15,2 0-31-15,5 0-46 0,-2-5-646 16,5-2 279-16,-5-4 184 0</inkml:trace>
  <inkml:trace contextRef="#ctx0" brushRef="#br0" timeOffset="1960.4177">24673 2631 31 0,'-2'-12'239'0,"-4"0"-14"0,-2 3-17 16,-7 2-20-16,-4 3-11 0,-6-2-8 16,-5 6 0-16,-4 4-5 0,-7 5-6 15,-5 4-7-15,-3 8-11 0,-10 12-5 0,-1 5-7 16,8 2-5-16,5 4-7 0,3 1-12 16,12-4-5-16,9-6-7 0,1 5-18 0,8-7 5 15,3 2-12-15,5 1-9 0,6-4-3 16,4 2-4-16,7-2-5 0,5-1-11 15,10-1-15-15,6-3-15 0,4-6-20 16,4-3-24-16,6-7-24 0,8-3-17 0,3-5-19 16,-1-4-11-16,4-5 1 0,-1-4 6 15,12-7 10-15,-2-4 6 0,-16 0 11 16,-7-2 11-16,-6-2 19 0,1 0 20 16,-5-1 12-16,-2 0 15 0,-11 3 17 0,1 0 18 15,-8 6 23-15,0-1 10 0,-4 3 4 16,-4 0-7-16,-4 3-5 0,-4 4-7 0,-2 2-4 15,-6 1 2-15,-2 5 1 0,-8 6-3 16,-3 2-8-16,0 3 3 0,-2 3-9 16,-3 5-2-16,3-1-4 0,2 3-3 15,4-1-3-15,5 0-3 0,-2-1 0 0,4 0-4 16,2 0 1-16,4-1-4 0,2-3 2 16,-1-3-3-16,6-3-3 0,1 1 3 0,2-7-5 15,2 1 2-15,2-2 0 0,2-4 1 16,0 1-6-16,3-5 0 0,0 0 0 15,-2-2-2-15,1 1 1 0,-4 2 0 16,2 0-3-16,-2-1 3 0,-2 3-5 0,1-1 2 16,-3 2-6-16,3 1 4 0,-9 1-2 15,17 3 1-15,-9 1 2 0,2 2-6 16,2 3 5-16,-2-2 3 0,2 5 0 0,4-3-2 16,0 5-5-16,1-3-5 0,-1 3-4 15,2-5-8-15,-3-1-13 0,0-1-7 16,-3-3-3-16,5-2-7 0,-1-4-12 0,2-2-7 15,6-5-9-15,-5-3-4 0,0-3-14 16,4-6-2-16,1-6-8 0,-2-2-10 0,2-11 17 16,-1 0 3-16,-3-1 9 0,0-3 15 15,-3-2 14-15,-4 2 11 0,2 3 23 16,-7 5 24-16,0 1 28 0,-1 9 21 16,-2 0 12-16,-1 1 14 0,0 2 7 0,-2 7-1 15,0-1-2-15,0 2-6 0,0 1-7 16,0 3-10-16,-2 5 1 0,2 1 5 0,-2 5 6 15,0 0 0-15,0 0-2 16,0 28 4-16,-2-9-7 0,2 4 0 0,0 5 0 16,0 1 4-16,0 3-7 0,-2 3-5 15,2-1 1-15,0 0-3 0,0-1-8 0,0 1-8 16,0-2 4-16,-2-1-8 0,0-3 4 16,0-1-7-16,2-3 7 0,-2-2-8 15,2-4 6-15,-2 3-5 0,0-7-12 16,2-1 5-16,0 0-13 0,0-5-4 0,0 0-16 15,0-2-16-15,0-6-2 0,0 0-22 16,0 0-11-16,0 0-3 0,20-24-1 16,-11 11 6-16,4-4 3 0,-1-2 6 0,3 0 6 15,0 0 7-15,-2-2 1 0,1 2 8 16,-2 2 7-16,-2 2 10 0,-2-1 17 16,-2 3 8-16,1 4 5 0,-1 0 4 0,-1 2-2 15,-3-2 0-15,-2 6 3 0,0 3 4 16,0 0 6-16,0 0 1 0,0 0-3 0,-20 14 1 15,14-3-1-15,2 1 2 0,0 1-5 16,2 3-1-16,0-1 0 0,4 2-6 16,0-1 1-16,4-1-5 0,2 0-3 15,8 0 2-15,1-2 1 0,3-1-1 0,2-2-2 16,5-3-7-16,1-2 0 0,2-4-6 16,-1-1-4-16,1-4 0 0,0-2-2 15,-2-2 0-15,2-3-3 0,0-1 4 0,-7-1-1 16,1-1-2-16,-3 4 6 0,-4-2-3 15,-2 3 2-15,-5 1 1 0,1 0-2 16,-7 3 3-16,-1-1 3 0,-3 6 4 16,0 0 3-16,0 0 7 0,0 0 8 0,-30 11-1 15,21-3 3-15,3 4 4 0,-3-1-2 16,5 1 3-16,0 1-4 0,1-2-2 0,3 2 1 16,5 3-7-16,-1-1 1 0,3-2-3 15,3 3-9-15,1-3-18 0,-1-2-23 16,3 1-25-16,0-3-35 0,-3-1-37 15,1-2-42-15,-2-2-52 0,-1-1-55 0,-2-3-712 16,-2 2 337-16,-4-2 223 0</inkml:trace>
  <inkml:trace contextRef="#ctx0" brushRef="#br0" timeOffset="2288.8862">22748 3684 110 0,'-20'8'165'0,"16"-7"-3"16,12 4-4-16,10-4-3 0,11-1-15 0,17-1 5 16,43-4-5-16,17-4-2 0,36-2-1 15,8-3 4-15,11-1-11 0,11 3 6 16,16-1 5-16,9 0 2 0,44-1-5 15,-41 6-4-15,-6-3-6 0,5 5-10 0,0 2-10 16,2 0-13-16,-6 2-9 0,-7 2-8 16,-10-3-5-16,-13 6-8 0,-12-1-8 15,-9-1-2-15,-33 2-15 0,-6-3-19 0,-12 1-25 16,-22-1-29-16,-13 0-55 0,-14 0-59 16,1 0-50-16,-14-1-77 0,5-2-608 15,-10-3 299-15,-8 0 199 0</inkml:trace>
  <inkml:trace contextRef="#ctx0" brushRef="#br0" timeOffset="10701.5914">28173 10593 96 0,'-12'-6'112'0,"2"-3"-5"0,0-4-4 16,-6-1-9-16,0-3-9 0,-5-4 0 15,-5-2-5-15,-8-4-4 0,-14-12-20 0,-7-1 4 16,-8 2 9-16,-8-1-2 0,-7 1-6 16,-21 1-1-16,-8 0 2 0,-4 5-5 15,-4 1-2-15,-3 6-5 0,-3 2 1 0,18 7-6 16,-4 4 1-16,-22 1-4 0,-6 1-3 16,19 7-2-16,-3 3-5 0,-23 5 5 15,7 3-2-15,-3 4-1 0,7 7 2 16,6 6 1-16,0 6-3 0,4 6-3 0,0 1 3 15,1 8 4-15,4 0-4 0,3 5-2 16,6 0-4-16,7 6 1 0,3 0-3 16,8 0-2-16,5 4-3 0,5 2-2 0,5 0 1 15,17-10 0-15,4 4-1 0,9 2 2 16,3 3-3-16,7 4 1 0,6 4-1 16,8 1 2-16,5 4 0 0,10-10-1 0,5-6 3 15,11 20-2-15,6 2 2 0,11-1 1 16,10 12-2-16,11-4-2 0,7-4 0 15,7-3 0-15,12-5-1 0,5-5-3 16,3-3 1-16,6 0-2 0,0-4 0 0,4-2 3 16,6-1-2-16,2-4-3 0,10 0 9 15,6-4-2-15,5-1 2 0,11-7 1 16,3-1 0-16,4-3 3 0,0-4 6 0,-5-6 1 16,5-5 4-16,-1-2 3 0,3-5-2 15,2-4-2-15,2-3-2 0,4-4-4 0,3-3 0 16,-1-1-1-16,-1-2-5 0,-6-2-4 15,1-2-1-15,-6-2-2 0,-2-2 2 16,2-1-3-16,-5-7 0 0,1-2-1 16,-5-2-2-16,-2-7-1 0,-11-5-2 0,1-4 0 15,-11-10-3-15,-2-8 3 0,-9-1-2 16,-2-10 0-16,-4-5-3 0,-8-6-5 16,-11-8 0-16,-9-5-4 0,-9-5 1 0,-12-2-1 15,-11-8 1-15,-11 14-4 0,-12-7 1 16,-10 2 0-16,-16-19-2 0,-13 2 1 15,-11 1 2-15,-13 1-1 0,-11 3-4 0,-15-1 2 16,-40-20-1-16,-12-5-2 0,-17 7-3 16,-13 2-4-16,-5 10 3 0,-15 13 0 15,-12 10 2-15,-10 10-2 0,-4 11 1 16,3 15 0-16,37 15 2 0,1 5 1 0,4 7-4 16,1 7 2-16,5 4-6 0,7 5-5 15,9 8-16-15,29 2-21 0,10 6-23 0,10 3-30 16,10 4-31-16,11 5-37 0,17-1-42 15,13 2-527-15,12-2 256 0,5 3 168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2:00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16272 1669 98 0,'5'-16'128'0,"-1"1"-8"0,-2-2-8 16,2-1-5-16,-2 0 3 0,0-3 4 15,-2 2 2-15,-4-2-4 0,-2-1-2 0,-5 3-2 16,-5-1-11-16,-6 3-13 0,-10 4-6 15,-7 4-9-15,-11 13-10 0,-32 17-5 0,-22 21 0 16,-3 21 4-16,-2 13-2 16,4 13 0-16,-22 28-4 0,31-15 1 0,8 4-12 15,7-1 2-15,13-1-3 0,13 1-6 16,13-4-7-16,19-15-3 0,9 0-1 0,12-3-4 16,14-5-1-16,6-7-4 0,8-7 3 15,9-4-2-15,8-13-2 0,-3-14 0 16,-2-8 4-16,9-10-6 0,-3-9 1 0,3-5 1 15,6-10 0-15,15-10 2 0,-4-12-4 16,-5-7 3-16,-9-9 2 0,-5-3 3 16,-13-1 4-16,-10 1 0 0,-11 8 8 0,-4 6 9 15,-5 3 1-15,-2 5-4 16,-4 1 0-16,-1 2-7 0,-1 4-2 0,1 6-8 16,1 2-7-16,0 7-1 0,0 4-1 15,4 2 1-15,-2 16-3 0,4-1 0 0,2 2 0 16,2 10-1-16,7 1-3 0,0 6-11 15,6 4-5-15,3-1-9 0,0 1-27 16,0-4-27-16,3 0-34 0,-1-2-33 16,-4-2-35-16,0-8-36 0,-6-3-499 0,5-1 242 15,-6-7 159-15</inkml:trace>
  <inkml:trace contextRef="#ctx0" brushRef="#br0" timeOffset="557.8683">16323 2610 50 0,'10'-3'149'16,"2"3"-9"-16,2 3-3 0,5 2-18 15,0 5-7-15,2 3 0 0,3 4-4 16,-1 2 0-16,2 3-12 0,-4 6-5 0,1-1-10 16,-4 1-6-16,0 3-4 0,-4-3-6 15,-1-1 5-15,-4-3 11 0,-3-3 21 16,-1-2 14-16,-3 0 10 0,-2-3 8 0,-2-4-4 15,-1-5-6-15,1-1-6 0,-2-3-6 16,4-3-14-16,0 0-11 0,-7-16-12 0,7-2-4 16,5-7-21-16,-1-4-25 0,5-8-28 15,3-7-27-15,2-3-26 0,4-2-29 16,-1 4-29-16,4 3-23 0,-2 6-13 16,3 2-8-16,-4 8-11 0,-1 6 1 0,-2 4 1 15,0 7 8-15,-1 5 12 0,-2 4 16 16,0 6 11-16,-2 1 10 0,-1 6 14 15,0 4 11-15,-5-3 9 0,2 4 17 16,0 1 12-16,3-1 14 0,-3 0 14 0,0-1 7 16,3-2 14-16,2-2 8 0,1 0 12 15,0-2 7-15,4-4 0 0,3-1 6 0,0-3 5 16,4-3-2-16,5-3 1 0,-3-3 11 16,3-4-10-16,2-3 8 0,-4-2-3 15,0-4 1-15,-3 2 2 0,-3 0 18 16,-6 1 9-16,-1 1 6 0,-4 2-5 0,-3 4-3 15,-6 1-11-15,-4 3-5 0,-2 0-3 16,-8 7-1-16,-2 3-6 0,-4 6-8 16,1 2-1-16,1 2-7 0,0 2-1 15,4 4-5-15,3 0-19 0,2 2-20 0,9-4-20 16,3 3-26-16,6-1-18 0,11 2-12 16,6-2-9-16,5-3-11 0,11-2-12 0,5-4-8 15,5-4-312-15,-4-7 150 16,5-1 99-16</inkml:trace>
  <inkml:trace contextRef="#ctx0" brushRef="#br0" timeOffset="880.5608">17722 2806 699 0,'51'-12'-29'0,"-13"1"29"0,-8 1 25 16,-9 1 17-16,-4-1 24 0,-4 1 19 0,-5-1 9 16,-4 1 9-16,-4 2-6 0,-4-2-3 15,-4 3-2-15,-3 1 3 0,-4 2-1 16,-3 6-9-16,-2-1-9 0,-3 4-6 16,-3 3-10-16,6 1-5 0,-4 2-10 0,3 1 0 15,2 0-5-15,4 0-6 0,3 2-2 16,0-1-4-16,4-3-5 0,4 3-2 0,2-5 0 15,2 0-5-15,2-3 1 0,0 2-7 16,4-4 3-16,2-4-5 0,2 0-6 16,0 0-2-16,2-4-10 0,1-2-9 15,2 1-8-15,0 1-4 0,-3-2 1 0,0 1-4 16,-2 2-5-16,-2 0 1 0,1 3 0 16,0 0 9-16,-1 3 1 0,0 1 1 15,1 2 4-15,-1 2 6 0,0-1-1 0,4 3 1 16,-2-3 2-16,0 0 3 0,1 4 3 15,0-6-7-15,1 3-6 0,-1-5-11 16,1 1-9-16,4-2-22 0,-4-2-15 0,2 0-10 16,4-3-22-16,-1-2-18 0,0-2-284 15,0 0 141-15,-1-4 92 0</inkml:trace>
  <inkml:trace contextRef="#ctx0" brushRef="#br0" timeOffset="1439.9266">18286 2644 112 0,'2'-6'134'0,"0"2"25"16,-2-2-4-16,0 6-7 0,-4-5-12 16,4 5-13-16,-10-2-13 0,10 2-8 15,-18 6-7-15,5 3-10 0,-4 1-8 0,0 3-5 16,1 1-9-16,-2 2-6 0,2 2-3 16,0-1-9-16,4 0-2 0,1 2-9 15,3-2-1-15,2-2-3 0,2 0-3 16,1-1-4-16,3-3-2 0,3 1-1 0,1-3-1 15,2-3-3-15,0-2 0 0,3 0-2 16,-1-4-1-16,3-4 2 0,0-2-4 0,-1-3 1 16,0-5 0-16,6-5-3 0,-4-4-3 15,1-6 3-15,1-13-3 0,0-3-2 16,-4-6 4-16,4-23-4 0,-2-4-3 16,-6-1 1-16,2 1 4 0,-4 11 11 0,-2 10 13 15,0 4 11-15,0-1 5 0,1 9 2 16,-3 5 12-16,0 3 9 0,2 4 2 0,-4 5-6 15,2 6-7-15,0 1-8 0,-3 4-9 16,3 3-8-16,0 9-2 16,-2 5-2-16,2 0-3 0,0 23-1 0,2 0-6 15,-6 15 2-15,4 7-2 0,-2 15-1 0,0 22-1 16,0 1 0-16,4 3-3 0,-2-4 1 16,4 0-3-16,0-2 0 0,3-17-3 0,1-10-12 15,1-2-11-15,0-4-10 0,3-2-13 16,-4-11-6-16,6-3-4 0,-2-3-6 15,0-7 3-15,2-2 4 0,-4-5 2 16,3-6-3-16,-1-2 3 0,1-4 1 0,0-2-5 16,-3-3 0-16,3-3 9 0,0-4 3 15,-1 2 1-15,-3-2 7 0,-1 0 1 16,1-2 4-16,-3 3 1 0,-1 0 3 16,-3-3-9-16,0 4-11 0,0-1-24 0,0 1-24 15,0 0-31-15,-2 1-36 0,-2 1-440 16,-2 3 202-16,0-1 133 0</inkml:trace>
  <inkml:trace contextRef="#ctx0" brushRef="#br0" timeOffset="1900.6988">17745 2901 94 0,'0'0'146'0,"0"0"-9"0,0 0-17 16,0 0-10-16,12-12-10 0,-8 5 1 15,4-5-12-15,0 1-5 0,3-8-5 0,0 2-5 16,1-6-4-16,-3 2-8 0,1-4-6 16,-4-2 0-16,1 1-4 0,-2-2 0 15,-1 3 1-15,-4-2 6 0,-2 6 4 16,-3 0-2-16,1 5 1 0,-3-2-3 0,-1 6-3 16,-5 3-5-16,1 5-1 0,-3 4-3 15,-2 4-3-15,2 4-5 0,-2 6-1 16,2 3-2-16,3-1-5 0,1 5 1 0,4 2-3 15,3 0-2-15,4 0 0 0,2 2-1 16,7 0-1-16,0-3-3 0,3 1-1 16,5 2-1-16,5-4-6 0,0 0-28 0,4-4-40 15,1-2-41-15,3-4-48 0,-2-3-56 16,-1-2-471-16,1-5 228 16,-2-1 150-16</inkml:trace>
  <inkml:trace contextRef="#ctx0" brushRef="#br0" timeOffset="2468.0935">18654 2612 186 0,'-4'-5'206'0,"-1"2"-24"0,5 3-21 0,0 0-15 16,0 0-15-16,-4 17-15 0,4-6-14 15,2 3-6-15,2 3-11 0,1 0-5 16,3 4-9-16,0-2-11 0,4 2-3 16,0-2-8-16,2-2-1 0,4 0-6 0,1-1-4 15,4-5 1-15,0-4-3 0,3-1 1 16,-3-6-5-16,5-2-2 0,-2-3 2 0,0-3-1 15,0-4 3-15,-3-1 9 0,-1 4 14 16,-4-3 17-16,-1 2 11 0,-2-1 7 16,-2 4 1-16,-1 0-12 0,-1 2-9 15,-2 1-13-15,-1 2-7 0,-8 2-5 0,10 12-4 16,-4 3 2-16,-1 8-2 0,-1 7-1 16,1 12-3-16,-3 10-3 0,2 4 4 0,0 3-5 15,-2 26-7-15,0 3-2 0,2 1 0 16,-4 2-1-16,3-3-3 0,-3-4-1 15,-5 0-1-15,1-17-2 0,-4 7-2 16,-5-15-2-16,0-10 4 0,-1-3 0 0,-8-3-1 16,-3-8 2-16,-5-6 2 0,-4-4 6 15,0-12-7-15,-1-4-3 0,1-10-2 16,-2-9-1-16,-3-11-4 0,3-7-5 16,9-8-7-16,4-8-8 0,6 0-1 0,7-6-16 15,6 1-6-15,6 0-11 0,4-1-17 16,10-19-21-16,4 3-45 0,5 1-52 15,9 4-41-15,2 1-51 0,4 3-598 0,3 2 295 16,1 2 195-16</inkml:trace>
  <inkml:trace contextRef="#ctx0" brushRef="#br0" timeOffset="3125.8539">20561 2273 192 0,'10'-12'276'0,"-3"4"-21"0,-1 3-26 15,-1 3-25-15,-3 0-26 0,-2 2-18 0,0 0-16 16,6 15-9-16,-6 2-4 0,0 9-1 16,0 10-5-16,0 7-9 0,-2 12-7 15,0 4-13-15,-5 22-9 0,1-2-5 16,-1 1-6-16,-1-2-8 0,4-17-10 0,-1-8-16 15,-1-3-23-15,2-10-29 0,2-4-38 16,0-6-28-16,0-3-27 0,0-5-6 16,2-6-18-16,0-6-13 0,0-5 0 0,0-5 13 15,0 0 9-15,0-34 15 0,0 4 7 16,-2-12 17-16,0-13 9 0,-1-6 29 0,6-27 12 16,-3 1 21-16,4 3 20 0,2 4 17 15,-2 16 18-15,2 6 5 0,3 5 5 16,1 3 7-16,3 2-3 0,2 5-2 15,1 3-3-15,6 3-3 0,6 3-5 0,-1 5-3 16,5 3-2-16,-2 7-4 0,-1 1-7 16,-5 8-3-16,0 0-5 0,-4 6-2 0,1 4 1 15,-6 2-4-15,0 6 0 0,-7 3-1 16,-4 4-2-16,-4 4 1 0,-6 5-3 16,-4 1-1-16,-6 0 3 0,0 4-6 15,-3-2 4-15,-1 2-6 0,4-3-2 0,-2-1 3 16,4-4-3-16,1-2 0 0,3 2-2 15,-1-2 1-15,4 0-3 0,3 0 4 16,4-2 2-16,4 1-1 0,5 1 0 0,4 4-4 16,8-1 5-16,1 1-3 0,2 2 0 15,2-2-2-15,3 5-1 0,-3-3 0 16,2 1 1-16,-5 2-2 0,0-3 4 0,-6 1-5 16,0-2 3-16,-6-1 6 0,-3 2 14 15,-4-2 18-15,-4-2 14 0,-6 0 4 16,-4 1 4-16,-10 1-4 0,-7-2-5 0,-3-2-5 15,-2-1-4-15,-2-5-7 0,1 1-12 16,-3-7-29-16,4-2-36 0,2-1-49 16,5-4-70-16,3-1-59 0,2-7-657 0,3 1 297 15,4-5 196-15</inkml:trace>
  <inkml:trace contextRef="#ctx0" brushRef="#br0" timeOffset="3630.047">21073 2964 123 0,'15'-4'234'0,"1"1"-20"16,6-6-16-16,1-1-16 0,0-5-16 15,5-1-12-15,-1-3-12 0,-1-4-11 16,-1-2-12-16,-1 0-12 0,-4-3-12 0,0 1-3 16,-8 2-10-16,-1 3-9 0,-4 4-6 15,-5 3-6-15,-7 0-11 0,-1 3-4 0,-5 5-5 16,-1 3-3-16,0 4-7 0,-8 4-5 15,-3 7 1-15,1 1-3 0,4 5-4 16,-2 4 1-16,6-1-4 0,3 2-1 16,0 0-1-16,9-1 0 0,4 0-5 0,2 0-1 15,8 0 4-15,0-2 1 0,4-4-3 16,2-2-1-16,3-2 2 0,5-5 0 16,0-5-6-16,4-2 4 0,9-5-4 0,-1-5-6 15,-2 1-6-15,4-8-7 0,-9 1-5 16,1-2-2-16,-4 4 5 0,-1-1 1 15,-7 5 0-15,-2 2 3 0,0-1 1 16,-6 3 3-16,3 0-3 0,-5 1 0 0,2 0-1 16,0 4 1-16,-2-1 1 0,3 6 3 15,2 0-2-15,0 2 0 0,-1 2 5 16,2 0-1-16,-2 3 4 0,4 1-4 0,-2 3 6 16,-3-1 0-16,-1 2-2 0,-1-1 11 15,-2 1 6-15,-3 0 5 0,-4 1 5 0,-2-2 4 16,-4 1-2-16,-4 1-2 0,-1-3-3 15,-4 1-7-15,0-3-7 0,-1-5-28 16,-4 0-31-16,2-4-32 0,-1-6-22 16,2-1-36-16,4-7-38 0,1-7-40 0,4-6-451 15,6-7 227-15,4-10 150 0</inkml:trace>
  <inkml:trace contextRef="#ctx0" brushRef="#br0" timeOffset="3817.1038">22136 2032 27 0,'10'-13'136'0,"-2"6"9"15,1 2 7-15,2 7 2 0,-3 4-3 16,1 6 1-16,3 7 3 0,-1 4-2 16,2 4-4-16,-3 9-4 0,-2 3-5 0,2 7-8 15,-2 1-15-15,0 3-13 0,0 0-9 16,-1-1-9-16,-1-1-9 0,3-1-8 0,-3-6-22 16,3-1-39-16,-1-4-47 0,2-2-53 15,-4-2-45-15,4-7-59 0,-4-2-461 16,0-8 224-16,0 0 147 0</inkml:trace>
  <inkml:trace contextRef="#ctx0" brushRef="#br0" timeOffset="3939.3562">22375 2758 2279 0,'-3'-7'178'0,"1"1"-54"15,0-1 2-15,2-2-3 0,2 1-15 16,3 0-17-16,1-6-23 0,7-2-14 0,6 0-15 16,7-5-9-16,0-2-26 0,7-4-48 15,-1-2-73-15,4 3-80 0,-7-2-778 0,1-2 332 16,-2 0 218-16</inkml:trace>
  <inkml:trace contextRef="#ctx0" brushRef="#br0" timeOffset="4682.2086">24176 1870 25 0,'-14'-17'184'16,"-2"8"-13"-16,2 1-13 0,-3 8-5 0,-3 6-7 16,2 5-8-16,-6 7-3 0,-3 12-2 15,-1 4-4-15,-4 19-10 0,5 5-8 16,-1 3-3-16,6 7-10 0,2 1-9 16,6 1-8-16,0 3-6 0,8-11-9 0,0-4-6 15,4-1-4-15,0 0-6 0,0-2-13 16,-1-4-25-16,3-5-23 0,-4-4-23 0,-2-2-17 15,0-3-14-15,-3-6-8 16,-2-6-5-16,-1-3-8 0,-3-5-11 0,-4-8 3 16,2-3 8-16,-2-8 11 0,0-2 20 15,-1-5 13-15,4-5 21 0,-1-1 13 0,4-4 16 16,5 0 7-16,1 1 4 0,7-2 6 16,2 1 11-16,5-4-3 0,6 2 8 15,-1 0 2-15,9 0 4 0,1 1 2 16,3 2-2-16,-4 5-4 0,4 1-2 0,1 2-4 15,0 5 1-15,-3 2-4 0,0 3-2 16,2 5-3-16,-1 2 2 0,-1 4-2 16,0 2-4-16,2 4-1 0,-1 0-2 0,-1 2-3 15,-4-2-2-15,-2 0 0 0,3 1-1 16,-4-3-1-16,-1 0-11 0,0-2-15 16,0-1-30-16,-3-3-29 0,3-2-40 0,0-2-56 15,-5-5-479-15,6-5 219 0,-6-1 145 16</inkml:trace>
  <inkml:trace contextRef="#ctx0" brushRef="#br0" timeOffset="4824.9329">24057 2327 85 0,'-4'-6'165'0,"2"1"-21"0,2 5-15 0,-2-3-16 15,2 3-28-15,0 0-35 0,0 0-43 0,0 0-45 16,26 14-214-16,-16-6 86 0,2 3 56 15</inkml:trace>
  <inkml:trace contextRef="#ctx0" brushRef="#br0" timeOffset="5326.0192">24477 2640 3 0,'18'13'170'15,"2"-1"-8"-15,-1 1-15 0,0 0-9 0,-2-2-10 16,-1 6-13-16,4-4-13 0,-3 0-7 15,-3 2-13-15,-3-2-7 0,0 1-9 16,-3-1-7-16,-4-1-4 0,-4-1-6 16,-4-2-3-16,-2-1-6 0,-5 0-4 0,-4-3 1 15,3-3-4-15,-3-4-3 0,-3-2 1 16,4 1 1-16,2-6 5 0,1-1-3 0,4 0-5 16,3-3-4-16,4 0-3 0,6-1-3 15,5 0 1-15,6-4-5 0,3 2-1 16,7-3-3-16,2 4 3 0,0-4 0 15,3 4 0-15,0-2 1 0,1 1-1 0,-5 1 3 16,0 2 0-16,-5 2 8 0,-1-1 7 16,-6 5 7-16,2 0 1 0,-6-4-2 15,-1 5-3-15,-5 1-8 0,-2-1 0 16,-4 3-6-16,0 3-2 0,0 0-6 16,0 0 1-16,0 0-2 0,0 0-4 0,0 0 0 15,0 0 0-15,-2 20 1 0,9-8-1 0,4 1-1 16,3 4 2-16,4 1-2 0,2 1-4 15,2 2 3-15,-1 0-2 0,-1 0 1 16,0-2-1-16,-4-5-1 0,0 4-1 16,-2-3-4-16,-3-4 4 0,-3 1 3 0,-1 1 4 15,-3-3 4-15,-4-1 4 0,-2 1 1 16,-7-3-2-16,1 3 0 0,-7-4-1 16,-2-2-7-16,0-3-17 0,-1-1-19 0,-2-1-30 15,1-3-31-15,4-4-35 0,0-1-43 16,3-9-37-16,6-3-454 0,2-5 224 15,4-7 148-15</inkml:trace>
  <inkml:trace contextRef="#ctx0" brushRef="#br0" timeOffset="5517.1479">25264 1988 111 0,'2'-5'122'0,"3"5"-4"16,-5 0 17-16,4 15 15 0,0 0 3 15,-2 6 1-15,2 6 1 0,-2 3-13 16,2 11-2-16,-2 2-6 0,2 9-8 0,2 1-10 15,-2 2-12-15,2-2-8 0,-2 5-11 16,0-8-8-16,4 5-11 0,1-8-23 16,-2 1-40-16,-1-8-40 0,5-5-38 15,1-2-48-15,-2-4-55 0,2-8-440 0,0-8 210 16,-2-2 139-16</inkml:trace>
  <inkml:trace contextRef="#ctx0" brushRef="#br0" timeOffset="5635.0262">25482 2708 69 0,'5'-9'154'16,"1"-2"-15"-16,4-1-11 0,5 1-23 0,2-2-6 16,2 1-32-16,0-1-53 15,2 1-52-15,-3 1-213 0,-2-2 85 0,-6 3 57 16</inkml:trace>
  <inkml:trace contextRef="#ctx0" brushRef="#br0" timeOffset="5884.7195">23234 2533 67 0,'-6'-1'190'0,"6"1"-15"0,-9-3-12 0,9 3-13 15,-6-2-13-15,6 2-12 0,0 0-11 16,0 0-12-16,0 0-7 0,0 0-14 0,28 0-10 16,-10-1-39-16,4 1-62 0,3-2-77 15,1 2-358-15,1-3 159 0,2 2 104 16</inkml:trace>
  <inkml:trace contextRef="#ctx0" brushRef="#br0" timeOffset="7318.5976">26788 2139 87 0,'8'-6'173'0,"3"-1"-6"15,0-3-5-15,-1-1-12 0,3-5-7 16,-2-3-15-16,-1 1-3 0,-4-6-7 15,-1 5-5-15,-5 1-3 0,-3-2-13 16,-5 1-10-16,-9 2-10 0,-4 3-8 0,-7 6-1 16,-3 2-4-16,-3 4-7 0,-6 7-2 15,-1 1-7-15,3 5-7 0,-2 8-2 0,9 1-5 16,1 6 0-16,8 3-5 0,8 3-2 16,5 3 1-16,7 4-5 0,9 1-5 15,5 10 4-15,12 16-6 0,5 0 3 16,1-2-2-16,2-1-1 0,0-4-3 15,-12-11-2-15,0-6-1 0,-6-8-3 0,-3 2 1 16,-5-4-3-16,-4-1 6 0,-6-4 1 0,-4-2 0 16,-5 2 4-16,-6-3 0 15,-4-5 7-15,-3-4-3 0,-1-2 5 0,-1-5 0 16,2-3 2-16,2 0 3 0,0-4 1 16,3-1-1-16,4-1-2 0,4 1-4 15,1-3-9-15,1 0 2 0,6 2-6 0,3-4 2 16,2 5-2-16,10-7-2 0,2 2-3 15,2 4 1-15,8-4-1 0,5 4 2 16,7 0-3-16,6-1 0 0,5-2 2 0,-1-2-6 16,9 0 2-16,2-3-1 0,-1-1-1 15,-4-1 1-15,1-3-1 0,-3-1 0 0,-3 0 0 16,-5-4-1-16,-8 0 2 16,-3 1-2-16,-3-2-1 0,-5-2 4 0,-6 4 1 15,-2 1 0-15,-5 1 5 0,-6 3-2 16,0 4-2-16,-4-1 0 0,-2 1-1 0,-5 3-3 15,-1 2 0-15,0 0-2 0,-2 6 1 16,0 2-3-16,0 2-5 0,0 3-13 16,2 0-18-16,4 5-17 0,4-3-21 15,4 1-16-15,6 1-15 0,5 3-17 0,6-2-6 16,11-2-22-16,3-3-6 0,5 1 10 16,3-4 10-16,1-5 14 0,-6 2 16 15,7-3 20-15,-3-4 23 0,-8 0 24 16,-1-2 30-16,-5-2 20 0,-4 1 25 0,0 0 9 15,-7-2 15-15,-5 1-1 0,-1 3-2 16,-7 0-1-16,-4 1 2 0,2 4-4 0,-13-6 1 16,3 4-7-16,10 2-3 0,-23 4-7 15,9 1-1-15,2 3-6 0,0 0-2 16,0 1 0-16,2 2-5 0,2-3 0 16,1 3-5-16,3-3 3 0,2 3-3 0,0-4 2 15,2 0-3-15,2-1 0 0,2-2 3 16,2 2-2-16,3-4 0 0,1-2 2 15,1 0-4-15,2-2 1 0,1 0 3 0,2-2-1 16,-2 0-2-16,1 3 2 0,-2-4-1 16,0 4-2-16,-1 0-5 0,-2-2 0 15,4 1-1-15,-4 2 1 0,0 2-4 0,1 1 4 16,2-1-8-16,-2 3 4 0,1 0 3 16,-2 1-6-16,4 1-15 0,0 1-32 15,-1-3-33-15,2 3-37 0,2-2-46 16,-3-2-520-16,4-1 232 0,2 0 152 0</inkml:trace>
  <inkml:trace contextRef="#ctx0" brushRef="#br0" timeOffset="7581.2648">28115 2746 12 0,'0'0'108'0,"8"-1"-3"0,-8 1-5 16,0 0-3-16,16 6-18 0,-8-3-2 0,-2 3-14 15,0 0-1-15,1 4-6 0,0-1-2 16,1 2-9-16,-2 3-1 0,-4-5-8 15,2 3 4-15,-1-3 4 0,-1 0 20 16,-2 1 19-16,2-2 19 0,-2-1 20 0,0-1 8 16,0-6 6-16,-4 3-8 0,4-3-5 15,0 0-9-15,0 0-9 0,-11-10-11 16,11 2-10-16,2-2-9 0,2 1-14 0,-2 0-13 16,7-5-21-16,-3 3-31 0,3-3-30 15,4 3-30-15,-3-3-28 0,4 5-29 0,4-3-26 16,-1 5-19-16,2-3-477 0,2 2 219 15,1 1 144-15</inkml:trace>
  <inkml:trace contextRef="#ctx0" brushRef="#br0" timeOffset="8048.2533">28591 2638 115 0,'7'-4'71'0,"-3"1"16"0,0-1 17 0,-4 4 14 16,0-6 7-16,0 6 2 0,0 0-3 16,-4-8-9-16,4 8-10 0,-11 0-8 15,11 0-11-15,-16 8-10 0,7-2-6 0,0 3-8 16,-1 3-2-16,2 1-8 0,-1 2-6 15,0 3-2-15,3-2-4 0,2 1-3 16,2 2-5-16,2-1-3 0,2-1 0 16,2 0-6-16,5-3-1 0,4-1-7 0,1-6-9 15,4 1-2-15,2-6-2 0,4-2-2 16,3-4-4-16,7-6 3 0,0-3-9 16,-3-6 7-16,5-7 2 0,-4-9-2 0,11-14-1 15,-7-3-2-15,-9 5 4 0,-5 6 0 16,-4 3 16-16,-4 7 13 0,0 6 16 0,-6 0 5 15,1 5-5-15,-1 4-10 0,-1 2-7 16,-3 4-4-16,-2 6-3 0,0 4-1 16,-2 0-2-16,2 16-3 0,-4 1 4 0,0 2-5 15,0 8 4-15,0 1-3 0,0 1-3 16,0 1 1-16,-1-2 0 0,3-2 1 16,-2-5 1-16,2-2 3 0,0-2 11 15,0-2 16-15,0-3 19 0,2-1 11 0,3-3-8 16,-1 0-2-16,4-8-7 0,1 1-8 15,3 0-6-15,4-1-5 0,-4 0-5 16,3 0-4-16,2 3-3 0,0-1-4 16,-1 1-2-16,2 3-2 0,-2 3-2 0,2-1-1 15,-2 4-3-15,1 1 2 0,0 4-1 16,-2-1-10-16,-3-1-40 0,2 0-44 0,-2 1-47 16,-1-1-63-16,-3-4-701 0,-1 1 304 15,-7-3 200-15</inkml:trace>
  <inkml:trace contextRef="#ctx0" brushRef="#br0" timeOffset="8517.09">21270 3606 72 0,'-2'4'141'0,"2"-4"5"16,23 6 9-16,4-3 5 0,16 1 1 0,21 0-1 16,39 0-3-16,14-3-4 0,39-1-6 15,15-3-1-15,20-1-5 0,61-2-1 16,17-1 0-16,1-1-3 0,10 4 9 16,12-1-12-16,9 1-8 0,-5 2-8 0,-8-3-1 15,-10 0-8-15,-3 3-15 0,-11 1-2 16,-56 1-11-16,-12 0-7 0,-8 0-6 0,-14 0-3 15,-11 0-11-15,-17-3 0 0,-31 3-10 16,-12 3-4-16,-10-3-2 0,-18 0-19 16,-19 0-28-16,-9 0-43 0,-11 0-67 15,0 1-85-15,-6-1-91 0,-7-1-708 0,-5 1 341 16,-8-3 225-16</inkml:trace>
  <inkml:trace contextRef="#ctx0" brushRef="#br0" timeOffset="9156.3684">23223 4107 61 0,'9'-6'171'0,"-2"0"-5"0,-1 3 3 16,-2-5-3-16,0 2-1 0,-4 2-16 15,-4-3-15-15,-2 3-18 0,-11 0-10 0,-5 4-11 16,-8 2-9-16,-10 8-5 0,-8 1-1 15,-1 5-10-15,3 2-5 0,-1 5-5 16,7 2-10-16,1 3-4 0,6 3-5 16,10 2 0-16,6-3-7 0,6 2-1 0,9-4-3 15,4 4-1-15,9 1-3 0,1 2-2 16,7-3-4-16,1 3 0 0,0-7-3 16,0 1-6-16,-1-4 4 0,-2-1-2 15,-4-2-4-15,-1-6-3 0,-2 2 7 0,0-3 15 16,-4-2 13-16,-2-2 11 0,-2 1 5 15,-4-3 1-15,-6 1 2 0,-4-2-4 0,-6-2-8 16,-4-4-1-16,-5 1-6 0,-3-3-7 16,1-3-7-16,-1 1-32 0,-4-6-28 15,0-2-34-15,3-1-32 0,3-1-37 16,4 1-42-16,6-3-37 0,3-1-545 0,6 2 258 16,7-4 171-16</inkml:trace>
  <inkml:trace contextRef="#ctx0" brushRef="#br0" timeOffset="9460.032">23188 4263 147 0,'6'8'151'0,"0"-1"9"16,3 5-4-16,-3 1 1 0,0 4-5 15,1 1 0-15,-1 3-5 0,1 2-8 0,-1-1-11 16,-2 5-9-16,0-2-11 0,0-1-7 15,0 1-5-15,4-2-11 0,-2 0-7 16,2-2-5-16,2-1-4 0,5-1 3 0,7 2-7 16,2-3-3-16,4-3-7 0,4 0-5 15,5-3-4-15,-2-1-4 0,3-3-3 16,-2-1-4-16,2-1-4 0,-6 0-4 16,-3-4-3-16,-1 1-4 0,-4 0-9 0,-1-2-13 15,-4 1-19-15,-4-2-23 0,-1 0-32 16,-1 0-41-16,0-2-36 0,-5-2-35 0,1 1-559 15,-5-1 254-15,0-2 167 0</inkml:trace>
  <inkml:trace contextRef="#ctx0" brushRef="#br0" timeOffset="9665.3784">24109 4370 152 0,'2'12'165'0,"0"-2"-3"16,0 7-4-16,-2-1-11 0,2 3-5 16,-4 2-15-16,4 0-13 0,-2 2-7 0,0 3-13 15,-2-1-10-15,2 1-15 0,-2-1-30 16,2 2-46-16,0-6-46 0,-2 0-48 16,0-3-375-16,2-5 162 0,-5-4 106 0</inkml:trace>
  <inkml:trace contextRef="#ctx0" brushRef="#br0" timeOffset="9886.2823">24073 4303 94 0,'31'-8'165'0,"9"6"1"0,2 2-11 0,-1 5-6 16,11 4-7-16,0 4-12 0,-3 2-10 15,-3 4-3-15,-3 0-2 0,-5 4-2 16,-11-2 5-16,-4 2 5 0,-10 0 5 15,-9 0 4-15,-8 2-3 0,-9 3-3 0,-12 5-6 16,-10-4-19-16,-17 5-11 0,-9-2-17 16,-3-3-46-16,-4-7-50 0,9-6-44 0,8-3-73 15,-4-7-678-15,7-5 279 0,-3-2 183 16</inkml:trace>
  <inkml:trace contextRef="#ctx0" brushRef="#br0" timeOffset="10456.2405">16181 3788 9 0,'0'0'150'15,"13"-6"5"-15,9 6 8 0,14-3-6 16,21 0-6-16,36 0-10 0,40-4-6 0,19-2-3 15,15-2-6-15,11 0-4 0,8-3-4 16,3 2-5-16,-5 1-7 0,0-3-8 16,-2 4-8-16,-10 1-9 0,-13 1-10 0,-18-1-8 15,-33 3-4-15,-10 2-7 0,-27 0-4 16,-14 2-4-16,-12-1-6 0,-5 1-5 16,-6 0-2-16,-6 0-3 0,-5 2-7 0,-4-2-17 15,-6 2-35-15,-9-2-41 0,-4 2-57 16,0 0-35-16,-34 2-31 0,-1 0-468 15,-13 0 226-15,-15 2 148 0</inkml:trace>
  <inkml:trace contextRef="#ctx0" brushRef="#br0" timeOffset="10716.1802">16507 4084 156 0,'26'6'168'16,"10"-4"-17"-16,15-4-11 0,46-2 1 0,36-4 4 15,15-3-4-15,15-4-4 0,9 1-1 16,6-5 1-16,3 3-1 0,3-3-7 16,1-5 3-16,-5 5-7 0,-13-2-6 0,-14 4-7 15,-18 0-13-15,-34 5-2 0,-14 1-6 16,-19 4-6-16,-17-1-2 0,-11 4-2 16,-6 0-4-16,-5 1-7 0,-3-2-4 0,-3 4-8 15,-3-3-9-15,-4 2-7 0,2 0-35 16,-6 2-41-16,-2-2-56 0,3 2-73 15,-2 2-87-15,-3 2-625 0,1 1 297 16,-1 1 197-16</inkml:trace>
  <inkml:trace contextRef="#ctx0" brushRef="#br0" timeOffset="11602.2545">23867 6267 108 0,'-8'0'158'0,"8"0"-9"15,0 0-2-15,0 0-5 0,32-14-9 0,-1-3-5 16,13 0-9-16,24-16-11 0,4 0-7 15,4-5-8-15,15-11-10 0,-2-6-6 0,-6-2-9 16,-9-3-8-16,-17 5-4 0,-8-3-2 16,-7-3-5-16,-6 1 0 0,-8 3-2 15,-9 13 3-15,-9 8 5 0,-2 5 4 16,-3 8 4-16,-3 4-2 0,-2 0-10 0,0 8-6 16,-7 1-8-16,1 10-5 0,6 0-3 15,-25 25 0-15,6 3-2 0,-2 14 1 0,-9 19-2 16,5 7 1-16,-1 3-2 0,6 8-2 15,0 2 2-15,3 5 3 0,-2 2-3 16,8-1-1-16,-1-2-3 0,4-2 0 16,1-7-2-16,0-12-1 0,3-12 0 0,2-10-2 15,-2-2 0-15,2-10 3 0,-2 0 16 16,2-5 13-16,2-5 19 0,-2-3 10 16,0-4 3-16,0-7-10 0,-3-4-9 15,5-2-5-15,0 0-9 0,0-27-3 0,5 9-11 16,3-7-3-16,4-5-4 0,10-5-5 15,1 1-3-15,3 1-1 0,2 3-2 0,0 4-9 16,0 2 1-16,-3 5-2 0,-1 6-2 16,5 1-2-16,-3 5 2 0,-1 2-1 15,0 5-1-15,1 5 0 0,1 3 2 16,1 6-3-16,0 3 2 0,-3 5 0 0,0 0 0 16,-2 3 2-16,-1 0-3 0,-1 0 2 15,-4 2-2-15,0-4 0 0,-5 1-1 16,-1-3-8-16,2 1-31 0,-3-3-40 0,-4-5-50 15,3 0-52-15,0-1-43 0,-3-2-57 16,0-1-637-16,1-5 312 0,-1-1 206 16</inkml:trace>
  <inkml:trace contextRef="#ctx0" brushRef="#br0" timeOffset="12050.6224">26007 6353 136 0,'9'-11'206'0,"-3"-1"-18"16,0 0-6-16,0 3-8 0,-2 0-7 15,1 1-11-15,-3-2-15 0,-2 5-18 0,-4-1-10 16,-5 2-15-16,-5 3-10 0,-6 1-6 15,-3 5-6-15,-4 1-5 0,0 3-6 16,-3 2-5-16,4 1-7 0,1 0-7 0,5 1-4 16,2 2-3-16,5 0-2 0,4 0-5 15,5 3 0-15,4 1-2 0,8 0-2 16,4 2-7-16,4 2 1 0,6 0-1 16,-1-1-3-16,4 1-3 0,0-2 1 0,-1 2-6 15,-1-3-1-15,-2 3-1 0,-4-4-3 16,-3-5 2-16,0 1-1 0,-4-1 5 15,-2-3 9-15,-1 3 9 0,-3-5 13 0,-4 3 5 16,-4-3 1-16,-7 1-5 0,-3-3-2 16,-10 1-3-16,1-2-4 0,-5-3-3 15,0-2-3-15,-3-1-8 0,4-1-17 0,-1-2-29 16,1 0-18-16,1 0-32 0,5-1-32 16,4 2-46-16,0-4-60 0,7 3-615 15,4-1 282-15,4-4 186 0</inkml:trace>
  <inkml:trace contextRef="#ctx0" brushRef="#br0" timeOffset="12448.1881">26361 6392 142 0,'0'0'145'0,"0"0"-8"0,8 6-1 16,-6 2-2-16,2 2 6 0,-2 5 1 15,1 1-6-15,-1-2-7 0,-2 6-2 16,0 1-5-16,2 1-10 0,-2 5-4 0,-2 0-11 16,2-1-6-16,-2 1-9 0,2 1-6 15,-3-3-2-15,1-4-2 0,0 1-2 16,0-4 3-16,0 0 1 0,0-2-4 0,2-3-2 16,0-1-5-16,0 0-2 0,-2-3-3 15,4 1-5-15,-2-1-4 0,4 0-4 16,0-3 1-16,7-2-2 0,-1 2-3 15,8 0-1-15,-2-4-5 0,6 2 0 0,1-3-6 16,0 1-3-16,4-2-4 0,1 0 2 16,2 0-6-16,-1-2 2 0,1 2-1 0,-2-1 1 15,-5-1-7-15,0 2-2 0,-2-2 0 16,-2 2 0-16,0-2-10 0,-4 2-10 16,-2-2-12-16,0 2-24 0,-3-1-37 15,-2-4-37-15,3 4-42 0,-2-4-35 0,-3 0-39 16,-2-3-592-16,0 2 282 0,-2-5 185 15</inkml:trace>
  <inkml:trace contextRef="#ctx0" brushRef="#br0" timeOffset="12684.5814">27042 6482 146 0,'4'-3'182'15,"-4"3"-20"-15,0 0-15 0,0 0-5 0,0 0-12 16,13 13-4-16,-7-5-3 0,-1 3-5 16,-1 4-9-16,0 1-7 0,-2 1-9 15,2 2-12-15,1 3-1 0,-1 3-11 16,0-2-6-16,-2 2-5 0,0-4-12 0,0 0-35 16,2-2-40-16,-2 0-40 0,-2 0-53 15,3-5-37-15,-3-2-389 0,-3-1 187 16,-1-7 123-16</inkml:trace>
  <inkml:trace contextRef="#ctx0" brushRef="#br0" timeOffset="12950.0085">26923 6392 48 0,'12'-3'180'0,"4"-2"-15"0,5 2-11 0,9 1-4 16,2 2-4-16,8 5-5 0,2-3-11 15,1 4-13-15,3 8-12 0,-5-3-8 16,-6 3-7-16,1 8-3 0,-6-6-4 0,-5 5 1 16,-4 2-3-16,-6 2 3 0,-7-3 10 15,-3 3 1-15,-8 1-1 0,-3 2-7 16,-6 2-9-16,-7-2-6 0,-9 7-10 0,-2-3-6 16,-8-2-18-16,-13 5-33 0,5-5-32 15,1-10-46-15,3 1-49 0,-5-4-39 16,1-2-38-16,-3-4-495 0,3 1 236 0,1-6 155 15</inkml:trace>
  <inkml:trace contextRef="#ctx0" brushRef="#br0" timeOffset="13314.2348">23234 7499 148 0,'23'1'202'0,"11"1"-12"0,25-4-11 16,41 1-6-16,40-8-3 0,27 0-7 0,24-3-8 15,56-1 5-15,9-1 9 0,11 1 8 16,19 3-7-16,7-1-14 0,0 6-3 15,-5 2 10-15,0 6-3 0,-4-2-12 16,-5 1-9-16,-21 0-7 0,-65-2-15 0,-12 2-5 16,-13-4-11-16,-22 2-10 0,-40 0-11 0,-17 0-3 15,-22-2-11-15,-14 2-2 0,-11 0-1 16,-8-2-14-16,-2 2-4 0,-5-1-15 16,-3-2-51-16,-5 0-51 0,-2-2-67 15,-2 2-71-15,0-1-66 0,-7 1-841 0,1-3 380 16,-5 0 250-16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3:28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26985 15681 16 0,'-9'-5'116'0,"9"5"-8"16,-12 0-9-16,12 0-3 0,-15 0 5 0,9 3 0 15,0-1-7-15,6-2-6 0,-16 0-5 16,10 3-5-16,6-3 5 0,-8 3-8 16,4-3 0-16,4 0-2 0,0 0-3 15,0 0-5-15,0 0-7 0,0 0-4 0,0 0 1 16,18 2-8-16,2-2 3 0,5 0-5 16,7 2-5-16,10-2 2 0,7 4 2 15,5-1 3-15,8-2 0 0,-1 2 2 0,5 0-1 16,2 0-4-16,0-1 0 0,21 4-4 15,-16-6-1-15,-7 2-3 0,-1-2-2 16,2 4-1-16,-4-4-4 0,-1 0-2 16,-3 0-4-16,-9 0 1 0,-1 0-5 0,-5 0 0 15,1 0-1-15,-9 1-1 0,-2-1 0 16,-3 0 0-16,-3 0-5 0,-4 0 2 16,-2 0 0-16,-2 0-2 0,-3 3 1 0,-3-3 1 15,-1 0-2-15,0 0-2 0,-3 0 1 16,1 0-8-16,-2 0 5 0,-1-3-6 15,-8 3-9-15,12 0-16 0,-12 0-14 16,0 0-18-16,7 3-20 0,-7-3-17 0,0 0-33 16,0 0-37-16,0 0-31 0,-32-3-448 15,19 2 218-15,-3-3 144 0</inkml:trace>
  <inkml:trace contextRef="#ctx0" brushRef="#br0" timeOffset="405.7892">26729 15591 51 0,'-6'3'145'0,"-1"1"-2"16,5 3-9-16,2-3 8 0,0-4-2 15,9 18 1-15,1-14-5 0,5 6-8 0,6 3-4 16,4-5-2-16,11 4-7 0,2 1-6 16,11 1-8-16,4 1-3 0,21 0-6 15,5 4-5-15,1-6-5 0,0 1-6 0,1-1-1 16,-1-1-7-16,-12-3-3 0,-9-2-2 16,-2 2-5-16,1-2-5 0,-3 1-3 15,-11-2-6-15,1 0-4 0,-1 1 0 16,-2-6-3-16,-3 5-5 0,-6-3-1 0,-1 0-3 15,-2 3-1-15,-5-5-4 0,-2 2-2 16,-2 0-4-16,1-1 2 0,-4-2-1 0,0 3-4 16,-2 0-1-16,-3-3-2 15,0 3-1-15,-2-3 1 0,-1 3-4 0,-2-3 0 16,4 0-1-16,-4 1-3 0,-8-1-9 16,12 0-16-16,-6 3-20 0,-6-3-30 0,9 3-32 15,-9-3-46-15,9 0-62 16,-9 0-621-16,0 0 283 0,10-6 187 0</inkml:trace>
  <inkml:trace contextRef="#ctx0" brushRef="#br0" timeOffset="14900.451">27290 14203 71 0,'0'0'100'0,"-9"2"3"0,9-2-2 0,0 0-3 16,-6 3-4-16,6-3-4 0,0 0-1 15,-9 1-6-15,9-1-4 0,0 0 0 16,-8 2-2-16,8-2-10 0,0 0 0 16,0 0-2-16,-6 3-2 0,6-3-4 0,0 0 5 15,0 0-8-15,0 0 2 0,0 0 1 16,0 0 0-16,0 0 0 0,0 0-1 16,14 2 2-16,-1-2-4 0,0 3-2 15,8-3 0-15,7 3-2 0,3-1-1 0,11 2-4 16,3 1-1-16,8 1-1 0,4-2-5 15,2 2-1-15,3 0 1 0,1 1-2 16,20 1-1-16,0 2-6 0,-3-1-1 0,-13-1-1 16,-8-3-3-16,3 5-1 0,-3-4 0 15,1-1 0-15,-1 5 0 0,-4-4-6 16,2 1 0-16,-6 0 0 0,2 2-2 0,-9-5-1 16,-1 2-3-16,-5 2 0 0,-1-4 1 15,-7 1-1-15,-2-3-1 0,-1 3-1 16,-5 1 0-16,-4-6 3 0,2 3 1 0,-3 0-1 15,-3-2 1-15,-1 1 0 0,-2 1 1 16,-1-2-1-16,0 0-3 0,0-1 3 16,-2 2-3-16,-2 1-2 0,2-2-2 15,-8-1 0-15,11 2-2 0,-11-2 0 0,9 3-1 16,-9-3-2-16,6 0 1 0,-6 0-5 16,0 0-5-16,0 0-17 0,0 0-22 15,0 0-16-15,0 0-19 0,0 0-19 0,0 0-13 16,0 0-24-16,0 0-16 0,0 0-18 15,0 0-27-15,-4-12-470 0,4 12 227 16,-2-7 149-16</inkml:trace>
  <inkml:trace contextRef="#ctx0" brushRef="#br0" timeOffset="23261.4577">27493 13571 75 0,'-7'1'86'0,"7"-1"-4"16,-8 5-2-16,2-4-3 0,6-1 9 15,-9 5-3-15,9-5 6 0,-4 3-7 16,4-3-4-16,-7 3 0 0,7-3-2 0,0 0 3 16,-8 1-4-16,8-1 2 0,0 0 3 15,-6 4-5-15,6-4 2 0,0 0-3 16,-2 3 3-16,2-3 2 0,0 0 2 16,12 5 3-16,-12-5 3 0,26 1-5 0,-5-1-3 15,7 5-6-15,4-4-6 0,1 4-6 16,9-3-6-16,5 4-5 0,-1-4-4 15,10 2-4-15,1 1-6 0,0-2-2 0,1 1-4 16,0 2-2-16,3-5-3 0,-1 5-1 16,-1-2-3-16,-2 0-3 0,-8-1-1 15,-3 1-1-15,-3-2 1 0,-3 2 1 16,-6-2 2-16,-2-1 0 0,-5 4 0 0,-1-5-3 16,-6 1 0-16,0 1-2 0,-1-2 1 15,-2 2-2-15,-2 0 1 0,-1-2 2 16,-2 2-2-16,-2-2-1 0,0 0 1 0,-1 2-1 15,-9-2-2-15,17-2-3 0,-11 4 0 16,3-2-1-16,-9 0 1 0,10 0 1 16,-10 0-3-16,0 0 1 0,12 0-3 0,-12 0-7 15,10 2-10-15,-10-2-21 0,0 0-22 16,0 0-28-16,6-4-45 0,-6 4-37 16,0 0-57-16,-11-9-582 0,0 3 274 15,-1-2 180-15</inkml:trace>
  <inkml:trace contextRef="#ctx0" brushRef="#br0" timeOffset="28744.1837">7694 7432 12 0,'31'-19'21'0,"-3"1"-3"0,-2-3-3 0,-8 2 0 15,4-4 0-15,-4 0 0 0,-3-4 2 16,0 3 1-16,-4-3 0 0,-5 2-2 16,-2-3-2-16,-2-1 1 0,-4 1-3 0,-4-1-3 15,-4-3-1-15,-8 0 1 0,-5-5-3 16,-7 1-2-16,-18-6-2 0,-7 1 0 0,-7-2-2 16,-3 6 0-16,-3 4-3 0,0 2 1 15,-6 3 1-15,5 1-1 0,-2 4-2 16,1 2 3-16,13 6-2 0,5 4 1 15,-1 0-1-15,0 3-1 0,2 2 2 0,4 0 0 16,1 2-2-16,-1 2 0 0,1 2-3 16,1 0-2-16,1 2 0 0,1 0-5 15,3 0 2-15,0 2 2 0,9 1-4 16,-1-1-37-16,2 2 17 0,3 0 12 0</inkml:trace>
  <inkml:trace contextRef="#ctx0" brushRef="#br0" timeOffset="29346.0267">6529 7506 2 0,'26'9'10'0,"-3"0"-1"0,0-1-1 0,1 2 0 15,-3-3-1-15,3-1 2 0,-2 0-3 16,4 1 1-16,1-3-1 0,1 0 1 15,6-1-1-15,-3-3-1 0,7 0 3 0,5-1 0 16,1-3 1-16,1-2-2 0,1 1 0 16,-2-1 3-16,7-4-3 0,1 1 4 15,-2-5 1-15,-3 1 1 0,2 1 4 0,-5-6 2 16,0-2 3-16,-1 1 2 0,-3-4-8 16,-2 1 4-16,-5-3 1 0,-1 0-2 15,-2-3-1-15,-7 3-3 0,-1-2 2 16,-6-2 3-16,-3 0-1 0,-4-2 2 0,-1-2-4 15,-8 5-2-15,0-3-2 0,-6-5 0 16,-5 2-2-16,-6-4 2 0,-5 2 1 16,-4 0 4-16,-17-10-1 0,-1 3-6 0,-7 4 3 15,-1 3-2-15,5 7 4 0,5 6-4 16,-3 0-1-16,1 4 0 0,-1 0-2 16,3 1 3-16,0 4-6 0,5 2 1 0,-1 0-1 15,4 5-3-15,1 0-2 0,3 1-2 16,0 2-8-16,3 0-2 0,1 2-7 15,3 1-6-15,0 1-3 0,1 1-4 0,1 1-6 16,0 0-2-16,2 2-8 0,1-2-113 16,0 2 55-16,-1 2 35 0</inkml:trace>
  <inkml:trace contextRef="#ctx0" brushRef="#br0" timeOffset="30454.7123">6517 6636 44 0,'-21'24'54'0,"-1"0"-2"16,8 1 4-16,-2-2-1 0,2 6-2 16,1-1 0-16,1 5-3 0,5 1-2 15,1 0-1-15,3-2-2 0,6 7-6 0,3-3 10 16,5 2-8-16,4 4-6 0,5-2-2 16,6 0 2-16,2-5-6 0,3 1 0 15,13 5 3-15,-3-7-6 0,-3-9-2 0,2-2-2 16,3-2-8-16,5-5 7 0,3-4 0 15,7-4-1-15,1-3 0 0,0-2-1 16,5-6 4-16,-1-2 3 0,-4-3 2 16,-1-1 2-16,-2-3 0 0,-3-3-6 0,-2-2 4 15,-7-3-3-15,-4-4 0 0,-1 0-1 16,-7-5-8-16,-7 1-1 0,-4-2-1 16,-8 2 0-16,-7 2-11 0,-1-1 12 15,-8 2-22-15,-1 0-6 0,-4 2-11 0,-5 2-26 16,-1 1-22-16,-2 1-29 0,-2 2-287 15,0 1 132-15,-1-1 87 0</inkml:trace>
  <inkml:trace contextRef="#ctx0" brushRef="#br0" timeOffset="66146.7337">12344 10608 52 0,'-6'-3'56'0,"-1"1"2"0,3-2-3 16,4 4 3-16,-11-3-2 0,5-1 0 15,2 2 1-15,4 2-4 0,-9-4 4 0,9 4 2 16,-8-4 2-16,8 4-12 0,-4-2 9 16,4 2-5-16,0 0-5 0,-6-4 6 15,6 4-10-15,0 0-4 0,0 0-8 16,0 0 1-16,16-4-3 0,-1 4 5 0,6 0-8 15,8 0-6-15,5 0 3 0,7 2-5 16,5 2-3-16,3-2 0 0,9 2 0 0,1-1-4 16,0 3-1-16,3-2 3 15,-1 2-5-15,0-1 2 0,3-1 8 0,-5 2-6 16,0 0 3-16,-4-1-6 0,-8-1 2 16,-3 2 2-16,-1-2 2 0,-3 0-2 0,-6 0 2 15,-3-2 5-15,-1 1-9 0,-5-1 8 16,-1 0 4-16,-4 0-1 0,0-1 1 15,-4 2 0-15,-2-1 2 0,-2-1-3 0,1-1-1 16,-3 3-4-16,1-3 1 0,-2 2-4 16,-1-1 2-16,0-1-5 0,-8 0-3 15,16 1-9-15,-10-1-12 0,-6 0-14 0,10 3-24 16,-10-3-23-16,0 0-30 0,0 0-39 16,0 0-329-16,0 0 160 0,0 0 106 15</inkml:trace>
  <inkml:trace contextRef="#ctx0" brushRef="#br0" timeOffset="102539.037">27214 8707 34 0,'-13'3'87'0,"2"-1"-4"15,3 1-5-15,-1 0 3 0,1-2-1 16,4 4 13-16,4-5 13 0,8 8 3 15,7-4-1-15,11 4-6 0,14 1-6 16,17 3-5-16,25 1-11 0,5 2-5 0,2 0-3 16,6 1-5-16,2-2 14 0,3-1-5 15,4 4-5-15,-1-3-7 0,4-2-6 0,-2 0 0 16,-6 0-6-16,-6-5-3 0,-6 0-5 16,-21-1 0-16,-15-2 1 15,-9 0 4-15,-8-3 1 0,-5 1 0 0,-3-2-4 16,-3 2-3-16,-3-2-4 0,-6-2-6 0,-1 2-21 15,-4 0-36-15,-3-2-50 0,-6 2-72 16,0 0-590-16,0 0 251 0,0 0 165 16</inkml:trace>
  <inkml:trace contextRef="#ctx0" brushRef="#br0" timeOffset="116640.0096">27294 13165 14 0,'0'0'88'16,"0"0"5"-16,0 0 0 0,-13 0-4 15,13 0-3-15,0 0-1 0,0 0-16 0,30 1-1 16,-6 2 2-16,5 0-18 0,11 2-3 15,4 1-5-15,11 0 0 0,3-1-10 16,1 3 1-16,-2-2 1 0,1 0-3 16,-2 1 5-16,-1 0-7 0,-4-1-8 0,-7 0 1 15,-1-1 0-15,-3 1 2 0,-6-2 0 16,-4-1 1-16,-3 0 2 0,-3-2 0 16,-4 1-6-16,0 0 5 0,-3 0-1 0,-3 0-4 15,-1-2-5-15,-2 0-7 0,-3 0-26 16,0-2-47-16,-8 2-76 0,10-7-296 15,-8 1 148-15,-2-4 97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2:34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14190 1577 79 0,'-4'-6'126'0,"2"1"-12"0,-3-1 1 0,1-2-9 16,-3 2-7-16,1-2-9 0,-4 0-6 0,-1-1-7 16,-4 1-2-16,0 0-14 0,-5-1 1 15,-4 4-10-15,-6 3 1 0,-3 2-8 16,-14 6-4-16,-13 4 0 0,-25 11 1 16,-24 11-4-16,-2 8-1 0,-2 6 5 15,0 4 0-15,1 5 2 0,4 4 2 0,4 3-1 16,9 3-1-16,9 6 1 0,5-1-3 0,9 3-3 15,11 3-3-15,16-12 0 0,7 7-4 16,6 3 0-16,7 0-3 0,8 5 0 16,6-1-3-16,7-11 0 0,8 13-1 15,7-3-2-15,8 3 0 0,10-3-2 16,19 12-4-16,6-7 2 0,12-5-4 0,10-7 1 16,9-2 2-16,12-7-4 0,4-9 2 15,8-2 5-15,7-7 6 0,0-3 2 0,7-5 7 16,4-7 3-16,9-5 2 0,7-5 5 15,10-5 0-15,1-5 1 0,-1-5-4 16,-7-5-4-16,-4-7-2 0,-5-1-4 0,-8-5-2 16,-25-1-14-16,17-6-2 0,-9-5 0 15,-23 0-1-15,13-11-1 0,-22 2-2 16,11-14-3-16,-2-5 4 0,-4-10-4 0,-7-5-1 16,-6-8-3-16,-6-4 2 0,-5-6-2 15,-11-3-3-15,-7-1 4 0,-13 11 1 16,-10-2 3-16,-6-4-2 0,-12-1 1 15,-8 1 0-15,-16-1-1 0,-16-17-3 0,-15 3-1 16,-10 0-1-16,-16 4-2 0,-9 5 0 16,-12 4 0-16,-8 10-1 0,-9 4-2 0,-16 11-2 15,-45-7 3-15,22 24-4 0,-7 6 1 16,-5 11-1-16,0 7 0 0,0 10-2 16,-3 7-11-16,3 6-9 0,5 7-9 15,13 8-13-15,13 5-16 0,12 3-19 16,31 0-23-16,8 4-20 0,11 7-19 0,8 2-7 15,9 4-9-15,10 2-26 0,15-5-414 0,11-3 205 16,7-2 135-16</inkml:trace>
  <inkml:trace contextRef="#ctx0" brushRef="#br0" timeOffset="563.006">13683 2455 102 0,'0'0'182'0,"-2"-6"-26"0,2 6-9 15,0 0-13-15,0 0-17 0,-4 16-3 16,2-1-9-16,0 4-4 0,0 6-10 16,-2 5-3-16,0 5-7 0,-1 4-8 15,1 2-5-15,0-2-2 0,2 4-13 0,-2 0 0 16,-1-3-8-16,1-1-3 0,2-4 2 16,0-5 0-16,-3-2 17 0,3-7 15 15,0-1 22-15,2-2 24 0,-2-5-3 16,2-5-6-16,-2-6-12 0,2-2-15 0,-4-17-6 15,2-1-9-15,0-8-6 0,2-13-11 16,2-5-4-16,0-8-2 0,6-24-10 0,3-1-2 16,2 5-8-16,-3 11 0 0,1 11-5 15,1 4-6-15,-3 8 2 0,2 4-4 16,-1 2 1-16,-2 7-3 0,1 4-4 0,2 2 1 16,-1 7-4-16,-1 5-3 0,1 2-2 15,3 10 3-15,0 2-3 0,1 11 1 16,2 1 0-16,0 9-2 0,1 5 3 0,0 5-3 15,0 6 1-15,-3 1-3 0,0 1-4 16,-2 1-6-16,-1 3-10 0,-1 0-12 16,-3-5-11-16,-1-5-13 0,-1-1-17 0,-1-3-11 15,-2-7-25-15,-2 2-18 0,0-1-30 16,-2-4-32-16,0-3-32 0,-3-4-516 16,1-2 251-16,-2-4 166 0</inkml:trace>
  <inkml:trace contextRef="#ctx0" brushRef="#br0" timeOffset="748.3099">13715 2889 121 0,'2'-7'143'16,"-2"-2"-18"-16,5 1-6 0,3-2-14 16,1-1-12-16,4 1-12 0,1 1-1 0,6-3-11 15,0 3-10-15,2-1-8 0,-1-1 0 16,2 1-9-16,0 3-12 0,1 1-39 0,-1-2-37 15,-4 2-29-15,0 4-279 0,-1-3 121 16,-2 1 79-16</inkml:trace>
  <inkml:trace contextRef="#ctx0" brushRef="#br0" timeOffset="1065.2315">14168 2686 18 0,'9'-3'80'0,"-2"0"3"15,1-1 1-15,2 2-8 16,3 1-5-16,-2-2-6 0,3 2-2 0,-1-1-5 15,2 2 0-15,2 3 1 0,-1 1-4 16,0 2-2-16,0 0-1 0,4 4 5 0,-3 2-3 16,-3 4-5-16,2-1 4 0,-4 3-2 15,-2 1-1-15,-1 1 1 0,-3-3 3 16,-1 1 2-16,-1-1 10 0,-2 0 11 16,0-2 3-16,0-1 4 0,-2-4 9 15,-2 2 9-15,2-2 8 0,-2-3-2 0,0-1-1 16,0-1-6-16,2-5-7 0,0 0-11 0,0 0-7 15,0 0-9-15,-4-23-8 0,4 10-5 16,4-3-8-16,2-2-7 0,0-3-15 16,1 0-13-16,3-1-16 15,-2-1-30-15,4 5-29 0,-2-2-33 0,2 3-34 0,4-1-19 16,-2 5-19-16,5 1-18 0,1 5-491 16,0-1 230-16,6 3 153 0</inkml:trace>
  <inkml:trace contextRef="#ctx0" brushRef="#br0" timeOffset="1420.1195">15030 2640 56 0,'0'0'125'0,"2"-4"3"15,-2 4-3-15,0 0-10 0,0 0-7 16,-22 6 1-16,12-2-16 0,-4 3-1 16,-6 5-4-16,1 1-4 0,-1 4-7 0,-2 2-10 15,3 2-4-15,2-2-10 0,4 0-3 16,1 0-15-16,3 1 4 0,2-4 0 15,3 2-10-15,4-5-2 0,0-2-3 0,4 1 0 16,1-5-2-16,4-1-3 0,-1-2-1 16,3-4-1-16,1-3-2 0,6-1 0 15,-4-2-2-15,3-4-3 0,2-1-1 0,-2-2-1 16,2-1 1-16,-2 3-2 0,-1-1 1 16,0 3-2-16,-4-1-3 0,1 3-2 15,0 1 2-15,-3 4 2 0,1 0 0 0,-1 4-1 16,6 4-2-16,-6-1 0 0,2 3-1 15,-1 2 5-15,0 1-5 0,-1 2 4 16,3 1-5-16,-3-1 4 0,4 0-5 0,-4 1-12 16,2-3-19-16,2 0-22 0,-2-2-34 15,5-5-35-15,2 0-407 0,0-4 180 16,3-1 119-16</inkml:trace>
  <inkml:trace contextRef="#ctx0" brushRef="#br0" timeOffset="1815.9295">15816 2661 68 0,'0'-6'130'0,"-5"0"-4"0,-4 3-8 0,-1 1-2 16,-1 2-3-16,-8 2-1 0,0 1-9 15,-7 7-7-15,4 0-14 0,-6 3-4 0,3 4-3 16,1 4-10-16,1-2-9 0,4 5-5 16,4-6-5-16,3 3-4 0,3-2-5 15,2-2-3-15,5 0-5 0,4-3 1 0,3-3-3 16,2-2-2-16,3-3-7 0,0-6 6 15,7-1 6-15,1-5 9 0,2-8 1 16,4-3 6-16,-1-6-3 0,5-9 2 16,0-4-11-16,5-17 1 0,1-7-3 0,-4-1-3 15,-3-2-2-15,-2 1-4 0,-6 8 9 16,-4 11 5-16,-2-1 8 0,-5 7 0 16,0 7 3-16,0 3 3 0,-2 4-5 0,-2 5-7 15,-2 2-10-15,0 7 2 0,0 6-4 16,-2 3-2-16,0 0-2 0,-8 29-4 15,2-4 2-15,-2 11-4 0,4 2 1 0,-2 6-1 16,2 6 1-16,2 1-2 0,0 2-7 16,-2 2 3-16,2-5-6 0,2-4 7 15,-2 0-5-15,2-3-12 0,0-1-21 0,0-3-36 16,0-7-46-16,4-1-52 16,-2-5-664-16,0-2 280 0,4-6 184 0</inkml:trace>
  <inkml:trace contextRef="#ctx0" brushRef="#br0" timeOffset="3581.5608">17066 2502 111 0,'0'-6'102'0,"-2"4"1"0,2 2-4 16,-2-11-1-16,2 5-13 0,-2 2-5 0,2-2-2 16,2 0-15-16,-2-2-7 0,4 3-5 15,2-5-5-15,3 3-2 0,6-3-9 0,0 1 2 16,6 1-6-16,0-2 1 0,3 3-3 16,1 1-9-16,0 1 1 0,-2-1-1 15,1 3-6-15,-6 2 6 0,4-1-11 16,-5 4 5-16,1-1-5 0,-2 5 4 0,-4 2-4 15,1-1 0-15,-7 3-2 0,1 4 0 16,-5 1 4-16,-4 0-6 0,-2 2 5 0,-5 1 1 16,-4 1-5-16,1 1-2 0,-6 2 3 15,2-6-4-15,-3 3 3 0,-1-1-2 16,4-3-1-16,-2-2 2 0,2 2 5 16,3-3 6-16,0-3-1 0,3 1 2 0,1-1 0 15,1-1 2-15,0-2-2 0,1 1-4 16,3-1 1-16,-3 0 0 0,5-3-1 15,2 3-4-15,0-6-2 0,6 10 0 0,1-4 4 16,2 0-8-16,3 1 4 16,1-1-3-16,0 1 2 0,2 4-1 0,-1-4 0 15,4 2 2-15,-4 0-5 0,1 1 0 0,0-1 1 16,-2 3 2-16,-3 0-3 0,-2-1 1 16,0 2 5-16,0 0 0 0,-6 1 4 15,-2-1 12-15,-2 0 1 0,-6 0 7 0,-4 5-3 16,-2-3 8-16,-4 1 3 0,-5-3 1 15,-5 0-2-15,-3-2 3 0,-3 1-3 16,-2-3-2-16,0-1 0 0,0-2-4 16,5-2-4-16,-1-3-5 0,0 1 1 0,3-2-5 15,5 0-7-15,1 0-3 0,1-3-14 16,4-1-22-16,0 0-28 0,4-3-33 16,3 1-27-16,2-4-27 0,5 2-24 0,4-1-411 15,0-3 196-15,7-1 129 0</inkml:trace>
  <inkml:trace contextRef="#ctx0" brushRef="#br0" timeOffset="4004.8492">17587 2421 137 0,'-18'19'134'0,"10"-7"-8"0,0 3-10 0,-2 4-15 16,-3-1-3-16,2 7-5 0,-2 4-4 16,3 2-9-16,-3-1-4 0,0 3-10 0,5-2-7 15,0 2-9-15,-1 0 2 0,5-3-6 16,-1-2 1-16,5-1-8 0,0 0-2 16,2 0-6-16,3-5 0 0,2 1-7 15,1-4-1-15,0 0 1 0,0-3-2 0,4-3-3 16,0-1-3-16,1-3-4 0,-1-2 3 15,1-1-2-15,2-2 2 0,-5 0-5 0,4-4-2 16,-4-2 2-16,2 0 1 0,-1-4 6 16,-3-1 2-16,1-1-4 0,-2-2 0 15,-1-1 3-15,-4 0-9 0,-2-1 1 0,-2-1-2 16,-2 1 1-16,-5 2-4 0,-2-1 0 16,-4 3 2-16,3-1-2 0,-6 1-4 15,0 2 1-15,-1 4 0 0,0-3-6 0,-2 4-6 16,3 1-28-16,2-2-21 0,3 2-29 15,-2 2-27-15,5-2-41 0,1 1-323 16,9-1 163-16,-8-3 107 0</inkml:trace>
  <inkml:trace contextRef="#ctx0" brushRef="#br0" timeOffset="4403.1517">18038 2440 145 0,'-15'23'139'0,"9"-9"-4"16,-1 8-11-16,-4 0-4 0,1 8-10 0,0 0-6 16,-2 2-7-16,2 3-9 0,0 0-11 15,4 1-7-15,-1-1-1 0,3 3-9 16,2-5-5-16,-1-1-5 0,8-1-4 0,-1 0-6 15,0-4 0-15,5 0-4 0,-1-2-2 16,4-2-5-16,4-4 3 0,-2-2-4 16,6-1-4-16,-3-3-2 0,1-5 4 0,2-6 1 15,-2 3 2-15,0-5 2 0,1-5-5 16,-5 1 3-16,4-2-2 0,-4-2 6 16,-2-1 3-16,2-3 2 0,-6 3-2 15,-2-2-3-15,-4-1-6 0,-2 0-1 0,-4 3-3 16,-2-1-9-16,-4 1 3 0,-4 1-6 15,0 1-10-15,-1 1-15 0,0 0-27 16,-2 2-26-16,3 2-21 0,-2 1-26 0,4 1-29 16,0 0-33-16,-2 1-376 0,4 1 188 15,2 2 124-15</inkml:trace>
  <inkml:trace contextRef="#ctx0" brushRef="#br0" timeOffset="4910.5099">16543 3585 144 0,'-8'3'140'0,"8"-3"-6"0,0 0-8 0,0 0-9 15,0 0-9-15,38-3-3 0,-8 0-6 16,15-3-2-16,16-3-5 0,32 2 1 16,6-5 1-16,7 2-7 0,19-7-1 0,6 5-4 15,-4-2-6-15,-21 3-5 0,-5 1-7 16,1 1-6-16,-6 1-4 0,-12 1-7 0,-14 1-4 16,-17 2-5-16,-7 1-4 0,-8-2-3 15,-2 2-4-15,-6 1 1 0,-3 0-6 16,-3 0 0-16,-3 0 1 0,-2 0-5 15,-2 0 1-15,-5 1-4 0,2-2 0 0,-2 3-9 16,-4-1-12-16,1-1-23 0,-1 2-30 16,-8 0-42-16,7-1-29 0,-7 1-30 0,0 0-463 15,0 0 212-15,0 0 140 16</inkml:trace>
  <inkml:trace contextRef="#ctx0" brushRef="#br0" timeOffset="5236.7676">16472 3921 35 0,'-5'5'165'0,"3"-3"-10"15,2-2-1-15,0 0-6 0,30-2-5 16,-9 0-11-16,19-6-6 0,13-1-5 15,32-5-4-15,6-1-3 0,8 2-1 0,5 0-6 16,21-7-2-16,0 4-8 0,-24 3-2 16,-2 1-10-16,-5 0-5 0,-7 3-10 15,-20-1-3-15,-14 4-14 0,-9 3 0 16,-1-3-5-16,-9 3-3 0,-4 0-7 0,-3-1-5 16,-6 1 0-16,0 0-3 0,-3 1-7 15,-2 1-14-15,-3-2-12 0,0 1-29 0,-5 1-42 16,3-1-44-16,-1-2-62 0,-10 4-564 15,6-1 253-15,-6 1 167 0</inkml:trace>
  <inkml:trace contextRef="#ctx0" brushRef="#br0" timeOffset="22791.0629">13277 3453 9 0,'0'-5'133'0,"-2"-1"-6"16,2 1-6-16,0-1-8 0,0 6-2 0,0-12 0 16,-2 9-5-16,2-3-7 0,0 6-5 15,-2-10-5-15,2 6-6 0,0 4-12 0,-4-5-5 16,4 5-9-16,-2-6-9 0,2 6-3 16,0 0-5-16,-15 2-4 0,0 6-1 15,-6 3 0-15,-13 10-2 0,-23 15 6 0,-7 8 3 16,-19 20 6-16,-3 5-14 0,-5 5 1 15,-5 4 9-15,-3 4 7 0,-2 1 2 16,-5 0-4-16,2-5 3 0,3-1 0 0,3-5 6 16,5-5 1-16,4-3-3 0,4-5 0 15,5-3 1-15,14-12-4 0,1-3 2 16,5-3 4-16,5 1-4 0,9-11-3 16,8-3-5-16,2-2-4 0,7-4-5 0,1-3 0 15,6-1 0-15,1-2-11 0,3-2 3 16,0 0-4-16,4-3-3 0,1 0-5 15,0-1-7-15,2-1-14 0,3 2-19 0,0-4-17 16,2-1-29-16,-4-1-27 0,4 0-29 16,6-2-23-16,-10 4-18 0,10-4-22 15,-10-2-15-15,10 2-481 0,-16-4 232 0,8 2 153 16</inkml:trace>
  <inkml:trace contextRef="#ctx0" brushRef="#br0" timeOffset="23633.2804">10079 4638 31 0,'-23'-2'115'0,"-4"1"-7"16,-1 2-6-16,4 1-2 0,-1 1 0 15,-1 0-1-15,-1 3-11 0,-3 0 2 0,-6 5-3 16,2 2-3-16,-5 5-1 0,-3 2-3 16,-1 7-3-16,-15 7-4 0,6 7-2 15,1 0-3-15,4 5 2 0,1 1 0 16,1 3-2-16,3 5-4 0,4 3 1 0,2-2-5 15,5 5-5-15,1-3-2 0,8-7-7 16,8-3-3-16,1-1 1 0,5 1-2 16,3-6-1-16,3 3-5 0,4 2-1 0,3 2 0 15,5 0-1-15,3-1-7 0,3-3 6 16,6 0-1-16,12 10-5 0,4-2 2 16,1-6 0-16,6-4 1 0,4-3 3 0,-4-12-5 15,-3-3 3-15,25 1-15 0,2-2 2 16,4-4 1-16,4-2-5 0,-3-3-1 15,-9-5-2-15,-8-4-1 0,5-1 0 0,-1-3-3 16,1-2 1-16,3-2 1 0,-1-2 1 16,-1 0 1-16,20-5 1 0,-16-1 0 15,-7 1 4-15,15-9-2 0,-2-1 1 0,-3-1-1 16,-5-5-1-16,1 0-2 0,-13 2-1 16,8-5 1-16,-10 4-2 0,-9 0-2 15,0-1 3-15,-1 2 1 0,-5-1 4 16,-2-1 4-16,-2-2 5 0,-3 0 6 0,-5 3 0 15,-1-2 3-15,-4-2 3 0,0-2 2 16,-5-2-6-16,-2-3-4 0,-2-1 0 0,-6-2-5 16,0-2-5-16,-2 0 5 0,-4-2-4 15,0 2-4-15,-4 1 1 0,-2-10-4 16,-3 6-5-16,-2-1 2 0,-4 2-3 16,0 2 0-16,-2 0 8 0,-1 4-9 0,-4 0 0 15,0 1-1-15,-3 3-2 0,-1-1 0 16,-1 2-2-16,-3 2 2 0,-4 0-4 0,-2 2 2 15,-3 1 2-15,-13-5-3 0,-7 1-2 16,1 2 2-16,-3 3 3 0,6 5-2 16,3 5-1-16,1 0 0 0,1 3-2 15,-5 1 1-15,-3 3 6 0,3 0-8 0,-2 3-1 16,1 1 3-16,10 2-1 0,-3 2 0 16,2 0 1-16,3 2-9 0,-1 2-7 0,3 0-16 15,2 3-14-15,1-1-11 0,3 2-10 16,0-1-18-16,5 3-23 0,3-2-22 15,4 1-24-15,1 1-14 0,1-1-21 16,6 3-24-16,-2-2-504 0,4 2 245 0,3 0 161 16</inkml:trace>
  <inkml:trace contextRef="#ctx0" brushRef="#br0" timeOffset="25796.2445">10166 5267 6 0,'0'-10'106'15,"0"1"-2"-15,0-3-2 0,-2 1-12 16,-2-3-1-16,2 0-2 0,-3 1-6 16,-4-4-3-16,-3 3-8 0,-5-1-5 0,-2 3-9 15,-8 0-3-15,-7 5 1 0,0 5-4 16,-2 0 1-16,-5 6-7 0,1 2 4 16,5 1 2-16,-1 7-7 0,2-1-6 0,6 4-6 15,3 3 2-15,5 2-2 0,6 3-2 16,5 0-3-16,5 0-1 0,4 3-3 15,6 1-4-15,5 0 1 0,3 5-5 0,6 3 2 16,3 0-2-16,0-3-2 0,0 0-2 16,-3-4 0-16,-4-3 0 0,0 1-5 15,-4-6 3-15,-3-1 2 0,-3-2-4 0,-6 0 5 16,-2-4 6-16,-7 2 2 0,-3-1 1 16,-6-3 2-16,0-2 9 0,-2-3 6 15,0-2 4-15,1-3 0 0,-1-1-2 16,2-2 0-16,0-2-1 0,4 1-2 0,1-5-5 15,4 0-4-15,5-1-1 0,2-4-6 16,4 1-2-16,2-2 0 0,7-1-4 16,0 1-2-16,7 1-3 0,0 0 4 0,0 1-6 15,6 3 1-15,-5 1-3 0,2 2-1 16,0 4-1-16,-1 0-3 0,-2 4-1 16,1 2 4-16,-1-1-1 0,0 5 2 0,-2-1-1 15,2 3 0-15,-3 1 1 0,-2-2-1 16,-2 1-2-16,-1 1 2 0,0-1 0 15,-1-1 0-15,0 0 0 0,-3-1-5 0,0-3-11 16,0 4-18-16,1-5-18 0,-3 1-7 16,0-1-13-16,1-3-21 0,-3 1-36 15,-2-4-16-15,0 0-15 0,0 0-394 0,0 0 188 16,0 0 123-16</inkml:trace>
  <inkml:trace contextRef="#ctx0" brushRef="#br0" timeOffset="25900.3327">10039 5631 81 0,'-4'-15'13'0,"0"2"10"0,4 2 8 15,-2 3 9-15,0-3-5 0,-1 4-5 16,3-2-5-16,-3 1-11 0,3 2-21 0,3-1-20 16,0 1-61-16,1 0 30 0,2 0 19 15</inkml:trace>
  <inkml:trace contextRef="#ctx0" brushRef="#br0" timeOffset="26779.2555">10217 5395 90 0,'0'0'123'0,"0"0"-15"0,6 9 8 0,-6 1 2 16,0 1-1-16,0 6-10 0,-2 1-8 15,0 3-9-15,2 1-2 0,0 3-5 0,-2 1-7 16,2 4-5-16,-2-4-9 0,0-1-4 16,2 1-6-16,-2-5-2 0,2-1-7 15,-3-2-1-15,3 0 7 0,0-5 3 16,-2 0 15-16,2-2 9 0,0-1 8 0,0 0 8 15,2-2-5-15,-4-5-11 0,2-3-6 16,2 5-9-16,-2-5-7 0,0 0-8 16,0 0-4-16,17-16-8 0,-9 7-8 0,4 2-8 15,0-2-5-15,0 2-8 0,3-2 4 16,0 4-5-16,2-3 2 0,-3 5-3 16,2-1-2-16,-2 2 0 0,-1 2-3 0,0 0-3 15,-2 2-1-15,-1 2 1 0,-2-1 2 16,-1 3 3-16,-2 0 1 0,-3 1 0 15,-2 0-1-15,-2 1 2 0,-6 1 1 0,2-2 1 16,-2 0-1-16,-2 1 1 0,-1 0-2 16,-2-2-2-16,4-1-13 0,-1-1-17 15,2 1-22-15,2-4-25 0,-2 0-15 16,8-1-12-16,-8 3-18 0,8-3-34 0,0 0-2 16,0 0 9-16,16-17 8 0,-6 9 14 15,2 0 12-15,1-1 15 0,0 1 21 16,0-2 23-16,-1 3 22 0,-1-1 20 0,-2 3 24 15,-3 0 15-15,2 0 15 0,-2 1 9 16,1 0-10-16,0 1-2 0,-3 1-4 16,-4 2-3-16,6-2-2 0,-6 2 1 0,0 0-5 15,8 7-10-15,-6-1 7 0,3 1 6 16,-3-1-3-16,0 1-4 0,2 1 2 16,-2 1-2-16,2-2 0 0,3 0-14 15,-3-1 13-15,3 1 2 0,-1-1 3 0,0 0-5 16,2-1 8-16,4-2 1 0,-4 0-3 15,4-3-1-15,-1-3-2 0,2 1 0 16,0 1-2-16,1-4-2 0,-2-1-5 0,4 0 1 16,-4 4-1-16,1-4-2 0,-2 1-3 15,-1 2 0-15,-1-1-1 0,-1 2-6 16,-2 2-3-16,3-3 1 0,-9 3-1 16,13 5 1-16,-7 1 2 0,-2 0-8 0,2 1 9 15,1 0-1-15,-3 1-2 0,3 1-7 16,-3-2 11-16,2 2-2 0,-2-2 1 15,3 1 0-15,-3-2 3 0,0 0-1 0,2-1 1 16,1 1 5-16,0-4-2 0,1 0 0 16,-8-2-2-16,16-4-1 0,-4 2-1 15,2-3-4-15,-1-1-2 0,-1 0 0 0,1-2 0 16,2 3 1-16,-5-1-3 0,4 0 6 16,-6 1-4-16,2 1-2 0,-1 0-2 15,-1 2 2-15,1 1-1 0,-1 1-3 0,3 1 4 16,-3 1 2-16,0 3-2 0,4 1 2 15,-2 0 1-15,0 2 2 0,1-1 0 0,-2 1-1 16,3-1-15-16,1 1-22 0,-3 0-36 16,-1-3-44-16,2-1-416 0,-3-2 182 15,-4-2 119-15</inkml:trace>
  <inkml:trace contextRef="#ctx0" brushRef="#br0" timeOffset="26933.6406">10752 5423 140 0,'0'0'119'0,"0"0"-43"16,0 0-48-16,0 0-152 0,22-6 42 16,-12 5 28-16</inkml:trace>
  <inkml:trace contextRef="#ctx0" brushRef="#br0" timeOffset="27535.2005">14376 3779 15 0,'2'-6'129'15,"0"3"-14"-15,-2 3-10 0,0 0-12 16,0 0-7-16,0 0 13 0,6 14-10 0,-4-2 1 16,-2 9 1-16,2 8-2 0,-2 3 0 15,-2 11-1-15,0 14 1 0,-2 2-4 16,2 22-8-16,-6 2-1 0,4 0-2 16,-3 0-9-16,3 2-6 0,-2-2 0 0,-1 1-7 15,1-2-3-15,-1 1-7 0,3-17-3 16,2-7-3-16,0-2-8 0,-4-1 3 0,4-5-2 15,0-7-4-15,-2-4-5 0,-2-5 0 16,4-4-10-16,-2-2-26 0,2-4-27 16,0-4-25-16,-2-2-36 0,0-4-55 15,-2-2-438-15,-1-4 203 0,3-3 134 0</inkml:trace>
  <inkml:trace contextRef="#ctx0" brushRef="#br0" timeOffset="28304.2273">14188 5184 94 0,'-24'-6'168'0,"-1"0"-9"0,3 4-3 0,0-2-8 15,-2 2-2-15,3 2-10 0,-3 2-7 16,-4 2-6-16,-2 2-6 0,-7 4-4 0,1 2-4 15,-10 6-6-15,1 2-4 0,-16 9-5 16,-1 5-2-16,5 3-2 0,-2-1-4 16,4 6-4-16,0-2-5 0,4 4-7 15,5-3-5-15,1 4 0 0,9-7-3 0,9-4-7 16,-1 2-3-16,5 2-6 0,2 2-2 16,4 0-2-16,2 0-4 0,5-2-8 15,1 0-3-15,5 2 2 0,4-2-4 0,4 5 2 16,0-4-3-16,7 5-4 0,3-1 3 15,4 0 0-15,4-2-5 0,4-2-2 16,2-1-1-16,15 9-2 0,-1-5 1 0,-3-6-2 16,0-9 0-16,13 9 4 0,-2-9 0 15,-8-6 1-15,3 1 2 0,3-3-5 16,1-1 5-16,1-3-3 0,1 0 3 16,0-5-3-16,1 2-2 0,2-5-1 0,1 1-1 15,0-2-1-15,0-3-1 0,2 1 1 16,0-2-1-16,4-2-1 0,1-4 0 0,1 2-5 15,-1-3 5-15,-1 1-2 0,0-2-1 16,-1-2 1-16,-1-1-3 0,-2-1 2 16,-1 0-3-16,1-4 2 0,-7 0 1 15,1-1-1-15,-2-1-5 0,-5 0 4 0,0-3-1 16,-1-1-2-16,-1-2 0 0,-4-1 4 16,-1-2-1-16,-3-2 3 0,-3 1 9 15,-1-1-10-15,-7 1 5 0,-4-3 0 0,0 0 0 16,-4-1 1-16,0 2-6 0,-5-5 3 15,-2 0-3-15,-3 5-1 0,-3-4 1 16,-2 1-2-16,-2-5-2 0,-3-2 8 0,-3 0-10 16,0-1 0-16,-5-4-1 0,-2 1-2 15,-4-2 0-15,-2-2-2 0,-8-7 1 16,1 5-1-16,-11-4 0 0,0 1 4 16,-11 0-7-16,0-1 2 0,-5 6 2 0,-2 1 0 15,-7 2-1-15,1-2 3 0,-5 8-2 16,-1-1 2-16,0 7-2 0,-2-2 0 0,3 7-1 15,-2 1 3-15,0 4 0 0,11 6-2 16,6 4-5-16,0-1-5 0,0 6-15 16,1-1-20-16,1 0-31 0,4 1-31 15,0 1-39-15,0 2-39 0,3 3-33 0,-1 0-25 16,-1 2-589-16,1-1 284 0,1 4 188 16</inkml:trace>
  <inkml:trace contextRef="#ctx0" brushRef="#br0" timeOffset="30172.2087">13576 5822 98 0,'0'-6'165'0,"4"0"-17"0,4-1-19 0,8-1-8 15,4-1-9-15,6 1-11 0,7-3-10 16,1 3-9-16,5-2-11 0,1 2-7 16,-2-1-3-16,0 1-4 0,1-1-8 15,-6 1-5-15,-3 3-4 0,-2-1-9 0,-4 0-5 16,-4 0-12-16,-3 3-27 0,-5-1-37 15,-4 0-6-15,2 0-10 0,-10 0-22 0,0 4-15 16,0 0 10-16,-14-9 10 0,4 5 13 16,-1 0 11-16,-1 3 17 0,-1-4 12 15,0 4 14-15,3-1 9 0,-6-1 6 16,4 6 8-16,0-1 3 0,-3 1 3 0,2 5 9 16,0 1 7-16,1 3 11 0,-2 7 6 15,2 0 15-15,2 4 0 0,-1 2 0 16,0 7-4-16,5 0-1 0,-2 2-4 0,1 3-2 15,1-1-8-15,4-2 2 0,-2 5-9 16,0-1 0-16,4-6 0 0,-3 0-12 16,3-3-30-16,0 0-21 0,3-7-34 0,-3-1-32 15,0-4-27-15,0 1-285 0,2-6 138 16,0-4 91-16</inkml:trace>
  <inkml:trace contextRef="#ctx0" brushRef="#br0" timeOffset="31127.2717">14048 6010 141 0,'0'0'141'0,"0"0"-11"16,0 0-8-16,2 19-5 0,0-9-10 0,-2-1-6 16,-2 4-6-16,2 4-8 0,0 1-11 15,0 1-5-15,0 2-3 0,0-2-8 16,0-2-7-16,2 2-3 0,-4-1-7 15,4-4-3-15,0-1-6 0,2-1-3 0,-1 0-1 16,1-5-6-16,0-3-1 0,2 0-7 16,2-4 0-16,-8 0-4 0,18-6-1 15,-6-2-11-15,1 1 6 0,0-5-1 0,2-1 2 16,-1 0-4-16,4-3 3 0,-4 2 0 16,1 1-3-16,-2 3 2 0,-1 0 1 15,-1 0 3-15,0 1 4 0,-5 1 0 0,0 3-5 16,3-3-3-16,-3 4-3 0,-2 0 5 15,2 2-4-15,-6 2 1 0,0 0 2 0,16 6 1 16,-12 0-1-16,0 1 2 0,2 3 2 16,-2 1-2-16,1 1 1 0,-3-3 0 15,2 5 1-15,3-1-2 0,-3-1-3 16,0-1 2-16,-2 0 4 0,2-1-4 0,1-3-1 16,-3 1 2-16,0-1 7 0,2-1 7 15,0 0 11-15,-2 0 10 0,0-2 1 16,-2-4-2-16,6 2-4 0,-6-2-5 0,0 0-5 15,18-6 0-15,-10 2-6 0,0-1-1 16,3-4-2-16,2 2-2 0,2-1-2 16,-5 0-5-16,3-1 3 0,0 1-4 15,1 1-1-15,-3 1 1 0,0 0-4 0,-3 2-4 16,3-1-3-16,-3 2 4 0,1 2-1 16,2 1-2-16,-11 0 0 0,18 4 1 15,-10-1 2-15,4 3-3 0,-4 0 2 0,2 4-3 16,1-2 3-16,0 1 2 0,-3 1-2 15,3-3 1-15,-3 2-5 0,2 0 4 0,-2-2 3 16,0-3-4-16,0 1 5 0,-2 1 2 16,3-4-4-16,2 2 3 0,-3-2 0 15,3-2 0-15,1 0-1 0,1-4 2 16,0 0-4-16,3 0 0 0,-3-1-5 0,2-1 3 16,0 2-1-16,0-2 0 0,-2 0 2 15,-1 3-5-15,0-1 2 0,0 1-3 0,-4-2 0 16,0 4-2-16,1 1 1 0,-9 0-1 15,17 1 1-15,-9 4 1 0,-1-2 2 16,1 3 0-16,0-1 1 0,0 1-3 16,2 2 3-16,-2-2 1 0,4-1-2 0,-3 1 0 15,2-1 5-15,-1 0-1 0,1-2-1 16,1 1 1-16,2-2 2 0,-2-2 0 16,0-2 0-16,1 0 0 0,2-3-1 0,2-1-3 15,-2-2 2-15,0-1-5 0,-1-1 6 16,0 1-1-16,-2-1 0 0,-2 1-3 15,1-1 2-15,-3 2-1 0,1 1 2 0,-3 1-3 16,1 0-3-16,-1 2 0 0,0 1-1 16,-2 0-1-16,-4 3 1 0,0 0 1 15,0 0-4-15,14 10 4 0,-10-4 1 16,0 3 3-16,0 0 0 0,0-1-1 0,2 4 0 16,-1 0-1-16,3-1 4 0,-1 0-1 15,1-1-1-15,-1 0 1 0,1 1 0 16,-2-6-12-16,2 3-20 0,-1-4-20 0,2 0-38 15,-1-2-47-15,-2-2-54 0,-6 0-457 16,13-10 220-16,-9 2 145 0</inkml:trace>
  <inkml:trace contextRef="#ctx0" brushRef="#br0" timeOffset="31284.629">15275 5981 37 0,'0'0'120'0,"0"0"-23"0,-2-3-37 16,2 3-38-16,0 0-47 0,0 0-81 15,0 0 36-15,0 0 24 0</inkml:trace>
  <inkml:trace contextRef="#ctx0" brushRef="#br0" timeOffset="31442.1221">14152 5829 148 0,'-9'-1'159'0,"9"1"-37"0,-6-5-46 16,6 5-52-16,0 0-59 0,0 0-133 16,15-6 57-16,-5 3 37 0</inkml:trace>
  <inkml:trace contextRef="#ctx0" brushRef="#br0" timeOffset="32163.24">15654 3307 103 0,'4'9'97'0,"1"1"3"16,3 2-1-16,3 1 3 0,2 6-3 0,5 3-2 15,10 9 2-15,2 5-2 0,19 14-1 16,5 7-6-16,17 11-4 0,6 7-5 0,4 4-1 15,8 1-4-15,0 6-1 0,8 2 0 16,7-4-1-16,0 1-6 0,6-3-2 16,2-2-7-16,-2-3-4 0,-4-3-6 15,-5-3-3-15,-3-7-2 0,-9 1-6 0,-7-4 1 16,-14-14-5-16,-5-1-3 0,-3-6-1 16,-9-2-1-16,-11-9-3 0,-6-8-1 0,-9 1 2 15,-1-6-2-15,-6-1 3 0,2-3-1 16,-4 1-2-16,-3-5-1 0,2 2 2 15,-4-3-2-15,-1 1-3 0,-2-2-1 16,3-1 0-16,-4 1-18 0,1-2-32 0,-2-3-39 16,0 1-44-16,-6-2-43 0,11 2-37 15,-11-2-478-15,6 0 228 0,-6 0 150 16</inkml:trace>
  <inkml:trace contextRef="#ctx0" brushRef="#br0" timeOffset="32799.2908">18038 5063 83 0,'-13'-7'128'0,"-2"1"-1"0,-2 0-11 0,-3 3-3 16,-2 0-6-16,-6 1-4 0,-1 2-2 15,-3 5-6-15,-6 2 18 0,0 2-10 16,-3 1-4-16,-3 9-8 0,-3 2-4 16,-10 11-7-16,1 8 0 0,1 4-5 0,1 2-3 15,8 3-10-15,-1 5-1 0,7 2-7 16,1 0-5-16,6 1-3 0,1 2-4 16,2-2-1-16,10-5-1 0,2-7 1 0,4 4-1 15,3-2-1-15,3 0-2 0,6-2-1 16,4-2-2-16,2 1 1 0,7 5 3 15,9 16-2-15,6-4-1 0,6-2 3 16,6-4 1-16,5-3-1 0,3-3-1 0,7-2-2 16,2-6 0-16,9-3 2 0,1 1 0 15,9-7-4-15,2-4-1 0,2 0-5 0,3-4 4 16,0-5 0-16,1-2 1 0,1-2-2 16,1-3 0-16,2-5 0 0,1-3-3 15,-12-4 1-15,-7 0-2 0,21-7 2 0,-10-3 2 16,0-5-1-16,-5-5 2 0,-4-4 3 15,-2-9-3-15,-9-3-2 0,-1-4 0 16,-6-3 3-16,-3-7-6 0,-3-1-3 0,-5-6-4 16,-3-3-5-16,-4-3-2 0,-7-4-2 15,-5-3-1-15,-6-1-4 0,-10 4 0 16,-6 7-3-16,-6-22-3 0,-8 1 0 16,-10 2-1-16,-10 1-2 0,-21-11 0 0,-12 6 1 15,-8 8-4-15,-7 8 2 0,-5 4 1 16,0 7 0-16,13 17 3 0,0 3-1 0,2 3-7 15,1 10 3-15,0 3-4 0,12 8-10 16,4 3-15-16,0 5-12 0,6 2-20 16,-8 4-23-16,2 4-26 0,4 2-27 15,0 9-31-15,5-1-28 0,1 3-22 0,3 4-596 16,0 2 279-16,8-1 184 0</inkml:trace>
  <inkml:trace contextRef="#ctx0" brushRef="#br0" timeOffset="33406.1331">17705 5678 98 0,'-8'-1'153'0,"8"1"-15"0,-7-2-4 16,7 2-5-16,0 0-10 0,-8-2-9 16,8 2-5-16,0 0-8 0,0 0-5 0,0 0-7 15,-6-4-9-15,6 4-5 0,0 0-8 16,0 0-4-16,0 0-9 0,0 0-3 15,32-4-6-15,-15 4 1 0,3 0-7 16,8 0-2-16,4 0-4 0,2 2 0 0,-1-2-2 16,1 2-5-16,1 0 2 0,-3 2-5 15,-3-2-4-15,-2 2 0 0,-4-1-5 16,-1 1 1-16,-4 0-1 0,0 2-4 16,-3-1 5-16,-5 5-2 0,-2 1 0 0,-3 3 0 15,-8 1-3-15,-1-1 3 0,-6 8 1 16,-3 0 1-16,-4 2-1 0,-2-2 1 0,1 3-4 15,-2 0 7-15,-1-2-2 0,0 0 1 16,2 0 1-16,1-1 1 0,4-3-1 16,-3 0-1-16,4-1 0 0,3-1-1 15,-1-2 1-15,3-2-1 0,2 1-3 0,1-1 3 16,0-1-2-16,5-1 4 0,0-1-2 16,5 1 3-16,0-3-7 0,5 0 6 15,2 3-2-15,1-4 0 0,4-1-1 16,4 0-1-16,1-3-2 0,1 0 0 0,0 0 0 15,0-3-9-15,3 3-14 0,-3-3-21 16,0-3-8-16,-4 3-24 0,3-2-33 0,-6-2-41 16,2 1-40-16,-4-3-436 0,-5 0 211 15,-3 0 138-15</inkml:trace>
  <inkml:trace contextRef="#ctx0" brushRef="#br0" timeOffset="33605.4242">17727 5957 91 0,'12'-3'124'16,"6"0"6"-16,0 1-2 0,4-2-8 0,-1 2-9 16,0 1-16-16,2-2-9 0,-1 0-16 15,-4 1-19-15,1 2-31 0,1-2-41 16,-6 0-40-16,-2 0-260 0,0 2 109 0,-2 0 72 15</inkml:trace>
  <inkml:trace contextRef="#ctx0" brushRef="#br0" timeOffset="33948.2625">18088 6035 117 0,'13'-1'124'0,"0"-4"7"0,2 1 1 16,-1-1-5-16,2-4-2 0,-4 2-6 0,-2-2-2 16,4-1 0-16,-4-2-6 0,-2 2-7 15,-1 0-8-15,-1-1-10 0,-2-1-8 16,-2 2-8-16,-2 1-10 0,-2 1-2 0,-2 1-9 16,0-1-6-16,-3 2-8 0,-1 1-4 15,0 3 0-15,-1 0-3 0,-2 2-4 16,1 2 1-16,0 1-6 0,-1 3-4 0,0 2 5 15,3 2-3-15,1-1-2 0,-1 4 1 16,4-1 0-16,2 1 0 0,2-2-5 16,2 5 4-16,0-1-1 0,4 0 0 15,3 1-5-15,1-2-4 0,1 3-21 0,4-3-23 16,-1 1-26-16,6-1-36 0,-2-5-26 16,1 1-23-16,1-3-443 0,-4-3 202 0,2 0 133 15</inkml:trace>
  <inkml:trace contextRef="#ctx0" brushRef="#br0" timeOffset="34319.1948">18431 6071 3 0,'5'-8'43'0,"1"1"14"16,-2-1 13-16,0 2 16 0,0-1 9 16,3 1 3-16,-2 0-10 0,-1 3-2 15,4-3-3-15,-2 2-17 0,2 0 0 16,4 2-9-16,-2 2 1 0,3 0-10 0,-3 0 1 16,3 5-10-16,-2-3-6 0,1 3 3 15,-2 2-5-15,2 1-6 0,-4 2 0 0,0-1-3 16,-4-2-4-16,1 2-3 0,-1 0 5 15,-2-2-5-15,-2-1-1 0,2 0 7 16,-4-1 3-16,2 1 5 0,0-6 9 16,-2 8 7-16,2-8 3 0,0 0-3 0,-4 2 2 15,4-2-7-15,0 0-1 0,0 0-7 16,10-13-3-16,-3 5-5 0,-1 2-2 16,5 0-1-16,-1-1-2 0,0 1-7 0,0 0 1 15,-2 0-1-15,0 3-4 0,0-1-2 16,-3 1-6-16,4 0 3 0,-3 1 0 15,-6 2-4-15,0 0 1 0,19 6 2 0,-13-1-2 16,0-1 0-16,3 5 0 0,-2-4 0 16,1 5 2-16,0-3 1 0,0-1-1 15,-1 2-8-15,0-3-18 0,1 1-20 16,-2-1-16-16,1 1-24 0,-1-2-22 0,0-2-38 16,0 0-355-16,-6-2 170 0,0 0 112 15</inkml:trace>
  <inkml:trace contextRef="#ctx0" brushRef="#br0" timeOffset="34696.9831">18939 5997 14 0,'0'9'56'0,"-2"-1"-1"16,2-2 2-16,0 2 1 0,0-2-1 15,0 1 2-15,2-4 1 0,-2 3 2 16,2-2 2-16,-2-4-2 0,5 7 0 0,-5-7-10 15,11 2-3-15,-5-2-12 0,-6 0 5 16,18-3-11-16,-6-1 1 0,0 2-23 16,1-2-6-16,0 2-9 0,-1 1-7 15,3-2-3-15,-3 1-5 0,2 2-1 0,0 2-4 16,-1-2-14-16,0 3-11 0,-1 0-9 16,3 1-167-16,-2-1 77 0,2 1 51 15</inkml:trace>
  <inkml:trace contextRef="#ctx0" brushRef="#br0" timeOffset="35043.3778">19452 6082 54 0,'10'-7'75'0,"-4"1"1"0,-1 0 6 0,2 0-10 15,-5 2 2-15,0-2-12 0,-2 0-4 16,-4 0-8-16,-1 0-6 0,-2 2-4 16,-1 2-6-16,0 1-3 0,8 1-2 15,-19 3-2-15,10 1-6 0,0 1 1 0,1 2-4 16,0-1-1-16,2 1-5 0,2 0 1 15,-1-1 2-15,2 2 0 0,3-2 12 0,0-6 5 16,8 5 16-16,-2-5 11 0,-6 0-1 16,18-11 10-16,-5 2-5 0,2-9 1 15,2 1-8-15,5-8-4 0,-4-3-7 16,6-8-6-16,-1-4-5 0,7-18-3 0,-4 0-5 16,-4 10-3-16,-3 6 7 0,-6 6-2 15,0 1 8-15,-3 7-1 0,-2 4-3 16,2 2-6-16,-6 7-7 0,0 5-6 0,-4 4 6 15,0 6-4-15,0 0 0 0,-11 21 1 16,2-2-1-16,1 6-2 0,-5 7-3 16,1 8 3-16,-3 5-7 0,2-2-28 0,1 3-42 15,0-2-55-15,4-6-494 0,4-2 208 16,-8-2 138-16</inkml:trace>
  <inkml:trace contextRef="#ctx0" brushRef="#br0" timeOffset="90839.1719">7641 5524 57 0,'0'0'163'0,"2"4"10"0,-2-4-7 16,0 0-7-16,0 0-13 0,0 0-12 15,8-11-9-15,-3 5-13 0,-1-2-10 0,2 1-13 16,2-5-7-16,4 3-7 0,-2-3-7 16,6 1-7-16,2-3-11 0,3 5-2 15,-3-3-5-15,4 5-3 0,1 0-5 16,-2 1-2-16,0 4-4 0,1 2-6 0,-2 2-2 15,2 4 0-15,1 2-4 0,-1 4 0 16,-6 6-5-16,0 1 1 0,-4 2-3 0,-4 3 3 16,-4 3-3-16,-1 0 0 0,-3 0-3 15,-3 3 3-15,-1-2-3 0,-2-1-2 16,-2-2 3-16,0-1-2 0,0-1-1 16,4-3-2-16,0-2-1 0,0-2 1 0,2-2 1 15,0 0 4-15,4-3 0 0,4 1 2 16,8-3-1-16,-2-1 4 0,4-2-3 15,6-2 3-15,-1-1-5 0,5 0 1 16,-4-3 4-16,8 0 3 0,-5-3-4 0,3 3-1 16,0-1 2-16,-1-1-4 0,-1 0 0 15,-8 0 2-15,4 2-5 0,-8-2 4 0,2 2-6 16,-4-2-12-16,1 0-16 0,-3 2-19 16,-1-2-34-16,-2 0-30 0,-7 2-35 15,8-4-25-15,-8 4-463 0,0-4 214 0,0 4 142 16</inkml:trace>
  <inkml:trace contextRef="#ctx0" brushRef="#br0" timeOffset="91155.103">8470 5528 139 0,'0'0'127'0,"0"0"-13"15,0 0-2-15,0 0-7 0,0 0-13 16,-4 15-5-16,4-9-2 0,2 4-6 15,2-2 3-15,0 3-2 0,6 0-3 0,2 0 0 16,0 0-7-16,4 3 1 0,2 0-9 16,1-3-1-16,3 2-5 0,-4-1-5 15,6 1-4-15,-7-2-2 0,0 1-4 0,-2-1-1 16,-1-1-5-16,-2 1-3 0,-2 0-4 16,-2 1 8-16,-4 0 0 0,0 1-5 15,-4-1 3-15,0-1-3 0,-4 0-4 16,0 3-1-16,-4 0-2 0,0 0-4 0,-2 0-3 15,0-3-7-15,0 0-24 0,1 1-17 16,-1-5-22-16,1 1-27 0,0-2-35 0,3 0-34 16,-4-6-25-16,0 0-361 0,-2 0 182 15,2-6 120-15</inkml:trace>
  <inkml:trace contextRef="#ctx0" brushRef="#br0" timeOffset="91365.4374">8445 5524 56 0,'4'-9'184'0,"0"1"-18"15,3-1-14-15,1-1-9 0,5-1-6 16,4-1-11-16,4 1-7 0,0-1-13 0,2 1-11 16,1 0-9-16,0 1-8 0,0 1-7 15,2 0-12-15,-3 2-17 0,-1 0-34 16,-4 2-34-16,2-1-44 0,-4 3-40 0,-3 0-374 15,-1 3 165-15,0-1 108 0</inkml:trace>
  <inkml:trace contextRef="#ctx0" brushRef="#br0" timeOffset="91844.721">8934 5324 105 0,'4'-6'155'0,"0"2"-17"15,3 1-10-15,1-1-11 0,1 0-14 16,-1 3-13-16,1-2-7 0,1 3-13 0,0 0-8 16,2 3-4-16,-2 0-7 0,-2 1-13 15,1 4 4-15,-1-1-4 0,-1 5 4 16,-3 0-9-16,-4 1-1 0,0 5-14 0,-2 0 7 15,-2-1-1-15,-3 0-6 0,1 2 3 16,-3 2-6-16,-1-2 1 0,0 0 0 16,-4-2-5-16,6-2 4 0,0 1-2 0,-1-3-2 15,3 1 0-15,-1-1-12 0,3-1 14 16,2-1-7-16,0 0 2 0,2-1 1 16,2-1 3-16,2 1-1 0,3 1 2 15,-1-1-2-15,3 1-4 0,1-1 0 0,-2 1-17 16,4 0 24-16,-4-1-8 0,0 1 3 15,0 1-5-15,1-2 7 0,-3 2 3 16,-1 0-4-16,-1 1 13 0,-2-1 10 0,-2 0 10 16,-2-1 6-16,0 0 4 0,-5 2 0 15,-3-1 0-15,-1 1-1 0,-3-4-2 16,-6 3-4-16,-1-1-6 0,-2-1-2 0,0-2-7 16,-1-3-23-16,-1 1-20 0,4-2-36 15,0 0-42-15,1-2-58 0,2-2-542 16,4 0 235-16,0 0 155 0</inkml:trace>
  <inkml:trace contextRef="#ctx0" brushRef="#br0" timeOffset="97667.9117">12560 5010 39 0,'0'0'88'0,"0"0"-7"0,0 0-1 0,0 0-6 16,0 0-1-16,0 0-11 0,0 0-7 16,26-6-3-16,-20 3-8 0,2-1-3 15,0-2-3-15,3 1-5 0,2 0-4 0,0 0 3 16,3-1-7-16,0 2-6 0,-2-1 0 16,3 4-6-16,-4 0-1 0,-1 1-1 15,1 1 1-15,-3 0-4 0,4 2-1 16,-4 3 1-16,0 2 0 0,-1 0 1 0,-2 4-5 15,-1 0 5-15,-2 3 1 0,-4 1-5 16,0-1-1-16,-2 4 1 0,-2-2-2 16,-3 0 3-16,1 0-1 0,-1 0-2 15,-1 0-1-15,0 1 1 0,0-4 5 0,-2 3-9 16,4-4 3-16,0 0-1 0,2-4 3 16,2 3-2-16,-3-3-2 0,3 3 2 0,2-1-3 15,2-1 3-15,3 1 0 0,3 3 2 16,0-3-2-16,8 2 2 0,0-1 3 15,4 1-6-15,-2 0 3 0,3 0 2 0,-1 0-4 16,0-1 1-16,0 1 1 0,-3 1 2 16,0-1-2-16,-2-1 3 0,-5-1 5 15,0 1 7-15,0 1 10 0,-6 0 10 0,-2 1 7 16,-2-3 4-16,-6 1 2 0,-6 2 3 16,-2 2-2-16,-5-4 5 0,-5 1 5 15,-1-4 2-15,0 1 2 0,-3-3-10 16,-1-2-2-16,-1-2-8 0,-2-1-2 0,3 0-5 15,1-4-4-15,0 2-4 0,3-2-3 16,2-1-6-16,2 0-12 0,-1 0-18 16,4 1-17-16,0-2-27 0,6 3-33 0,-1-4-21 15,3 1-32-15,3 1-435 0,0-3 194 16,7-1 129-16</inkml:trace>
  <inkml:trace contextRef="#ctx0" brushRef="#br0" timeOffset="98009.3009">13384 4941 39 0,'10'4'50'0,"0"4"-2"0,1-1 3 0,-5 6-1 15,1 3 3-15,-3 1 5 0,-2 0 1 16,-4 4-2-16,0 0-1 0,-2 0 1 16,-3 2 2-16,-2 0-4 0,3-2-4 15,0-4-2-15,0-1-7 0,2 1-6 0,0-4 3 16,-1-1-8-16,5-2-4 16,0 2 3-16,3-3 0 0,5-1-3 0,2-2 0 0,5-1-2 15,2-1-4-15,0-2-2 0,2 0 2 16,2-4-5-16,-2 2-1 0,2-2-3 15,-2-2-5-15,1 1-15 0,-4-3-36 16,2 0-28-16,-4-3-300 0,1 2 126 0,-2-4 84 16</inkml:trace>
  <inkml:trace contextRef="#ctx0" brushRef="#br0" timeOffset="98460.1396">13957 4829 18 0,'-9'-4'103'0,"-1"2"-7"15,-3 1-5-15,-4-1-14 0,0 5-7 16,1 2-7-16,-6-2-7 0,3 2-4 16,0 5-4-16,0-4-8 0,4 1-1 15,0 3-8-15,3-2 4 0,1-1-10 0,5 1-3 16,2 1 0-16,1-3 4 0,3 0-10 15,3-1 7-15,1-1-5 0,2-2 2 16,3 0-1-16,1-2 0 0,-10 0-2 0,24-2-2 16,-14 0-4-16,4 0-2 0,0-1 4 15,0 0 2-15,-3 2-1 0,1-1 6 16,-1 0-6-16,0 0 3 0,-1 2 1 0,-10 0-6 16,15 0-3-16,-6 4 7 0,-3-1 6 15,2 3 11-15,-1 4 5 0,-1 3-7 16,-2 3 13-16,1 3 0 0,-3 0 4 15,0 6-6-15,0 1 0 0,0 3-1 16,-2-3-2-16,0 1-6 0,2 2 0 0,-2-3-2 16,0 0-2-16,0-2-4 0,0-2-4 15,0-1 0-15,0-3-4 0,0 0 1 16,0 0-2-16,0-5-7 0,0 1-19 0,2-1-19 16,-2-1-26-16,3-1-31 0,-1-3-41 15,-2-1-417-15,4-3 185 0,0-2 122 0</inkml:trace>
  <inkml:trace contextRef="#ctx0" brushRef="#br0" timeOffset="99790.5574">19138 4754 46 0,'11'-3'94'16,"-1"-1"-11"-16,4 2-9 0,-2-1-9 15,0 2-8-15,2-1-4 0,0 1-2 16,-1 1-4-16,2 0-6 0,-2 0-5 0,-3 1-4 15,0 1-3-15,2 2-4 0,-2-1-3 16,-2 2 10-16,-2 2-8 0,-1 0-3 0,-1 2 1 16,-4-1 8-16,0 0-5 0,0 1 5 15,-2 0-3-15,-3 1-2 0,3-1 0 16,-2 0 0-16,0 1-2 0,0-2-4 16,2-1 0-16,-2 1-10 0,2-2-4 0,2 1 8 15,-2-1 0-15,2 2-3 0,2-1-4 16,-2 1 5-16,4-1-2 0,0 1 1 0,0-1 2 15,2 1-3-15,5 2-3 16,-2-2 1-16,-1 4 2 0,3-1-2 16,-1 0-3-16,-2 0 4 0,4-1-1 0,-4-1 1 15,-2 0 1-15,0-2 1 0,-2 2 6 0,0-2 11 16,-1 3 13-16,-1-2 7 0,-4 1 11 16,-3-1 4-16,1-1-1 0,-4 1 2 15,-4-1-6-15,-2-1 0 0,-2-2-8 16,-3 0-1-16,1-2-5 0,-2-2-1 0,-2 0-5 15,3-2-4-15,-2 0-4 0,2 0-8 16,0-2-13-16,0-2-20 0,2 1-22 16,4-2-20-16,1 1-45 0,3 0-29 0,5-2-35 15,0-1-379-15,4 1 185 0,4-3 121 16</inkml:trace>
  <inkml:trace contextRef="#ctx0" brushRef="#br0" timeOffset="100111.92">19704 4682 77 0,'25'-5'85'0,"-2"1"-9"15,-4 4-5-15,-1-2-7 0,-2 0-9 16,-1 2-6-16,-4 2-1 0,1-2-1 0,1 2-10 15,-3 2 0-15,1-1 6 0,-2 1 6 16,1 4 0-16,-2 1 2 0,-1 3 8 16,0-1 1-16,-3 3-3 0,0 2 1 15,-2 0-13-15,-2 3 4 0,0 1-2 0,-2 2-4 16,0 3-8-16,0-1 2 0,-2 3-1 16,-3 0-7-16,2-1 2 0,1 3-7 15,0-2-8-15,-2-1-22 0,2 3-19 0,-2-2-21 16,-1-2-30-16,0-1-31 0,3-1-303 15,-6-2 140-15,6-3 91 0</inkml:trace>
  <inkml:trace contextRef="#ctx0" brushRef="#br0" timeOffset="100292.511">19623 5031 47 0,'0'-9'143'0,"6"1"-16"0,5 0-15 15,2-1-11-15,2 1-7 0,7 0-10 16,6-1-9-16,4 1-11 0,7-2-14 16,1 3-36-16,-1-1-31 0,4-1-29 15,-1 1-27-15,0 0-191 0,-4 1 90 0,1-2 59 16</inkml:trace>
  <inkml:trace contextRef="#ctx0" brushRef="#br0" timeOffset="100517.7383">20351 4814 41 0,'5'-4'60'0,"-5"0"6"0,0 4 7 0,0 0-3 15,0 0-2-15,0 0-7 0,0 0 6 16,0 0-10-16,0 0 5 0,-20 10-8 0,20-3 0 16,0 2 0-16,4 5 6 0,3-1-4 15,4 6-2-15,1 1 4 0,1-1 0 16,4 5-6-16,0-1-2 0,-3-3-4 16,2-1-4-16,-4 0 1 0,-1 0-4 0,-1-6-1 15,-1 2 1-15,-3-2-7 0,-1 3-2 16,-3-5-2-16,-2 0 1 0,0 1-2 0,-4-1-1 15,-3 3-20-15,-4-5-12 0,1 1-40 16,-1-2-44-16,-1-3-46 0,-2-2-314 16,6-3 153-16,-4-3 101 0</inkml:trace>
  <inkml:trace contextRef="#ctx0" brushRef="#br0" timeOffset="100624.1924">20461 4713 119 0,'21'-15'123'0,"5"1"-38"15,2 1-67-15,-1 1-136 0,9-1 40 16,-2-2 27-16</inkml:trace>
  <inkml:trace contextRef="#ctx0" brushRef="#br0" timeOffset="110930.6592">10060 6379 2 0,'0'0'66'0,"0"0"-2"16,-9-3-6-16,9 3-1 0,0 0-5 0,-8-4-4 16,8 4-7-16,-6-2-2 0,6 2-6 15,-8-4-4-15,3 2-1 0,5 2-3 16,0 0-3-16,-11-4-4 0,11 4-1 0,-8-3 0 15,8 3-5-15,-6-2 0 0,6 2-9 16,-7-2 5-16,7 2-6 0,-6-4 1 16,6 4-6-16,-9-2-9 0,9 2-5 0,0 0-9 15,-8-4-13-15,8 4-152 0,-11-1 65 16,3-3 43-16</inkml:trace>
  <inkml:trace contextRef="#ctx0" brushRef="#br0" timeOffset="126591.6875">9308 6179 44 0,'6'-3'79'0,"-2"-3"-1"0,0 2 2 0,0 1 5 15,0-1 1-15,-4 4 0 0,4-8 1 16,-2 4-8-16,-2 4-4 0,0 0-9 16,0 0-2-16,-14-2-4 0,-2 6 2 0,-7 4 2 15,-13 7 10-15,-10 5 5 0,-22 11-2 16,-8 7 4-16,-17 10 0 0,-1 7-3 0,1 3-2 15,2-1 2-15,2 2-6 0,2 1-1 16,7 1-3-16,15-15 0 0,2 2-7 16,3-4-2-16,5 0-4 0,2-4 1 0,2-4-1 15,11-6-5-15,8-3-4 0,4-6-4 16,1 0-1-16,2-2 1 0,2-1-7 16,1-4 1-16,6 0-3 0,-2-1-2 0,6-4-5 15,-3 1-2-15,4-2 0 0,0 1-4 16,1-3-1-16,2 0-2 0,0-1-2 15,0 1 1-15,2-2-1 0,0 0-2 0,2-1-2 16,0 1-1-16,-1 0-4 0,5-4 4 16,-8 4-2-16,8-4-1 0,-8 0-2 15,8 0-2-15,-7 2 2 0,7-2-2 16,0 0 1-16,0 0-3 0,0 0-2 0,-11 0 4 16,11 0-4-16,0 0 2 0,0 0-2 15,0 0 0-15,-8-4 0 0,8 4 0 0,0 0-6 16,0 0 1-16,-4-4-3 0,4 4-2 15,0 0-5-15,0 0-2 0,2-7-4 16,-2 7-4-16,0 0 3 0,2-8 3 16,-2 8-1-16,0 0-4 0,2-6-2 0,-2 6-1 15,4-6-5-15,-4 6-4 0,2-3-4 16,-2 3-7-16,4-4-7 0,-4 4-6 16,5-4-11-16,-5 4-24 0,4-4-27 15,-4 4-34-15,7-7-33 0,-5 3-398 0,2 0 200 16,-2-2 132-16</inkml:trace>
  <inkml:trace contextRef="#ctx0" brushRef="#br0" timeOffset="128900.4787">6547 7272 66 0,'-37'-3'133'0,"1"6"0"16,0 0 1-16,1 3-15 0,-5 5-3 0,-7 4-3 16,-17 12-6-16,3 5-4 0,-1 6 8 15,3 7 0-15,4 2 0 0,3 4-7 0,0 6-6 16,10 2-1-16,4 3-9 0,6 1-4 15,4 2-9-15,10-1-3 0,10-9-4 16,3-5-7-16,10-6 1 0,7 3-6 16,16 12-7-16,11-3-3 0,15-8-4 15,11-3-4-15,11-5-3 0,24 0-1 0,3-9-1 16,-9-7-3-16,3-5 1 0,5-3-4 16,3-8 2-16,6-3-1 0,3-3-3 15,-2-4-2-15,21-8 2 0,-27-3 9 0,13-6 1 16,-5-11 8-16,-27 2-6 0,10-15 0 15,-10-6-2-15,-6-12-6 0,-20 9-4 16,3-19 0-16,-18 6-4 0,-5-3-4 0,-10-6 2 16,-10 0-3-16,-12-1-1 0,-12 12 0 15,-9-10-4-15,-16 5-1 0,-10 2-7 16,-25-7 3-16,-16 8-2 0,-12 7 2 0,-8 8-2 16,-3 5-3-16,13 18 0 0,2 4 2 15,0 7 0-15,-2 7-5 0,16 9 3 16,5 2-5-16,-19 7-11 0,2 5-13 0,5 3-18 15,4 8-26-15,6 0-16 0,7 5-20 16,5 6-20-16,7 2-27 0,5 6-34 16,10-7-42-16,9 0-486 0,5-1 244 0,1 0 161 15</inkml:trace>
  <inkml:trace contextRef="#ctx0" brushRef="#br0" timeOffset="129278.2061">6515 8147 165 0,'0'0'171'0,"0"0"-19"0,0 0-12 16,8-22-14-16,-4 6-12 0,5-5-9 0,-3-1-12 15,7-12-11-15,-3-1-5 0,6-9-5 16,0-3-11-16,5-18-4 0,-1 12-8 16,-6 5-3-16,1 2-9 0,0 2-1 0,-5 7-5 15,1 6-1-15,-2 4 2 0,-1 2-2 16,-2 4-4-16,3 0 0 0,-5 7-3 16,2 1-5-16,0 6-1 0,-1 3 0 15,2 7 0-15,-7-3-1 0,8 14 0 0,-4 4-1 16,0 0-4-16,-2 9 0 0,2 4 1 15,0-1-1-15,-1 8-3 0,1 1-6 16,-2 0-16-16,3 1-13 0,-3 1-28 0,0-4-39 16,0 4-36-16,-2-11-425 0,0 2 188 15,0-1 125-15</inkml:trace>
  <inkml:trace contextRef="#ctx0" brushRef="#br0" timeOffset="129718.0032">6654 7947 117 0,'0'-9'116'0,"4"1"-6"0,0-1-14 15,6-3-3-15,0 3-16 0,0 0-3 0,5-1-7 16,-2 1-10-16,4-3-6 0,-3 2-13 16,4 3-15-16,-4-4-16 0,1 4-20 15,0 0-25-15,2-1-20 0,-5 2-9 0,4 1 2 16,-4-1 4-16,0-2 8 0,0 3 4 15,-2 1 6-15,-2-2 2 0,3 4 7 16,0-2 4-16,-3 1 3 0,1 0 6 0,-1 2 7 16,0 1 4-16,-8 0 6 0,18 1 7 15,-8 2 1-15,-2 0 9 0,1 3 1 16,2 2 8-16,-1-1 0 0,1 5 2 0,-3-3 1 16,0 4 4-16,2-1 1 0,-6 4 3 15,0-3 1-15,2 2 2 0,-4-2 8 16,-2 1 9-16,2-3 15 0,-2 1 17 15,-2-3 20-15,2 0 17 0,-4-1 8 0,2-4-2 16,-2 0-12-16,4-4-4 0,-9 0-9 16,9 0-9-16,-9-10-8 0,7 4-12 15,0-3-6-15,2 0-12 0,2-3-10 0,2-1-15 16,3 1-23-16,2-1-27 0,5-2-27 16,3 4-33-16,2-2-24 0,2 2-17 15,3 4-24-15,4 0-15 0,-3 4-333 0,2 1 167 16,2 0 111-16</inkml:trace>
  <inkml:trace contextRef="#ctx0" brushRef="#br0" timeOffset="129984.8342">7518 7806 225 0,'0'0'23'0,"0"0"11"0,0 0 10 0,0 0 1 15,0 0 6-15,0 0 1 0,-34 0 2 16,22 2 2-16,-6 1-5 0,1 4-1 0,-1-1-6 16,0-1 0-16,0 4-10 0,0 2 1 15,4-3-5-15,1 3 5 0,0-1-12 16,5 0-5-16,-1 1 6 0,3-3-7 15,0 0 1-15,4-1-1 0,0-1-4 0,2 0-5 16,0-6 1-16,8 8 0 0,-4-8 1 16,-4 0-6-16,15 0 0 0,-15 0 1 15,19-4-2-15,-10 0 0 0,-1 2-2 16,2 0 6-16,-10 2-5 0,16-2-2 16,-8 2 4-16,-8 0-4 0,16 0-1 0,-7 2-4 15,0 2-6-15,-1 0-8 0,3 1-21 0,-1-1-20 16,3 2-26-16,0 0-215 0,1-2 102 15,4 0 68-15</inkml:trace>
  <inkml:trace contextRef="#ctx0" brushRef="#br0" timeOffset="130303.4544">7736 7942 52 0,'-11'-2'58'15,"-2"2"-6"-15,1 2-8 0,0-1 5 0,-4 5-11 16,2 0-4-16,-1 2-2 0,2 3-4 15,2-2-1-15,1 3-4 0,2-3-4 0,4 3 0 16,-2-4-3-16,6-1-1 0,6-2 0 16,0 0-4-16,4-5 2 0,1-3 3 15,6-4-1-15,2-2 4 0,1-7 2 16,6-5 1-16,-2-1-3 0,3-9 5 0,1-2-7 16,-3-6-3-16,2 3 7 0,-3-3 8 15,-1 5 6-15,-6 5 10 0,0 6 11 16,-4-1-1-16,-1 6-9 0,-1 4 0 0,-2 3-6 15,-3 10 2-15,-2 2 6 0,0 8-2 16,-2 6-1-16,0 4-6 0,2 8 3 16,-2 3-2-16,8 6-13 0,-4 2 4 0,6 6-16 15,5-3-28-15,5-5-43 0,-2-8-63 16,4-5-314-16,1-6 147 0,1-8 97 16</inkml:trace>
  <inkml:trace contextRef="#ctx0" brushRef="#br0" timeOffset="132567.6782">9977 6526 12 0,'0'0'28'0,"0"0"1"16,0 0-2-16,0 0 1 0,0 0 4 0,0 0-1 15,0 0-3-15,0 0 2 0,0 0 1 16,0 0 4-16,0 0-7 0,0 0 5 0,0 0-1 16,0 0-3-16,0 0-2 0,0 0 1 15,0 0 4-15,0 0-5 0,0 0 4 16,0 0-2-16,0 0-2 0,0 0 1 15,0 0 5-15,0 0-8 0,0 0-3 16,0 0-1-16,0 0-1 0,0 0-1 0,0 0-4 16,0 0 0-16,11 2-1 0,-11 6-5 15,0 3 5-15,-2 8 1 0,0 7 12 16,-5 16 2-16,-1 6 1 0,-3 27 3 0,-5-1-5 16,-4 4 2-16,4-1 2 0,-2 0-2 15,-1 2-4-15,3-2-2 0,-2 0-3 0,4-1 2 16,4-16-2-16,0-4 1 0,4-1 1 15,-2-3-7-15,2-3 3 0,-1-7-7 16,3-1-1-16,-2-5 3 0,2-2-3 16,-1-6-1-16,3 0 0 0,-2-3-3 0,1-7-3 15,-1 1 1-15,2-4-1 0,0 1-11 16,0-1-16-16,0-4-29 0,0-1-37 0,-2-4-331 16,0-1 142-16,0-1 95 0</inkml:trace>
  <inkml:trace contextRef="#ctx0" brushRef="#br0" timeOffset="133085.4309">9308 7543 115 0,'-40'4'121'0,"3"4"-2"16,1 1-3-16,4 3-3 0,-9 7-6 16,1 2-3-16,-13 16-7 0,0 1 0 0,3 3-9 15,-1 5-1-15,6 5-5 0,0 2-4 16,8 7-7-16,3-3-7 0,4 4-4 0,7 0-4 16,6-10-2-16,8-4-3 0,7-4-4 15,4 1-4-15,7 3-3 0,6 3-1 16,10 10-2-16,11-2 0 0,4-5-4 15,9-2-7-15,2-7-2 0,9-1-4 0,1-4 3 16,6-2-4-16,3-7 0 0,4-4-1 16,4-2-1-16,1-5-5 0,1-6 2 15,1-3-1-15,-9-8 1 0,-9-2 0 0,22-6 0 16,-2-6 10-16,-5-7 3 16,-4-5 2-16,-2-5-3 0,-5-5-5 0,-3-7 4 15,-9-2-1-15,-6-7-1 0,-9-5-2 0,-4-4-1 16,-11-5-2-16,-8-4-3 0,-10 9 0 15,-9 3-2-15,-13-18-3 0,-11 2 0 16,-8 1-1-16,-21-6 2 0,-15 6-4 16,-5 9-2-16,-8 7 4 0,11 16-5 0,-5 7 2 15,-5 3 0-15,0 11-2 0,1 3-5 16,9 9-16-16,9 6-16 0,3 3-23 0,1 7-21 16,6 4-29-16,-15 8-40 0,5 3-44 15,4 5-477-15,15-5 227 0,7-1 150 16</inkml:trace>
  <inkml:trace contextRef="#ctx0" brushRef="#br0" timeOffset="133633.6493">9177 8024 126 0,'0'0'167'0,"0"0"-4"0,-4 23 7 0,0-9-4 16,0 4-11-16,-3 7-9 0,-1-1-3 0,0 7-8 15,-1 1-6-15,-2 2-12 0,3-2-10 16,-2 4-11-16,-2-3-11 0,2 0-6 16,0-1-11-16,3-3-4 0,-1-5-10 15,1 1-1-15,1-1-6 0,-1-7-8 0,3-1 6 16,0 0 12-16,2-7-4 0,0-1-1 15,0-4-8-15,2-4-2 0,0 0-5 0,2-20-5 16,2 5-3-16,2-6-4 0,3-10-4 16,2-7-3-16,1-7-6 0,3-2 3 15,0 0-5-15,2 2 1 0,-1-2-5 16,4 3 1-16,-1 3-1 0,0 1-5 0,2 5 4 16,-1 6-3-16,0 2-1 0,1 3 3 15,1 3-1-15,0 0-3 0,-2 3-1 16,-3 4-12-16,2 2-17 0,-4 3-13 15,-1 0-26-15,2 3-37 0,-4 5-24 0,-2 2-46 16,-1 2-599-16,-2 3 263 0,-5 2 174 16</inkml:trace>
  <inkml:trace contextRef="#ctx0" brushRef="#br0" timeOffset="133815.2548">9067 8263 19 0,'9'5'141'0,"5"-1"-13"0,2 0-8 16,4 1-11-16,2-4-11 0,3 4-17 0,3-4 4 15,0 4-24-15,1-5-24 0,-1 1-28 16,-4 2-38-16,0-1-47 0,-1-2-191 16,-1 2 91-16,-2 1 60 0</inkml:trace>
  <inkml:trace contextRef="#ctx0" brushRef="#br0" timeOffset="134426.7">9641 8266 16 0,'0'-6'131'15,"0"2"-4"-15,0 4-18 0,-8-7-5 0,2 5-4 16,-6 2-4-16,12 0-13 16,-29 7-5-16,12-1-1 0,-2 6-12 0,-3 1-6 15,2 2-9-15,2 0-5 0,2 1 1 16,1 0-9-16,4-2 3 0,3 1-7 0,1-2-8 15,5-1 0-15,2-3 1 0,2 1-2 16,2-5-4-16,3 1-2 0,2-5-9 16,1-1 8-16,1 0-5 0,-1-3 1 15,3-4-2-15,0 1-4 0,-1-3 0 0,-1 1 0 16,2-2 0-16,-3 3-5 0,1-1 4 16,-3 1 0-16,-1 3-2 0,1-2-5 0,-3 2 4 15,1 2-1-15,-6 2 0 0,0 0 5 16,0 0-8-16,14 10-1 0,-10-7 2 15,0 3 1-15,4 2 3 0,0-3 0 16,2 3 1-16,1-2-4 0,4 0 1 16,4-2 3-16,-1-1-3 0,8-3-1 0,0 0 1 15,1-2-3-15,1-2 2 0,0 1 7 16,-1-5-7-16,-4 1 2 0,-2-1-4 0,-3-2 5 16,-4 3-2-16,-2-1 4 0,-3 1 4 15,-7 1-1-15,0 0 9 0,-2 6-4 16,-6-6 5-16,6 6-3 0,-13 0 3 0,13 0 0 15,-12 10 1-15,6-2 6 0,-2 3 2 16,6 0-1-16,2 7 4 0,0-1 7 16,5 2 0-16,2 6-1 0,-3 0 0 15,6 7 0-15,-2 0-4 0,3 2-1 0,0 0 14 16,0 3-4-16,-3 1-3 0,0 1-4 16,-4-2-1-16,-4-4-3 0,-2-1-1 0,-2-2-3 15,-4-4 5-15,-3 2 1 0,-2-6 2 16,-4-2 6-16,-1-5 5 0,-4-4 2 15,4-7-2-15,-4-2-2 0,3-6-3 16,-5-5-4-16,6-7-8 0,3-1-1 0,2-3-5 16,7-7-5-16,2-4-9 0,6-5-30 15,8-8-32-15,8-4-62 0,13-16-73 0,5-5-672 16,14-14 293-16,2-2 193 0</inkml:trace>
  <inkml:trace contextRef="#ctx0" brushRef="#br0" timeOffset="135114.679">10841 6203 106 0,'0'0'101'0,"0"0"-5"0,0 0-6 15,0 13 1-15,2-1 1 0,2 4 11 0,0 7-8 16,5 10 8-16,-2 5-5 0,3 10 0 15,7 26-2-15,-2 5-8 0,4 5 2 16,2 4-4-16,11 14-10 0,0 2-3 0,4-5-4 16,0 4-9-16,1-6 3 0,3-2-4 15,-5-18 0-15,-3-2-4 0,2 0-1 16,-5-7-4-16,-1 0-5 0,-2-6-7 0,-2-13-1 16,-7-6-1-16,0-3 8 0,-4-6-3 15,-1-4-2-15,-1-1-5 0,0-5-1 16,-3-3-1-16,-2-2-4 0,3-1-1 0,-2-4-2 15,-3 1-2-15,2-5 6 0,-2 4 0 16,0-4 1-16,1-3-5 0,-3 2 1 0,2-1-5 16,-2-2 5-16,0 1-2 0,2-3-3 15,-2 2-1-15,0-2-1 0,1 2-3 16,-1-2-2-16,0-1 0 0,-2-3-3 16,2 6-4-16,-2-6-5 0,2 4-19 15,-2-4-23-15,0 0-24 0,0 0-32 0,0 0-24 16,0 0-19-16,0 0-29 0,5-13-23 15,-3 7-500-15,-2 6 235 0,6-10 155 0</inkml:trace>
  <inkml:trace contextRef="#ctx0" brushRef="#br0" timeOffset="135623.3929">11747 7953 2 0,'-2'-10'106'0,"-1"3"1"16,-3-1 0-16,0-1 2 0,-4 1 6 0,-5-1-4 15,-3 3 3-15,0 1 1 0,-6 0 0 16,-3 4-7-16,-3 2 1 0,-2 6-1 16,-8 0-5-16,2 4-5 0,-7 10-6 0,-16 8 3 15,2 5 0-15,-1 3-4 0,4 7-2 16,-1 2-3-16,6 2-5 0,-3 4-8 16,8 0-1-16,1 0-2 0,8 5-2 15,5 1 0-15,6 2-4 0,10-6-3 0,3-5-7 16,6 3-5-16,7 4-4 0,5 2-4 15,8 21-4-15,5-3-4 0,8 0-1 0,3-1-6 16,7-2 0-16,5-4-2 0,3-5-3 16,5-4-1-16,4-5-4 0,6-5 1 15,2-7-3-15,7-4-1 0,4-5-3 0,4-5 3 16,3-5-5-16,6-7 2 0,-3-6-1 16,3-2-4-16,-12-9 2 0,16-6 1 15,-4-4-2-15,-2-9 4 0,-3-7-1 16,1-9 11-16,-8-7 4 0,14-11-7 0,-6-10 4 15,-9-4 0-15,-5-5 3 0,-7-2-1 16,-17 7-5-16,-5-3 3 0,-13-1 4 16,-6-1-1-16,-10-3-2 0,-12 9 0 0,-14-14-6 15,-10-1 2-15,-15-10-1 0,-14 2-4 16,-11 8-2-16,-12 7-3 0,-8 8 1 16,-12 6-3-16,-9 11 0 0,-2 6-4 0,-3 10 4 15,20 12-2-15,2 6-2 0,0 5-23 16,2 6-22-16,18 4-46 0,9 4-49 15,5 2-63-15,5 1-50 0,-4 3-719 0,3-1 330 16,2-2 217-16</inkml:trace>
  <inkml:trace contextRef="#ctx0" brushRef="#br0" timeOffset="136414.737">11063 8565 8 0,'0'0'119'0,"0"0"2"16,4 13 5-16,-6-5-12 0,-2 3 13 0,0 4-4 16,0 4 2-16,-2 4-2 0,-4 4-9 15,4 5-11-15,0 2-11 0,2 1-7 0,0 1-6 16,4-3-5-16,4 3-4 0,2 1-1 15,4-4-3-15,4-2 0 0,2-1 0 16,6-5-2-16,-1-5 7 16,3-2 4-16,-2-6 8 0,2-5 6 0,-1-7-3 15,-2-1-4-15,0-10-5 0,3-1-1 0,-5-7-6 16,2-5-8-16,-4-5-6 0,-5-3-5 0,-4-4-5 16,-2 1-6-16,-6 2-7 0,-12-4-2 15,0 3-1-15,-7-2-3 0,-7 1-4 16,-4 5-2-16,-1 3-3 0,-3 4-3 15,2 6 0-15,3 6-5 0,1 3-9 0,0 5-16 16,6 3-17-16,-4 3-27 0,3 5-26 16,1 2-31-16,8 3-26 0,4 0-48 0,0 2-39 15,4-2-538-15,6 1 261 16,2 0 172-16</inkml:trace>
  <inkml:trace contextRef="#ctx0" brushRef="#br0" timeOffset="136704.4393">11481 8788 75 0,'16'9'86'0,"-1"2"-3"16,-7 3-7-16,1-3-7 0,-2 2-5 0,-5 3-4 16,0-4-1-16,-2 1-5 0,-2 0 8 15,0 2 11-15,-3-2 17 0,1 1 8 16,-3-7 9-16,1 3 6 0,0-4 3 15,-1-3-2-15,1-1-7 0,-2-2-8 0,8 0-9 16,-9-9-9-16,7 1-5 0,4-3-13 16,1 1-3-16,3-7-5 0,2 2-9 15,5-4-18-15,1 1-18 0,4 1-26 16,0 0-29-16,2 4-35 0,1 0-28 0,2 3-22 16,0 0-15-16,3 5-13 0,-5 1-329 15,2 4 165-15,-2 0 110 0</inkml:trace>
  <inkml:trace contextRef="#ctx0" brushRef="#br0" timeOffset="136984.2842">11927 8803 335 0,'9'0'36'16,"-3"0"13"-16,-6 0 4 0,6-4 14 0,-6 4 12 16,0 0 1-16,0 0-4 0,-17-10-2 15,6 7-4-15,-1 3 4 0,-7-3-3 16,1 6-11-16,4-1 0 0,-3 1-7 0,0 3-5 16,2 1-7-16,1 3-2 0,3 1 1 15,0 1-10-15,1 0 0 0,4-1-4 16,2-2 5-16,4 3 1 0,0-5-2 15,4 4 3-15,0-4-1 0,4-3-4 0,2-1 0 16,2-1-3-16,2-2-2 0,1 0-4 16,2-2-2-16,-2-1-9 0,1 0 8 0,-2 2-4 15,-2 1 0-15,1-2 1 16,-3 2-5-16,-1 0 1 0,2 0-5 16,-3 2 1-16,0 2 0 0,-2-1 1 0,4 3-7 15,-2 0-8-15,2 1-18 0,-2 3-26 0,5-3-36 16,-2 1-37-16,2 0-412 0,1-3 183 15,2 1 120-15</inkml:trace>
  <inkml:trace contextRef="#ctx0" brushRef="#br0" timeOffset="137345.5317">12366 8912 75 0,'-12'-6'109'0,"0"1"-2"15,-1 3-7-15,-2 2-8 0,-2 0-6 16,1 2-10-16,-2 4-5 0,2 0-3 15,1 5-13-15,4-3 2 0,0 2-20 0,1 1 9 16,4-3 5-16,4 1 0 0,0-1-1 16,4 0 2-16,2-5 1 0,6-3-4 15,1-1 1-15,4-7 2 0,4-4 2 0,1-1 3 16,4-6-1-16,-1-5-6 0,5-6-5 16,0-3-3-16,-3-3-5 0,9-16-5 15,-8 4-5-15,-6 4-4 0,0 0 0 16,-4-1 2-16,-1 3-5 0,-4 5 6 0,0 5 2 15,-5 6 13-15,0 1-1 0,-4 8-6 16,-4 5-3-16,0 5-2 0,-4 7 1 0,6 0-3 16,-20 11-2-16,6 3-5 0,-3 4 0 15,-1 7-1-15,2 4-1 0,-6 7-2 16,6 4 2-16,-1 0-3 0,4-6-5 0,4 0-5 16,1 2-16-16,2-9-24 0,4 0-35 15,0-6-45-15,2-4-79 0,2-4-454 16,0-4 220-16,0-4 146 0</inkml:trace>
  <inkml:trace contextRef="#ctx0" brushRef="#br0" timeOffset="138231.772">11116 5930 39 0,'-12'0'63'0,"-1"2"0"15,5-2 0-15,-4 2-8 0,4-2 4 16,0 2-6-16,0-2-2 0,-2 2-1 15,4 2-2-15,2-1 8 0,0 1-8 0,2 1 5 16,4 4 2-16,0 1 13 0,6 3 6 16,6 7-5-16,4 3 5 0,10 8-9 0,17 12 10 15,5 11 4-15,23 12-11 0,6 7 3 16,10 7-2-16,11 7-5 0,8 3-2 16,29 24-1-16,1-3-2 0,-1-5-7 15,-22-20-4-15,0 0-2 0,28 22 1 16,-1-3-1-16,0-2-7 0,-26-19 1 0,-2-2-2 15,-1-1-5-15,-8-1 1 0,-3-3-7 16,-9-3 0-16,-6-2-4 0,-6-5 1 16,-10-5-4-16,-13-12-3 0,-5-2-1 0,-3-4-1 15,-3-2 0-15,-9-9-3 0,-6-4 10 16,-1-5 4-16,-3-3 4 0,-3 0 4 0,1-2-3 16,0 0 5-16,-8-6-3 0,1 2-3 15,0-1 1-15,0-3-2 0,-3-2-5 16,-2 2 2-16,-2-3-2 0,0-2-5 15,0 3 1-15,-3-5-3 0,1 5-2 0,-4-1-2 16,1-5 1-16,-1 1-1 0,1 2-3 16,-1-3-1-16,-2 1 0 0,0-2 1 0,-4-2-4 15,8 6 3-15,-3-5-3 16,0 3 2-16,-5-4 0 0,4 4-3 0,-4-4 3 16,0 0-4-16,6 2 1 0,-6-2-4 15,0 0-14-15,0 0-30 0,0 0-42 0,0 0-58 16,0 0-63-16,0 0-620 0,-20-15 281 15,14 9 185-15</inkml:trace>
  <inkml:trace contextRef="#ctx0" brushRef="#br0" timeOffset="139710.4658">14452 8512 93 0,'-30'-6'151'16,"-2"6"1"-16,-1 4 0 0,-3 4-2 0,-2 2-4 15,-11 8-7-15,-17 10-7 0,1 8-2 16,-3 8-8-16,-10 14-10 0,4 12-5 16,3 2-5-16,8 6-8 0,13 6-5 15,14-9-10-15,8 2-5 0,7 2-7 0,11-2-6 16,10-13-5-16,6-8-5 0,8 19-2 15,10-7-5-15,7-2-5 0,7-6 0 0,9-5-4 16,8-5-5-16,5-5-1 0,7-2-1 16,7-11-3-16,7-5-2 0,8-6-1 15,4-4-4-15,0-8 1 0,2-7-7 16,-4-4 3-16,-2-5 2 0,-2-5-2 0,-1-9 7 16,-3-4 0-16,-2-9 5 0,12-16-7 15,-11-8 3-15,-7-13-4 0,-10-10-3 16,-8-7-2-16,-13-6-2 0,-16 12-3 0,-9-1-3 15,-10-3 3-15,-16 4-3 0,-10 4 0 16,-11 4 0-16,-11 3-4 0,-21-6 1 16,-13 11-2-16,-14 9-1 0,-9 8-3 0,-3 8 4 15,10 15 0-15,0 5-1 0,0 8-6 16,18 7-16-16,6 6-9 0,7 8-20 16,2 3-31-16,-9 14-28 0,14 0-37 15,-2 10-52-15,13 1-581 0,10-4 265 0,2 4 176 16</inkml:trace>
  <inkml:trace contextRef="#ctx0" brushRef="#br0" timeOffset="140726.5456">14081 9243 12 0,'-2'20'152'0,"0"-8"-4"0,-2 3-4 16,2 2 3-16,-2 4-9 0,0 4-14 0,-1 2-9 15,-1 0-13-15,2 1-6 0,-2-1-9 16,-1-1-7-16,3 1-7 0,-3-4-9 16,5-2-6-16,-4-2-5 0,4-4-6 15,0 0-2-15,-2-3 10 0,4-3-5 0,-2-5-5 16,2-4-7-16,0 0 0 0,6-19-4 15,-2 0-7-15,0-8-7 0,2-9-1 0,3-11-4 16,0-5-2-16,5-20-2 0,1-2 2 16,5 3-6-16,-6 14-1 0,1 8 3 15,0 2 3-15,2 6-2 0,-1 2 1 16,2 9 0-16,0 2-3 0,2 2 0 16,1 3 1-16,0 4-5 0,0 5 3 0,1 2-4 15,-4 6 1-15,-1 3-3 0,0 3 2 0,-2 3 3 16,-3 3-2-16,0 4 1 0,-8 3 2 15,-2 4-3-15,-6 3 2 0,-8 1 2 16,0 1-1-16,-7 5-1 0,-2-2 0 16,-6 3 1-16,3-4-2 0,-8 4 0 0,7-7-1 15,-1-1 0-15,4 1-5 0,0-2 3 16,5-3-1-16,3 1-1 0,-2 0 3 16,6 2 1-16,2-4-2 0,4 4 0 0,-1 0 0 15,5 2-2-15,3 1 3 0,3 0 2 16,2 3-2-16,2-2-1 0,6 3 2 15,-2-1-1-15,3-1-2 0,2 0 0 16,-2-1 3-16,-3-3 0 0,6-4-5 0,-3-1 4 16,-2 1-1-16,-2-5-4 0,-1-1 4 15,0-1 0-15,0 0 0 0,-4-1-3 0,2-2 4 16,1-2-3-16,-2-3 0 0,1 1 0 16,-1 0 1-16,-9-2-2 0,14-2-1 15,-6-1 1-15,2 1 1 0,-2-4-1 16,-2 2 2-16,2-4-2 0,-1 1 1 0,2-1-2 15,-3 1 0-15,0-1 0 0,0 1-1 16,-1-1 4-16,1 0-1 0,-2 0-1 0,2 3 1 16,-1 0 0-16,-1-1-2 0,-1-1 0 15,1 1-2-15,0 1 5 0,0-1-2 16,0 0 1-16,-2 4 1 0,0-4-2 16,2 1 1-16,-4 5 3 0,4-9-3 0,-1 5 0 15,1 0 3-15,-1 1-5 0,-1-3 4 16,0 1 0-16,-2 5-2 0,4-7 0 0,-2 1 0 15,0 3 2-15,-2 3 1 16,4-6 0-16,-4 6 1 0,2-6 2 0,0 3-3 16,-2 3-1-16,5-8 1 0,-5 8-1 15,2-5 0-15,-2 5 3 0,2-6-3 0,-2 6 0 16,2-6 0-16,-2 6 1 0,4-4-1 16,-4 4-3-16,2-4 2 0,-2 4 2 15,0 0-2-15,2-5 2 0,-2 5-2 16,0 0 2-16,0 0-4 0,0 0 2 0,0 0 0 15,0 0-4-15,0 0 3 0,7 17 1 16,-7-8-1-16,0 1 3 0,2 1-3 0,0 3 0 16,0-1-1-16,3 1 3 0,-1 4-1 15,2-2 1-15,2-1 0 0,0 0 2 16,4-2-4-16,-2 2-8 0,1-3-10 16,1 1-12-16,-1-3-20 0,2-1-24 0,-1-1-28 15,2 0-22-15,-2-3-25 0,-2-1-28 16,1-2-381-16,0 0 190 0,-3-2 125 0</inkml:trace>
  <inkml:trace contextRef="#ctx0" brushRef="#br0" timeOffset="140876.0586">14751 9250 54 0,'0'0'54'0,"0"0"-14"15,0 0-27-15,0 0-28 0,-7 10-35 16,7-2 17-16,5-2 11 0</inkml:trace>
  <inkml:trace contextRef="#ctx0" brushRef="#br0" timeOffset="141431.5537">14907 9457 30 0,'4'8'49'16,"-4"-4"-5"-16,2 2 0 0,-2-6-7 0,2 7-5 16,0-1 2-16,0-1-5 0,-2-5-5 15,6 7-2-15,-6-3-3 0,0-4-2 16,4 6 0-16,-2-3 6 0,-2-3 4 15,4 5-2-15,-4-5 1 0,0 0-4 0,0 0-3 16,16-3-1-16,-7 0-2 0,-3 1-1 16,3-1-3-16,0 2 3 0,1-4 1 0,-2 4 2 15,0 0 2-15,2-2 0 16,-2 1-1-16,0 1-1 0,3-2 1 0,-11 3-7 16,17 3-1-16,-9-3 1 0,-1 1-1 15,1 4 2-15,0-3-1 0,-1 4-2 0,0 2 5 16,-1 1-3-16,0-2-3 0,0 2 3 15,-2 2-1-15,0-1-1 0,1 0 1 16,-1 1-1-16,-1-1 1 0,1-1-9 0,-2 0 2 16,0-1 0-16,0 0 8 0,2-1-10 15,-4-1 1-15,2-1 14 0,2 0 8 16,-1-1-5-16,-3-4-2 0,0 0 3 16,0 0-1-16,0 0-5 0,18-12-2 15,-9 4-2-15,-2 1-1 0,3-1-3 0,0-2 4 16,4 1 0-16,-4 2-4 0,0-1 1 15,1 0-1-15,0 3-3 0,-3-1 6 16,3 4-6-16,-1 0-2 0,0 2 2 0,0 2 5 16,0 0-9-16,0 4 4 0,-1-3-2 15,2 3 0-15,-1 1-10 0,-1 3-20 16,3-4-41-16,-4-1-310 0,4-1 129 16,-2-2 85-16</inkml:trace>
  <inkml:trace contextRef="#ctx0" brushRef="#br0" timeOffset="146165.2648">15622 9340 18 0,'4'4'69'0,"-2"2"-7"0,2-1 0 15,-2 3 3-15,0 1-11 0,0 1-4 16,-2 1 0-16,0 3-1 0,2-3-4 0,0 2-2 16,-2 3 1-16,0-1-7 0,2-1-4 15,-2 0-1-15,0 0-2 0,0 0-1 16,0-3-4-16,0 0-4 0,0 0 2 15,0-1 4-15,0 0 3 0,0-3 12 0,0 1-1 16,0-1 4-16,0-1 2 0,0-2-2 16,0-4 2-16,2 4-10 0,-2-4 1 0,0 0-3 15,0 0-2-15,12-10-10 0,-5 2 1 16,4 1-9-16,-3-3 3 0,5 1 0 16,-3-1 0-16,3 1-6 0,2-1 2 15,-5 2-6-15,3 3-3 0,-2-1 9 0,-1 3-6 16,3 1-2-16,-1 2 2 0,0 3-19 15,0 2 17-15,-2 1-3 0,4 1 0 16,-2 0 1-16,1 2 1 0,-3 3-3 0,3 0 2 16,0-1 0-16,-1-1 2 0,0 1-2 15,2 0 2-15,-4-1-5 0,3-1 2 16,-5-1 0-16,3 1 2 0,-4-3-6 0,1 0 5 16,-2 0 5-16,0-3-3 0,0 0-5 15,2-3 3-15,-8 0-1 0,0 0-3 16,18-6 0-16,-12 0 1 0,1 1 0 15,-3-2 1-15,5 1-7 0,-3-1-4 0,0-1-17 16,1 3-1-16,1-3-15 0,-2 2-3 16,1 3-8-16,0-3-13 0,-1 2-22 0,0 2-20 15,0-1-269-15,0 0 128 0,-6 3 85 16</inkml:trace>
  <inkml:trace contextRef="#ctx0" brushRef="#br0" timeOffset="150375.3337">5949 8980 10 0,'-4'-8'159'15,"2"3"-9"-15,0-1-15 0,2 0-15 0,4 0-12 16,0 1-10-16,2-1-12 0,6 2-7 16,2 1-12-16,1-2-2 0,4 4-9 15,0 1-8-15,1 1-3 0,0 4-11 16,-3-2 7-16,0 3-6 0,0 1-2 0,-2 1-4 15,-4 4-3-15,-1-1 6 0,-4 0-5 16,-6 1 0-16,0 3 5 0,-8 0-1 0,0 1 5 16,-5 0-2-16,-4 2 5 0,0-3 3 15,0 1-2-15,2-2-6 0,-1 0-3 16,2-3-1-16,4 1-4 0,-3-1-2 16,7 1-4-16,0-1-2 0,1-1-1 0,5 1 1 15,5 0-2-15,1 4-1 0,3-2 0 16,3 4 0-16,3-3-3 0,0 4 0 0,-1-3 1 15,2 2 0-15,-2-2-1 0,-1 0-3 16,-3-1 14-16,-1-1 12 0,-2 2 11 16,-5-1 13-16,-2-1 8 0,-2-1 0 15,-7-1 3-15,-4 3 1 0,-4-3-8 0,-6-2-4 16,-4-2-2-16,-3 2-7 0,-6-4-5 16,-1-2-4-16,4-3-4 0,-3 0-3 0,-4-5-6 15,2-1-4-15,1 0-8 0,3-2-23 16,3-3-23-16,1 0-35 0,2-4-39 15,10 0-42-15,3-2-54 0,2-2-635 16,5 0 284-16,3-2 187 0</inkml:trace>
  <inkml:trace contextRef="#ctx0" brushRef="#br0" timeOffset="150715.7792">6565 8841 83 0,'-2'9'192'0,"-2"1"-10"0,-2 6-7 16,-2 7-9-16,-4-1-11 0,4 8-10 15,-5 1-11-15,3 3-11 0,2 0-10 0,-1 3-11 16,2 0-9-16,5 0-9 0,0-5-4 16,4 1-10-16,4 1-6 0,-1-6-7 15,6-1-6-15,-1-2-7 0,1-2-2 0,3-4-4 16,2-2-3-16,0-3-4 0,0-7 0 15,0-1-4-15,-3-4-4 0,-1-4-4 16,4-2-1-16,-4-4 4 0,-4-3-3 0,1-3-2 16,-4 1-3-16,-5-4 0 0,-2 2-2 15,-6-3-2-15,-2-1-4 0,-4 5 0 16,-4-4-5-16,-3 5-8 0,0 1-16 16,0 0-19-16,2 5-25 0,0 2-29 0,2-1-39 15,2 4-32-15,2 0-500 0,5 0 227 16,2 2 149-16</inkml:trace>
  <inkml:trace contextRef="#ctx0" brushRef="#br0" timeOffset="151037.7071">7040 9022 73 0,'-5'15'135'15,"-1"2"1"-15,2 4-13 0,2 3-6 16,-3 2-10-16,3 0-5 0,4 3-5 16,1-1-5-16,3 1-10 0,2 2-2 0,7 0-10 15,0-6-4-15,4-2-3 0,2-2-5 16,5-3-6-16,-1-7-2 0,0-3-3 16,1-3-1-16,-3-5-2 0,-2-2 1 0,0-3 7 15,1-3-4-15,-6-3 1 0,-3-2 0 16,-6-1-5-16,-3-1-1 0,-6-1-8 15,-7 2-2-15,-6-2-4 0,-1 1-7 16,-4 2-2-16,-1 1-13 0,-2 3-24 0,2 0-27 16,1 6-45-16,2-1-27 0,3 2-43 15,-2 1-416-15,6 2 195 0,-1 1 129 0</inkml:trace>
  <inkml:trace contextRef="#ctx0" brushRef="#br0" timeOffset="158213.383">8642 9035 5 0,'-13'-13'131'0,"3"1"7"16,2 3 23-16,0 3-6 0,2 0-11 15,0 3-15-15,0 0-11 0,6 3 5 0,-15 12 5 16,6 3-5-16,-1 8-1 0,-1 6-9 15,1 8-9-15,-1 6-5 0,2 7-5 0,-1 1-4 16,4 0-9-16,0 2-6 0,-1-1-9 16,2-1-11-16,1 0-1 0,4-6-4 15,-2-2-6-15,2-1-6 0,0-2-4 16,2 1-11-16,-2-9-24 0,0-2-19 0,2-1-28 16,0-3-27-16,-2-1-45 0,3-4-46 15,1-3-34-15,-1-5-435 0,-1-6 216 16,2-2 142-16</inkml:trace>
  <inkml:trace contextRef="#ctx0" brushRef="#br0" timeOffset="158562.8239">8835 9403 25 0,'8'-10'108'0,"5"1"-7"0,1 1 1 15,4-1-19-15,2 1-6 0,4-1-2 16,3-1-4-16,-1 2-4 0,4 1-7 0,-3 0-6 16,0-1 5-16,1-1-3 0,-3 2-1 15,-1 1-1-15,-5 3-3 0,0-1 2 0,-2 2-1 16,-5-1 4-16,4 8 7 16,-4 1 12-16,-4 3 3 0,1 7 5 0,-3 6 1 15,-2 5-5-15,-2 1-6 0,-2 7-5 16,0-3-8-16,-2 8-7 0,-2-2-1 0,2 2-7 15,0-2-3-15,-2 3-5 0,-1-1 0 16,1-2-6-16,0-2-5 0,2 0 2 16,-2 0-3-16,0-6-6 0,0 0-15 15,-4-4-15-15,4-1-21 0,0-3-28 0,-2-1-34 16,0-2-30-16,0-5-35 0,-5-3-467 16,-2-3 212-16,0-3 141 0</inkml:trace>
  <inkml:trace contextRef="#ctx0" brushRef="#br0" timeOffset="159012.7172">8841 9913 82 0,'12'-6'102'0,"3"0"-16"0,11-1-5 16,0 0-9-16,9-4-9 0,3 4-7 16,2-2-5-16,7-1-6 0,1-1-6 0,3 0-4 15,1-1-11-15,-2-1-9 0,-1-3-7 16,2 0 2-16,-5-4-5 0,3 1-2 15,8-12-1-15,-11 5 2 0,-10 0 0 0,-4 1 3 16,-6 0 8-16,-5 2 14 0,-5-2 13 16,-4 5 10-16,-8 2 1 0,-4 1 13 15,-2 2 13-15,-4 3 4 0,-6 5 4 0,-2 1 6 16,1 4 5-16,-4 2-8 0,2 3-7 16,-1 5-7-16,0 2-7 0,6 2-3 15,2 2-3-15,1 6-5 0,5-1-2 0,4 0-7 16,7 6-2-16,1-1-5 0,4 1-5 15,8 2-4-15,-1 0 2 0,3-2-6 16,4 6-2-16,-4-9-2 0,2 0-2 16,-1 2-2-16,-3-3-1 0,-6-3 0 0,-3 0-2 15,-2-2 4-15,-5 0 2 0,-4-1 0 16,-6-1-2-16,-4-3 16 0,-6-1 5 16,0-3 3-16,-5-1 1 0,-4-2 2 0,2-6 3 15,-3-2 0-15,3-4-10 0,2-2-2 16,4-8-3-16,9-3-5 0,6-7-3 15,10-7-5-15,25-24-8 0,30-16-21 16,13-1-65-16,17-4-83 0,7 0-830 0,10-7 334 16,-6-1 221-16</inkml:trace>
  <inkml:trace contextRef="#ctx0" brushRef="#br0" timeOffset="165393.6496">11224 9862 28 0,'19'-6'74'0,"3"-1"-3"0,1-1-8 0,2 2-6 15,-6 3-7-15,3-1-6 0,-2 4-3 16,0-2 0-16,-3 4-6 0,-1-1 2 16,-3 3-4-16,-2 2 2 0,-3 2 15 15,-4-1-11-15,-4 2 2 0,-2 3-1 16,-2 1 3-16,-2 0-2 0,-5 1 5 0,0 0-6 16,1 0 3-16,2-4-13 0,-1 2-3 15,1 1 2-15,3-1-2 0,3-1-5 0,4-1 0 16,5-1-2-16,3 3-1 0,7-1 0 15,5-1-2-15,0-1 5 0,4 3-5 16,-1-4 3-16,1 3 5 0,-3-3-8 16,-2 0-4-16,-2 2 13 0,-2-3 5 0,-4 4 17 15,-1-1 11-15,-2 2 12 0,-8 0 2 16,-2-1-1-16,-10 2-5 0,0 0-4 16,-7 3-4-16,-8-1-5 0,-4 0-5 0,-3 0-3 15,-7-2-6-15,3-1-6 0,-2 0-3 16,4-5-7-16,3-1-16 0,1-1-24 15,7-4-17-15,-1 0-25 0,6-2-34 0,0 0-27 16,6-5-23-16,6-3-14 0,1 0-381 16,8-3 183-16,1-1 120 0</inkml:trace>
  <inkml:trace contextRef="#ctx0" brushRef="#br0" timeOffset="165950.5156">11667 10026 262 0,'33'-15'18'0,"-3"3"15"0,0-1 8 16,-3 1 15-16,1-1-6 0,2-2 1 0,-4 0 14 15,2-3 2-15,-2 1 2 0,-7 0 5 16,-1 0 5-16,-4 2 1 0,-4 0-1 16,-4 1-1-16,-6 3-5 0,-2 1-5 0,-6 0-10 15,-6 5-8-15,-2 1-3 0,-3 2-4 16,-2 4-5-16,0 2-3 0,-3 1-4 16,6 1-1-16,3 4-1 0,0-1-4 0,6 3-1 15,5-1-7-15,2 3 6 0,8-1-4 16,5 4-3-16,6-2-2 0,6 4-1 15,5 0 0-15,-1 0 3 0,1 2-3 16,0-1 0-16,-3 0 0 0,-2 0-3 0,-2 1 2 16,-6-3-3-16,-2 1 3 0,-5 0-9 15,-4-2 12-15,-8 1 1 0,-2-1-1 16,-11 0 4-16,-2-3-1 0,-4-3 3 0,-1-2 3 16,-2-3 3-16,4-4-2 0,0-2-2 15,3-4-3-15,3-1-9 0,2-7 1 16,8-1-1-16,6-2 0 0,6-5-5 15,8 0-2-15,7-4 1 0,6 1 0 0,6-4-3 16,6 3 0-16,-1 2 2 0,2 3 1 16,1-1-2-16,-5 7-4 0,-4 1 6 15,-5 8-5-15,-1-1 1 0,-4 4 3 0,0 4-1 16,-3 3 1-16,2 1 0 0,-2 5-1 16,1-1 6-16,-2-1-4 0,-1 1-3 0,2 0 3 15,-2-1 1-15,0-2 3 0,2-2 5 16,0-3 5-16,0-3 6 0,2-2 0 15,5-3 6-15,-6-5 7 0,2-1 2 16,-5-3 5-16,-7-3-1 0,-1 0-3 16,-7 1-3-16,-6-2-2 0,-5-1-6 0,-6 1-4 15,-5 5-5-15,-4 0 0 0,-4 4-4 16,1 3-9-16,-3 0-31 0,-2 4-40 16,1 2-48-16,3 2-62 0,1 1-637 0,2 3 275 15,-1 0 182-15</inkml:trace>
  <inkml:trace contextRef="#ctx0" brushRef="#br0" timeOffset="172307.1015">14945 10029 143 0,'-2'-7'139'0,"0"1"-6"0,2 1-19 16,0 5-21-16,-2-4-1 0,2 4-4 0,0 0-14 15,0 0 3-15,4 26-2 0,0-10-5 16,-2 4-4-16,0 7 0 0,1 3-9 15,-3 1-12-15,2 4 1 0,0 2 0 16,0 0-3-16,-2 1-7 0,0-5-3 0,0-1-4 16,0-2-2-16,0 0-6 0,-2-3-18 15,2-4-28-15,0-1-37 0,0-4-41 16,0 1-37-16,0-6-298 0,2-2 149 0,0-4 98 16</inkml:trace>
  <inkml:trace contextRef="#ctx0" brushRef="#br0" timeOffset="172730.8053">15408 10157 53 0,'-8'-19'95'0,"0"5"-5"0,-3 2-2 15,-1 1-12-15,-3 6-9 0,0 2-8 0,-1 0 1 16,-4 3-11-16,1 3-6 0,-2 3-2 15,0 1-8-15,1 5 1 0,2-1-3 16,2 3 1-16,4-4-10 0,1 4 7 0,5-1-3 16,0 0-6-16,4-3 4 0,4-1-1 15,2 1-4-15,2-4 2 0,5-2-8 16,-1-1 5-16,6-3-5 0,0 0 1 0,4-3-5 16,-2-1 1-16,1-4 1 0,-2 0-3 15,4 1 30-15,-3-3-4 0,-4 5 4 16,1-3-4-16,-2 2-1 0,0 1 0 15,-3 1-8-15,-2 0 0 0,-2 2-1 0,4 2-4 16,-4 4-1-16,-2 2 2 0,-2 3 0 16,0 3-5-16,0 3 2 0,-2 2-2 0,0 2-1 15,0 0-6-15,0 3 5 0,-2 0-2 16,0 1-4-16,2 1 1 0,-2 1 3 16,0-4-3-16,0 2-3 0,0-2-4 15,0-1-5-15,0-1-25 0,0 0-31 0,-1-1-33 16,1-3-42-16,-1-3-317 0,1-1 153 15,-2-1 101-15</inkml:trace>
  <inkml:trace contextRef="#ctx0" brushRef="#br0" timeOffset="173173.2517">15898 9986 69 0,'11'1'58'0,"-3"5"-6"0,0 2-3 0,-2-1-6 0,-4 3-2 15,0 1-4-15,-2-1 3 0,-2 1-7 16,-4 2 1-16,0-1 0 0,-2 0 6 15,-1 0 3-15,3-4-5 0,-3 4-8 16,3-5-9-16,2 4 7 0,-1-4 2 16,1 2 0-16,4 1 1 0,2-2-4 0,5-1-4 15,1 2-1-15,5 1-1 0,2 1-3 16,1-1 3-16,6 0-4 0,-3 1 0 0,0 0-5 16,0 1-1-16,-3 0 1 0,0-2 0 15,-6 2 3-15,1-1 6 0,-5 3 9 16,-4-3 6-16,-6 3 7 0,-3-3 3 15,-7 1-1-15,-6-1 5 0,-9 1-12 0,-7-3-2 16,-2-3-3-16,-4-1-6 0,-3-3-2 16,-1-2-6-16,1 0-4 0,1-2-31 0,-1-3-44 15,3-1-49-15,-2-8-329 16,3 3 149-16,-1-4 98 0</inkml:trace>
  <inkml:trace contextRef="#ctx0" brushRef="#br0" timeOffset="177948.6249">9857 7854 7 0,'-6'-7'30'0,"-1"1"1"16,0 0-1-16,1-1-3 0,0 1 0 15,-2 0 1-15,-1-2-2 0,2 3 7 16,-3-3-9-16,2 2-1 16,-3-1-5-16,1 1 2 0,-3-2-3 0,2 1 1 0,-1 1 0 15,-2 0 3-15,2-1-1 0,0 1-1 16,-3-2-1-16,0 2 1 0,0 1 0 15,-1-1 0-15,-4 1 1 0,3-1-2 0,-2 0 1 16,0 0 1-16,0 0-2 0,2 3-1 16,-2-2-1-16,0-1-1 0,0 1 3 15,-3-1-6-15,4 3 2 0,-2-1 1 0,0-2-6 16,0 3 3-16,-1 0-1 0,1 1 3 16,-2 1-2-16,-1-2-2 0,-1 2 4 15,4 1-5-15,-4 1 3 0,0-1 1 0,1 3-1 16,-2 0-1-16,-2 2-3 0,1 1 6 15,1-1-8-15,-3 2 1 0,2 4 3 16,4-2-6-16,-6 3 2 0,1 2-3 0,1 1 5 16,0 3-1-16,1-1 2 0,2 4-2 15,-2 0 2-15,1-1 4 0,1 4 0 16,1-1 2-16,2 2-1 0,0 1 1 16,0 0 1-16,0 3-1 0,1 0 0 0,1-1 3 15,-2 0-1-15,6 1 2 0,-4 3 2 16,4-4 1-16,1 0-6 0,0 1 0 0,4-3 2 15,1-1 2-15,0 2-1 0,4-2-1 16,0 1 5-16,-1-1 5 0,3 0-1 16,2-3 5-16,2 5-1 0,3-1 0 15,1 2 7-15,0-3 4 0,2 1-6 0,3-1 3 16,4 2 1-16,0 1-3 0,2-1-1 16,0-1-1-16,1 1-1 0,4-2-6 15,1 0 0-15,1-1 1 0,5 7 5 0,-4-8-5 16,1-1 1-16,-1 1 1 0,5 1 1 15,-2-4-4-15,5 3 5 0,-3-2 1 16,2-2-1-16,-1-2 3 0,1 0 0 0,0 1-4 16,2-3 1-16,-3-1 0 0,5-2-3 15,-2 0-1-15,3-2-2 0,1 0-2 16,-1-1-2-16,-1-1 0 0,2-2-6 0,3-4 2 16,-5 4-3-16,0-4 0 0,-1 1-2 15,1-2-1-15,7-1-1 0,-1-1 1 16,1 1-1-16,-1-5-3 0,0 4 1 0,3-5 1 15,-5 0 1-15,0-1-1 0,-1 1 1 16,-1-1 1-16,0-4 1 0,-3-1-1 16,1 2 0-16,-4-2 0 0,3-4 1 0,-4 4-2 15,-2-4 3-15,1-1 0 0,-1 0 2 16,-1-4-4-16,-2 0 1 0,-1-1 0 16,-1-2-3-16,-4-1 2 0,2 0-4 0,-3 0-1 15,-1-2 0-15,0 0 1 0,-4-1-1 16,-3-2 0-16,2 3 0 0,-5-4 0 15,-1 4-3-15,-3-3 1 0,0-1 0 0,-4 1-4 16,-2-2 3-16,-2-5-1 0,-3 3-2 16,-1-2 2-16,0 1 0 0,-6 2 3 15,2-3-2-15,-2 3-2 0,-8-5 3 0,1 3-3 16,-3-1 1-16,2 2-2 0,-6 0 0 16,-2 0 1-16,1 2-3 0,-5 2 2 15,0 1-1-15,-2 1-1 0,-3 0 2 0,2 0-1 16,-3 1-3-16,-1 5 2 0,1-1-1 15,0 0 1-15,0 4-2 0,-1 0 2 16,1 2-1-16,4 3 0 0,-7-3 0 16,8 4 0-16,-3 1 1 0,0 4 2 0,-1-3-2 15,1 2-3-15,0 2 0 0,3 3 3 16,-5-3-1-16,5 6-1 0,-1-1 2 0,2 0-1 16,-2 4-1-16,3 0 1 0,-3-1 0 15,-2 4 0-15,-1 1 1 0,1 0 0 16,2 1-1-16,1 1 1 0,3-2 1 15,-2 2-3-15,2 1 0 0,3-1 3 0,-3 3 1 16,2-3-3-16,5 1 1 0,-1 0 0 16,1 1 0-16,1-3-1 0,4 3-4 0,-2-1-22 15,1 1-23-15,2 0-24 16,-2-1-30-16,1 0-22 0,4 3-33 0,1-1-24 16,2 0-41-16,1 1-472 0,5 0 237 15,-3-1 156-15</inkml:trace>
  <inkml:trace contextRef="#ctx0" brushRef="#br0" timeOffset="179654.8723">10805 4488 102 0,'-6'-2'135'16,"6"2"-8"-16,-11-4-10 0,5 0-5 0,-2 3-3 16,-1-3 0-16,-2-2-11 0,3 2-6 15,-4-2 2-15,-2 1-6 0,0-1-5 16,-3-2-6-16,0 2-4 0,-4-1-2 0,-5-1-6 15,3 2-8-15,-3-1-7 0,-1 1-1 16,-2 3-4-16,-1-1-4 0,-2 2-1 16,-2-1-1-16,-2 2-6 0,-2 1-4 0,-4 1-3 15,-1 2-3-15,-1 0 2 0,-1 1-2 16,1 3 0-16,-3-1-1 0,-1 2-4 16,-1 4 0-16,3-1 4 0,-1 1-3 15,1 3-2-15,-4 0 6 0,2 1 4 0,-3 3 0 16,2-2 1-16,3 3-4 0,1-1-2 15,1 0-1-15,0 3-1 0,1-1 3 0,5 3-4 16,-2-3 2-16,1 4-6 0,4-2 0 16,1 3-3-16,2-1 4 0,2 5-3 15,1-3 2-15,1 4-3 0,3 0 1 0,4 1 0 16,-2 4-1-16,3 1 0 16,4 1 6-16,-2 1-2 0,8-5 2 0,0 3 0 15,1 3-1-15,3-2-1 0,4 2-1 16,-1 0 0-16,3 2 1 0,3-2-2 0,1 3 0 15,0-2 4-15,7 4-3 0,-3-1 2 16,4 1-6-16,2-2 2 0,2-1 1 0,1 2 0 16,2-4-1-16,2 2 0 0,3-2-1 15,1-1-1-15,1-2 1 0,1-1-1 16,2 2-2-16,3-4 3 0,3-1-6 16,-1-3 11-16,-1 2-1 0,5-4-1 0,0 2-2 15,15 4 0-15,-7-8 1 0,-3-2-11 16,1-2 2-16,3-1 0 0,17 6 0 15,-9-6 0-15,-7-7-1 0,1 3-1 0,-3-3 0 16,3 0-1-16,0-3 1 0,-9 0 2 16,2-4 0-16,1 0-2 0,-1 1 2 15,2-2 0-15,1-3-1 0,-1-1 2 0,5 0 0 16,2-2 0-16,-2-2-1 0,10-2 1 16,-4-1-2-16,5-1 1 0,-6-4 4 15,5 3 0-15,-4-3-7 0,3 1 2 0,-3-3 1 16,0 3 0-16,-1-5 1 0,2 3-2 15,-3 0 6-15,0-1-7 0,-3-1 3 16,1-1 3-16,-1-1-3 0,0 0 2 16,-3 0-1-16,-1-2 0 0,1-3 1 0,-1 2 1 15,-1-5 1-15,-1-1 0 0,-2 4-2 16,-1-5 0-16,-1-1 0 0,-2 1-1 16,-5-2 3-16,2 0 0 0,-6 1-1 0,0-4 3 15,-5 4-3-15,-3 0 3 0,1-1-2 16,-6-3 9-16,4 1-8 0,-6-3-1 15,-1 1 3-15,0-5-3 0,-3 2-5 0,1-4 3 16,-3 2 0-16,-2-2 3 0,-1-4-4 16,-3 4 3-16,-2-1-6 0,-2-1 3 0,-3-1-1 15,-3-2-2-15,-2 0-3 0,-5-1 5 16,-5 2-1-16,0-3-2 0,-4 4-3 16,-12-12 6-16,-1 2-5 0,-2 2 0 15,3 10-1-15,4 4 2 0,-10-8-2 0,-5-1-2 16,9 10 1-16,-8-9 1 0,3 11-1 15,-5-6-4-15,3 7 2 0,-8-3 2 16,1 0 6-16,7 6-8 0,3 3 0 0,-3 2 6 16,-14-8-5-16,6 9-1 0,4 2 0 15,-14-5-1-15,5 9 7 0,6 0-4 16,1 3-2-16,-2 0 2 0,1 2 0 0,-1 3-2 16,-1-2 1-16,8 6 1 0,-1 1 1 15,-2 0-2-15,1 3 0 0,-3 3 2 16,-11 0-2-16,-1 3 0 0,2 2-2 0,-1-1-17 15,3 3-14-15,0-1-20 0,2 2-21 16,0 0-28-16,4-2-43 0,2 3-42 16,9-4-33-16,4 0-31 0,-1 1-562 0,9-5 277 15,6 2 183-15</inkml:trace>
  <inkml:trace contextRef="#ctx0" brushRef="#br0" timeOffset="181360.8401">14590 1166 46 0,'-41'-8'94'0,"1"2"-5"16,2 0 9-16,0 1-15 0,-3 2 2 0,0-2-1 16,-3-1 4-16,-6 5-11 0,-5-4 4 15,-4 4 6-15,-3 0-7 0,-1 1-4 16,-26 2-2-16,-2 4-3 0,0 0-8 0,0 5 2 16,-4-1 2-16,4 5-5 15,5 3 0-15,-1 1-4 0,4 2-4 0,5 5-2 16,3 3-5-16,6 3 5 0,1 5 3 15,3 0-1-15,-2 5 3 0,4 4-3 0,1 2 0 16,-1 5-3-16,-7 12 4 0,11-12-3 16,0 4-3-16,1-1-2 0,4 0-4 15,3 4-7-15,2 1 1 0,5-2-2 0,4-1-4 16,1 4-4-16,5-1 1 0,5 3-4 16,5-1-1-16,4 4-2 0,4-10-3 15,6-6 0-15,2 5-2 0,4-1-1 0,-1 1-1 16,5-1-3-16,-2 2 0 0,4 0 0 15,3-1-2-15,-1 1-1 0,2-2 1 16,2 2 1-16,2-4-1 0,4 18-1 16,2-5 3-16,2-10-4 0,-1-8 6 0,5 14 0 15,6-1 2-15,2-2 0 0,4-2 3 16,4-1 1-16,2-1 0 0,6-2 0 0,3-1 2 16,3-1 2-16,2-4-4 0,5 0 1 15,3-4-2-15,1-1-1 0,0-2 1 16,8-5 0-16,1 1-3 0,1-4 2 15,6-4-4-15,2-1 1 0,-1-2-1 16,3-2 2-16,2-4-5 0,-4-3 3 0,4 2-5 16,0 0 6-16,4-6-2 0,-3 1 2 0,5-3-1 15,2 0 1-15,6-4 6 0,2-1-2 16,6-3 3-16,4-2 10 0,-1-2 8 16,-2-2 5-16,-2-1-9 0,-2 2-2 15,-9-6-1-15,-4-1 5 0,-4-3-8 0,-7 1 2 16,-2-8-5-16,-4-2 6 0,-1-2-4 15,-4-2 7-15,1-3-8 0,-1-3 2 0,2-4-4 16,-4-5-1-16,3 1-2 0,-2-3 1 16,14-12-8-16,-16 9 4 0,1-3-4 15,-3 2-2-15,-5 0-1 0,5 2 4 16,-7-2-3-16,0 1-5 0,-4 1 0 0,-1 1 4 16,-4-2-4-16,-1 1 0 0,-5-1 3 15,-2-1-4-15,-9 4 3 0,5-9-7 16,-8 9 6-16,-5 2-5 0,7-17 2 0,-8 6-2 15,-6 7-2-15,5-20-2 0,-8 11 3 16,-2 1-4-16,-5 2 5 0,-4-4-6 0,-4-3-10 16,0 3 14-16,-8-19-5 0,-6 1 1 15,-3-1-3-15,-6 4-2 0,-4-3 6 16,-7 1-2-16,-11-16-2 0,-10 4 2 16,-3 1 2-16,-5-1-7 0,-5 6 2 0,-9 0 5 15,0 3-7-15,-2 3 6 0,-4 4-6 16,-4 5 7-16,-4 2-3 0,-2 7-1 0,-3 3-2 15,-3 5-1-15,-5 6 4 0,-4 2 0 16,-6 6-7-16,-5 2 1 0,2 5-4 16,0 3-4-16,20 5 2 0,-2 4-9 0,0 2-3 15,0 1 1-15,4 2-9 0,0 3-1 16,2 1-5-16,0 0-10 0,1 4-8 16,1 0-14-16,2 2-14 0,2 0-10 15,2 2-14-15,16 0-14 0,7 1-19 0,7 1-14 16,2 4-31-16,7-1-22 0,-1 2-620 15,9 1 283-15,8 0 187 0</inkml:trace>
  <inkml:trace contextRef="#ctx0" brushRef="#br0" timeOffset="182916.3278">10532 4997 9 0,'0'0'43'0,"-6"-2"-3"15,6 2 1-15,0 0-2 0,0 0 0 16,0 0-2-16,0 0-5 0,0 0 2 0,0 0-6 15,0 0 5-15,0 0-4 0,0 0-3 16,0 0-1-16,0 0 0 0,0 0-1 0,0 0-7 16,0 0 1-16,0 0-2 0,0 0-4 15,0 0-1-15,0 0-1 0,0 0-2 16,0 0 1-16,0 0 0 0,0 0-4 16,0 0-1-16,0 0 4 0,0 0-2 0,0 0-3 15,0 0 2-15,0 0-4 0,0 0 2 16,0 0-1-16,0 0 0 0,0 0 0 0,0 0-2 15,0 0 1-15,0 0-2 0,0 0 3 16,0 0-6-16,0 0 4 0,0 0 2 16,0 0-2-16,0 0 0 0,0 0 0 15,0 0-2-15,0 0-2 0,0 0 2 0,0 0-2 16,0 0-2-16,0 0 3 0,0 0-1 16,0 0-3-16,0 0 1 0,0 0 0 15,0 0 1-15,0 0 0 0,0 0-2 0,0 0-2 16,0 0-2-16,0 0 1 0,0 0 0 15,0 0-3-15,0 0 0 0,0 0-2 16,0 0 1-16,0 0 6 0,0 0-4 0,0 0-3 16,0 0-7-16,0 0-4 0,0 0-5 15,0 0-100-15,0 0 44 0,8 14 30 16</inkml:trace>
  <inkml:trace contextRef="#ctx0" brushRef="#br0" timeOffset="197681.3829">9249 8961 1 0,'21'-8'17'0,"-3"1"-3"0,-4 1-2 0,-2 4 2 16,-2-2-4-16,-2 4-1 0,-2-2 2 15,-6 2 3-15,8 0 4 0,-8 0 5 16,0 8 18-16,-4 1 17 0,-6 12 22 0,-14 13 10 15,-20 25 9-15,-28 27 0 0,-12 9 12 16,-37 32-3-16,-6-2-6 0,-7 7 8 0,-7 11 1 16,-1 1-2-16,-7-5-4 0,-5-3-1 15,-3-7-3-15,-3-5 1 0,7-10-9 16,7-2 2-16,34-28-7 0,4-2-6 16,5 2-3-16,0-4-5 0,6-1-4 15,4-1-9-15,4-4 0 0,7-4-6 0,7-8-4 16,12-13-6-16,6-2-4 0,4-4-5 15,11-10-3-15,8-5-3 0,6-7-4 16,6-1-4-16,2-5-2 0,1 0-1 0,2-3-4 16,4-3-19-16,1-1-35 0,-1-2-33 15,2-2-39-15,1-3-37 0,0-1-32 16,-1-1-32-16,0-1-470 0,-2 0 232 0,1-2 153 16</inkml:trace>
  <inkml:trace contextRef="#ctx0" brushRef="#br0" timeOffset="198285.6124">5848 11364 92 0,'-19'-7'123'0,"-2"6"-5"0,2 1-1 0,-3 1-14 16,0 6 6-16,-6 0-4 0,-4 6-6 15,-9 6 3-15,-1 4-1 0,-15 13-3 16,-4 3-2-16,1 6-2 0,-1 2 0 0,2 7-3 16,-11 13 1-16,3 5-2 0,1 0-5 15,7 3-4-15,10-12-3 0,-5 19 1 16,14-14-6-16,5 2-2 0,1 7-7 0,6 1-2 16,5 0-4-16,6 1-3 0,8 4-1 15,9-13-7-15,7 10-2 0,10-2 0 16,6-5-5-16,9-2-4 0,8-7-1 0,7-3-1 15,7-8-3-15,9-3-2 0,0-6-2 16,2-4 0-16,3-8-1 0,4-4-1 16,4-3-2-16,-2-8 4 0,3-3-4 15,-8-6 2-15,-7-8-8 0,3-3 6 0,24-5-4 16,-2-6-2-16,-3-8-1 0,-1-4-3 16,-4-4-3-16,-1-8-3 0,-6-3 2 15,-2-5-3-15,-7-1 0 0,9-15-2 16,-15 7 0-16,9-20-3 0,-15 12 2 0,4-12-2 15,-11 8-2-15,-6 3 2 0,-4-1-2 16,-5-1-1-16,-5 1 2 0,-9 8 4 0,-7 5-2 16,-4-4 1-16,-6 0 1 0,-2 1-5 15,-11-19 5-15,-8-1 2 0,-6 4-3 16,-10-1 0-16,-15-10-1 0,-8 7-1 16,-8 4-2-16,-6 6-1 0,-3 7-1 0,-5 4 1 15,10 15 1-15,-2 3-4 0,-7 4-1 16,2 3 3-16,5 7 1 0,3 0 1 0,-2 6-1 15,16 4-2-15,6 2-5 0,6 5-18 16,6-1-15-16,-2 2-29 0,3 2-31 16,8 2-28-16,0 2-35 0,7-2-43 15,1 0-618-15,4 0 281 0,0 0 185 0</inkml:trace>
  <inkml:trace contextRef="#ctx0" brushRef="#br0" timeOffset="199045.4602">10096 9007 52 0,'6'9'102'0,"2"4"-1"0,6 8 0 0,2 8 6 16,6 13-1-16,7 20 5 0,5 6-9 16,0 9 2-16,13 19-2 0,-3 4 5 15,7 5-1-15,1 13 1 0,6 9-5 16,-1 2-4-16,0 2-4 0,0 1 1 0,-1 1-5 15,1 5-3-15,1-6 0 0,2 6-3 16,12 26-6-16,-10-35 0 0,1-3-4 0,-1-2 2 16,-1-4-11-16,0-4 0 0,-1-8-7 15,-1-3-2-15,-3-8-9 0,2-4-1 16,-5-12-4-16,-11-14-3 16,1-8-1-16,-3-2-4 0,-5-8-3 0,-5-10-2 0,-6-5-1 15,-3-9-3-15,-2-3-2 0,-6-3-4 16,1-2-2-16,1-2 3 0,-4-1-5 0,-1-4-2 15,1-1-1-15,-3-3-5 0,1-3 2 16,-1 1-4-16,1-2-14 0,-1-4-19 16,-8 2-36-16,12-5-32 0,-4-1-42 15,-4 0-49-15,0-2-57 0,-4 1-548 0,-2-4 269 16,-4-1 178-16</inkml:trace>
  <inkml:trace contextRef="#ctx0" brushRef="#br0" timeOffset="199793.1503">11778 12122 9 0,'-4'-4'131'0,"-2"-2"-5"0,-2 2-5 0,-5-4-5 15,-4 5-1-15,-6-3-1 0,-3 2 1 16,-8 0-1-16,1 4-6 0,-11 0 3 15,-1 4-3-15,-9 3-8 0,0 3-2 0,-21 5-5 16,2 7-4-16,3 1-2 0,0 4-9 16,2 4 0-16,3 4-4 0,1 1-2 15,5 8-5-15,6 2-4 0,0 3 0 0,6 6 4 16,5 4-3-16,3 3 0 0,6 2-2 16,5 1-7-16,6 1 0 0,4 3 1 15,8-8-5-15,6-8 1 0,6 1-10 0,4 1-2 16,11 14-5-16,4-1-1 0,9-5-5 15,5-3 0-15,6-1-2 0,1-9-3 16,2 0-3-16,7-6-2 0,3-5 0 16,3 1-1-16,4-3 5 0,5-5-4 0,5-3 2 15,4-6-6-15,1-4-1 0,3-5-1 16,0 0-1-16,-6-8-1 0,-7-3-3 0,1-6-2 16,20 1-1-16,2-5 3 0,-7-4-1 15,-1-3-5-15,-1-2 4 0,-4-1-2 16,-2-2-2-16,-3 0 0 0,-4-4 2 15,-3-3-1-15,-9 3-2 0,4-6 2 0,-1-4-1 16,-2 0-6-16,-1-4 4 0,-4-3 0 16,-3-6 0-16,-5-1 0 0,-3-4-2 15,-6-3 2-15,-5-2 2 0,-9 1-4 0,-8 5 0 16,4-21 2-16,-12 5-2 0,-6 8 0 16,-14-20 1-16,-5 1-1 0,-8 2 0 15,-10 0 0-15,-16-10 0 0,-8 3-1 0,-9 5 0 16,-9 7-6-16,-12 5 5 0,-8 7 0 15,-11 6-2-15,-4 4 2 0,-3 10 0 16,-2 6 1-16,4 2-3 0,22 11-18 0,2 5-23 16,0 3-41-16,6 4-53 0,11 6-52 15,9 2-78-15,-22 2-570 0,-4 0 286 16,2-2 188-16</inkml:trace>
  <inkml:trace contextRef="#ctx0" brushRef="#br0" timeOffset="201563.6339">5310 12778 20 0,'0'0'53'0,"0"5"-2"0,0-5 1 16,0 0 2-16,0 0-6 0,0 0 1 15,0 0 0-15,0 0 1 0,2 3 3 16,-2-3-5-16,0 0 2 0,0 0-3 15,0 0 1-15,0 0 5 0,0 0 1 0,0 0 1 16,0 0-7-16,5-17-3 0,-3 7-2 16,2-3-4-16,0-5 3 0,2-2-2 15,0-5 2-15,6-5-13 0,0-7 0 16,3-4-2-16,2-6-7 0,6-15-3 0,1-2 4 16,-2-1-5-16,-4 11-7 0,-4 10 0 15,-1 2 1-15,-2 9-2 0,-2 0 2 16,-3 8 3-16,-4 2-6 0,2 4 5 0,-6 4-4 15,0 5-1-15,-2 4 3 0,-3 3 1 16,-2 5-9-16,9-2 4 0,-14 11 1 16,7 0-2-16,3 3-2 0,2 1 3 0,0 2-7 15,4 2 4-15,4 3-2 0,3 2 5 16,1 1-4-16,4 1-1 0,2 1 6 16,1 2 1-16,2-1-4 0,-2 0-2 0,0 2 5 15,-4 1-5-15,-3-4 30 0,-4 0-6 16,-4-2-2-16,-4 1-4 0,-2 1 0 15,-4-4-1-15,0-2-1 0,-1-2-2 16,-2-3-3-16,3-5-4 0,-3-1 3 16,3-5-7-16,2-1 7 0,0-4-1 0,6 0-3 15,0 0 1-15,-8-15-5 0,11 8-2 16,4-5 2-16,1 0-5 0,2-1 4 0,3-2 0 16,4 0 1-16,2 2-8 0,1 3 4 15,-4 0 0-15,3 2 2 0,-2 2-2 16,0 1 2-16,2 3-9 0,-2 0 9 0,2 4 5 15,-2 0-4-15,0 3 2 0,0 1-1 16,-2 2 1-16,-3-1-12 0,3 1 12 16,-2 3 0-16,-3-1-5 0,-1 2-11 0,1-4-12 15,-3 0-25-15,-1 1-21 0,1-1-21 16,-3-3-27-16,-2-3-21 0,-2-2-296 16,0 0 147-16,0 0 98 0</inkml:trace>
  <inkml:trace contextRef="#ctx0" brushRef="#br0" timeOffset="202417.7987">6129 12224 22 0,'4'27'84'0,"-2"-2"-12"16,3-3 3-16,-3-1-14 0,1-1-6 15,-1-6-3-15,0 4-8 0,0-5-2 16,-2-1-4-16,2 0 0 0,-2-4 9 0,2 2 9 15,0-2 8-15,-2-5-8 0,0-3-1 16,0 0-7-16,0 0-6 0,0 0-7 16,16-9 1-16,-9 2-6 0,4-2-1 0,-1 0-6 15,1 2-1-15,4 0-3 0,-2 1-2 16,1-2-4-16,1 2-3 0,0 2 2 16,0 1 2-16,-1 3-1 0,-1 0-3 0,0 2-2 15,-3 0 4-15,2 3-3 0,-4 2-3 16,0 2 5-16,-2-2-5 0,-2 2 2 15,1-1 3-15,-3 3-8 0,2-3 4 0,-2-1-2 16,1 1 1-16,-1-2-4 0,0-2 0 16,2 1 0-16,-4-5 0 0,6 4 0 15,-6-4 0-15,11-2 1 0,-11 2-4 16,14-7 0-16,-5 1 3 0,0 0-2 0,1-1-3 16,0 1 6-16,-1 0-2 0,-2 3-5 15,1-3 2-15,0 2 0 0,-1 2-1 16,-1-2 4-16,-6 4 1 0,13 0 5 0,-13 0-5 15,13 4 0-15,-7-2 0 0,2 3-6 16,-2 0 4-16,1 0-2 0,2-1 2 16,-1 2 4-16,0-3-6 0,1 3 3 15,1 0 5-15,-3-2-13 0,2-2 9 0,1 1 0 16,-2-1 0-16,0 0-2 0,2 0 0 16,-4 0 0-16,2-2 4 0,-8 0-2 15,17 0 2-15,-8 0 0 0,-1-2 1 0,1-2-7 16,-9 4 5-16,12-4-2 0,-6 3 8 15,1-1-8-15,-7 2 0 0,11-2 4 16,-11 2-6-16,8-4 1 0,-8 4-1 16,8-2 3-16,-8 2-6 0,0 0 7 0,0 0-3 15,13 2 4-15,-13-2-3 0,9 6 2 16,-5-3-6-16,2 1 14 0,-2 0-10 16,1 2 4-16,1-2-1 0,-2 1-5 15,0 1-1-15,0-2 4 0,3-1 4 0,-2 1-6 16,1 0-2-16,-2 0 2 0,0 0-2 15,-4-4 1-15,10 2 2 0,-6 0-1 0,-4-2-4 16,14 0-9-16,-14 0-11 0,12 0-13 16,-3 0-13-16,-9 0-17 0,12-2-13 15,-5 0-21-15,-7 2-252 0,11-4 120 16,-5 0 80-16</inkml:trace>
  <inkml:trace contextRef="#ctx0" brushRef="#br0" timeOffset="202559.6983">6555 12158 20 0,'-6'-2'100'0,"6"2"-16"0,0 0-38 16,0 0-68-16,-7 6-56 0,7-6 27 16,0 0 17-16</inkml:trace>
  <inkml:trace contextRef="#ctx0" brushRef="#br0" timeOffset="203977.3319">11436 12925 161 0,'0'0'157'0,"-17"9"-13"0,9 1-9 0,1 5-5 16,-3 7-16-16,1 0-10 0,0 3-3 15,-1 5-10-15,2 3-10 0,0-1-5 16,-2 0-6-16,2-3-7 0,2-2-7 0,0-1-6 16,-1-1-3-16,1-4-6 0,1-2-2 15,1-3 2-15,0-1 16 0,2-5 1 16,-2-6 2-16,-1-1-6 0,5-3-4 15,-10-16-4-15,8 1-6 0,-2-9-7 0,2-5 0 16,2-3-3-16,2-11-5 0,2-4-2 16,2-4-2-16,2 1-2 0,3-2-3 15,4 5-1-15,2 1-1 0,1 3-5 0,6 4 0 16,-3 6 1-16,1 3-1 0,1 8-2 16,-2 1 1-16,3 2 4 0,-4 7-2 15,-3 5 0-15,1 3-2 0,-4 4 8 0,1 4 1 16,-4 2-3-16,-3 5-1 0,-4 4 4 15,-2 0-4-15,-2 3 3 0,-2 1-3 16,-4 0 3-16,2-3-5 0,-4 7 1 0,0-7-1 16,2 1 0-16,0 0-5 0,2 1 2 15,0-3-2-15,2 0 0 0,4 0 0 16,2-1 0-16,2 3-1 0,4-4-1 0,6 5 1 16,3-4-1-16,0-1 0 0,0 3-4 15,1-1 4-15,2-1 0 0,-5 1-3 16,0-2 1-16,-4 2 4 0,-3-1 4 15,-4 1 2-15,-4-1-1 0,-2 3 2 0,-4-3-1 16,-6 4-1-16,-5 0 2 0,0-2-7 16,-4 1 4-16,3-3-1 0,-2-1-3 15,4-2 1-15,1-1-1 0,0-3-4 16,7-3 2-16,-1 0-3 0,7-4-3 0,0 0 1 16,0 0-6-16,11-19-1 0,0 7 1 15,4 1 2-15,1-4-2 0,2 2-3 0,0-3 3 16,-1 1 1-16,2 2 0 15,-6 1-1-15,-1 3 3 0,0-1 0 0,-2 3 2 16,-2 1-2-16,-2 0 3 0,1 1-3 0,0 5 2 16,-7 0-1-16,6 9 3 0,-2-4 0 15,0 4 0-15,-2-1-1 0,3 4 2 16,1 1-1-16,-2 1-2 0,2-3 1 16,-1 1 1-16,1-1-1 0,1-3 3 0,-1 0-3 15,4-3 1-15,-2-3-4 0,6 0 2 16,-2-4 2-16,1-2 1 0,2-2-4 15,-2-3 2-15,-1 0-4 0,2-3 1 0,-2 3 1 16,-2-2-2-16,1 0 1 0,-3 4 0 16,1 0 1-16,-3 1-1 0,1 0-3 15,-3 1 2-15,2 5-2 0,-6 0 3 16,0 0 2-16,12 9-1 0,-7-1 1 0,2-1-1 16,-3 0-12-16,2 1-19 0,0 2-25 15,0-1-35-15,3 1-30 0,2-1-41 16,-1-3-39-16,1 0-445 0,-1-4 220 0,3-1 146 15</inkml:trace>
  <inkml:trace contextRef="#ctx0" brushRef="#br0" timeOffset="204475.0176">12277 13141 67 0,'0'0'85'0,"-20"17"-5"0,18-10-4 15,0 5-9-15,0 0-2 0,2 1-2 16,2 0 0-16,2 2-13 0,2-2-3 15,0 1-11-15,6-3 2 0,-2 0-8 16,5-3 8-16,0-2-11 0,2-2 4 0,1-4-11 16,2-2 7-16,-2-4-8 0,4-5-6 15,-1-5-2-15,-2-5 0 0,0-4 3 16,-2-2-6-16,-4-9 3 0,2-3-5 16,-5 3 0-16,1-1 11 0,-5 4 0 0,-4 2 10 15,1 4 22-15,-1 2 3 0,-2 4 0 16,0 4-2-16,0 3-6 0,-5 7-6 15,-1 3-2-15,-1 4-3 0,7 0 3 0,-12 14-5 16,3-1 0-16,1 6-4 0,-2 4-2 16,0 4 0-16,2 5-3 0,0 2-1 15,0-1-1-15,1-5-2 0,3 1-3 0,-1-4 0 16,1-5-1-16,2-1 0 0,0-3-7 16,0-5 3-16,4-1-1 0,0-4 1 15,4-5-3-15,-6-1-3 0,18-6 2 16,-8-1-1-16,5 0-2 0,-2-4 2 0,1 4-2 15,1-2 0-15,-2 0-3 0,2 4 2 16,1-1-4-16,0 4 2 0,-4 2 2 16,1 2 0-16,2 4 13 0,0 2-4 0,-1 1 5 15,2 4 7-15,2 1 11 0,6 5 3 16,1-2 6-16,3 3 2 0,1-3 1 16,3 0-6-16,2-4-2 0,4 0-4 0,0-1-6 15,5-5-30-15,-3-1-66 0,1-5-93 16,-7-2-517-16,-2-2 230 0,-4-3 153 15</inkml:trace>
  <inkml:trace contextRef="#ctx0" brushRef="#br0" timeOffset="205349.3705">4893 13851 73 0,'-2'-10'166'0,"0"2"-16"0,2-3-16 0,0 5-14 15,2-5-12-15,2 2-7 0,3 2-13 16,4-2-16-16,-1 1-4 0,0 2-2 16,6 1-11-16,-4 3-4 0,3 1-4 0,0 1-5 15,0 3-1-15,-1 0-3 0,2 2-3 16,-6 3-4-16,-2 4-3 0,-2 2 3 15,-2 4-5-15,-4 2-4 0,0 5 1 16,-6 0-4-16,-2 3-2 0,-2 0-2 0,-2 3-1 16,4-6-2-16,-2-1 0 0,3-2-2 15,1-3 1-15,2 0-3 0,4-4 0 16,2 1-5-16,2-3 3 0,7-4-2 16,3-1-4-16,8-3 0 0,-1-5-9 0,4 0-23 15,7-3-32-15,-3-3-29 0,8-3-41 16,-5-3-350-16,-1-1 164 0,5-10 109 0</inkml:trace>
  <inkml:trace contextRef="#ctx0" brushRef="#br0" timeOffset="205709.8339">5624 13689 53 0,'2'-6'62'0,"0"2"-6"16,2 1-2-16,-4 3-6 0,0 0-5 15,6-4-1-15,-6 4 4 0,0 0-1 16,0 0-2-16,0 0 2 0,-6 19 2 16,2-12 6-16,-2 3-1 0,-1 1-2 0,3-1-6 15,-1 1 0-15,1-1-1 0,2 1-2 16,2 2-2-16,0-1 0 0,2-1-8 0,2 3 7 16,5-1-7-16,4-1-4 15,-1-2 0-15,8 1-8 0,-2 2 12 0,4-1-17 16,-1 1 4-16,0-2 2 0,-2 2-3 15,0 1 5-15,0-3 3 0,-2 4 3 16,-4-2 11-16,-2 1 5 0,-3 2 3 0,-2-3 5 16,-4 5-4-16,-6-4-7 0,0 3-7 15,-6 2 4-15,-4 0-3 0,0-2-7 16,-5 1-5-16,-3-2 2 0,2-4-11 0,-4 0-27 16,3 0-35-16,0-5-39 0,2-6-39 15,-1 1-395-15,2-4 177 0,1-4 117 16</inkml:trace>
  <inkml:trace contextRef="#ctx0" brushRef="#br0" timeOffset="205877.4355">5553 13682 1 0,'18'-10'63'16,"-4"2"-8"-16,1 1-5 0,-2 3-4 15,-2 0-23-15,-1 2-44 0,0 1-53 16,2 1 25-16,-4-3 17 0</inkml:trace>
  <inkml:trace contextRef="#ctx0" brushRef="#br0" timeOffset="206238.7236">6129 13605 79 0,'6'-2'105'0,"4"1"-17"16,0 1-2-16,0 0-12 0,1 1-2 15,0 1-15-15,-1 2-4 0,1 1-5 0,-3-3 0 16,3 4-6-16,-3 2-8 0,1 2 3 16,-1-1-2-16,-2 0-9 0,2 1 1 15,0 1-3-15,0-1 0 0,2 2-7 16,-1-3 1-16,3 3-1 0,3-3 2 15,0 3-6-15,3-2 1 0,0 2-1 0,-1 0 0 16,0 0-4-16,2-2 5 0,-7 0 0 16,4 0 4-16,-4 1 13 0,1 0 11 0,-4 3 15 15,-1-3 18-15,-4 3 4 0,-4 1 6 16,-4 0-3-16,-6 4-1 0,-4-2-4 16,-8 2-4-16,-4 0-8 0,-6-1-5 0,-1-1-9 15,-6-3-3-15,1-4-6 0,2-2-17 16,-2-2-43-16,7-2-69 0,3-6-86 15,2-4-451-15,5-6 212 0,2-2 141 0</inkml:trace>
  <inkml:trace contextRef="#ctx0" brushRef="#br0" timeOffset="206905.4386">11520 14174 75 0,'-23'15'141'0,"2"-5"-3"16,0 6-5-16,4 2-7 0,2-2-6 0,0 5-1 15,3 2-8-15,-1 3-6 0,2 5-7 16,3-1-5-16,4-2-7 0,4 3-9 0,4 0 6 15,4 0-9-15,5 1 0 0,4 0-5 16,4-4-1-16,7 3-4 0,-1-9-3 16,5-3-1-16,0-4-3 0,2-4-1 15,1-3 0-15,-3-6 1 0,0-2 6 0,0-6 9 16,-1-3-7-16,-1-5 1 0,-6-3 0 16,-3-5-3-16,-5-6-4 0,-7-2-3 15,-4-1-7-15,-10-5-6 0,-6 0-5 16,-8 0-3-16,-6-4-6 0,-13-8-5 0,-4 14 1 15,4 7-5-15,-3 4-7 0,1 2-19 16,4 8-27-16,4-1-40 0,3 7-44 16,1 1-47-16,5 5-52 0,2-2-593 0,-3 1 275 15,5 2 182-15</inkml:trace>
  <inkml:trace contextRef="#ctx0" brushRef="#br0" timeOffset="209923.2978">12799 12166 23 0,'-2'-13'103'0,"-3"1"-5"16,-1-2-4-16,-2 1-7 0,-2-3-15 15,-6-1 0-15,0 0-2 0,-3 2 0 0,-9-4-9 16,-4 0-1-16,-8-2 3 0,-5 0-11 16,-20-4-2-16,-5 2 9 0,-4 2-2 15,-4 0-6-15,-1 4-1 0,-1 0-6 0,1 2 0 16,0 3-7-16,8 3 1 0,8 3 2 16,-3 0-1-16,-17 1 0 0,12 2-2 15,5 3-1-15,3 0-3 0,-5 1-3 0,-23 3-1 16,4 1-2-16,-4 5-1 0,2-1-3 15,2 3 3-15,5 1-4 0,-1 2 1 16,7 2-3-16,2 4-2 0,0 1-1 16,4-1 4-16,0 4-1 0,2 1-1 0,3 2 0 15,0-1 1-15,1 4 2 0,1-1 3 16,5 4-2-16,1 1 0 0,4-1 1 0,11-2-1 16,6-1-1-16,1 3 0 0,-5 12-2 15,7-4-2-15,5-6 0 0,2 2-1 16,4 4 0-16,-2 0 5 0,5 2-6 15,3 1 4-15,0 1 1 0,6 1 1 0,-1 3 1 16,7 2-2-16,0-3-1 0,4-3 3 16,2 6 0-16,0-3-3 0,7 2 2 0,-1-3-1 15,4 1 1-15,4-1 0 0,0 0-3 16,10 10 2-16,5-1 0 0,3-3 0 16,7-2-1-16,3-2 1 0,3-1 0 15,1-4-3-15,3 1 1 0,-1-2-2 0,8-3 1 16,1 3-3-16,0-2-2 0,5-2 2 15,1-1-2-15,4-5-2 0,1-2 2 16,-1-1-2-16,1-4-2 0,-2-3 1 0,2-1-3 16,-3-2 0-16,5-4 5 0,3 1-5 15,-10-8-2-15,-6 0 0 0,3-4 0 16,1 1-2-16,3-2 1 0,21-4-1 0,-9 1-2 16,-10-4 3-16,22-2-1 0,-3-1-1 15,0 0 1-15,-2-6 2 0,-2-1 0 16,-3-1-1-16,-2 0 0 0,-4-4 5 0,-2-2-3 15,0-2-2-15,2-3-3 0,-4-1 1 16,-2-4 0-16,-2 1 0 0,-1-3-2 16,-1-1 0-16,-1 0 1 0,0-4-3 0,-1 1 2 15,-1 1 3-15,-3-3-4 0,-1 1 5 16,-4 0-8-16,-11 5 2 0,-6 3 0 16,0-1 0-16,-5-1-2 0,1-1 0 15,-4-1 2-15,-3-2-2 0,-1 0 3 0,-8-5-1 16,-1 5 2-16,-4-2 0 0,-5-4-1 15,-4 0 0-15,-4-4-2 0,-4-3 3 0,-7-7-3 16,-10-13-1-16,-5 1 3 0,-3 3-1 16,-7 1 0-16,-7 1-2 0,-3 7 2 15,-8 0-2-15,-5 5 0 0,-2 1-1 16,-3 5 3-16,-2 3-3 0,-2 1 4 0,0 5-2 16,1 0 0-16,-4 2 0 0,-3 3 0 15,3 2 0-15,-4 2 1 0,-3 0-2 16,3 3 2-16,4 1 0 0,-2 3 0 0,16 4-1 15,7 2 1-15,0 3-7 0,1 0-6 16,7 2-14-16,1 1-14 0,1 3-16 16,2-1-22-16,3 0-16 0,2 2-24 0,3 2-18 15,2 0-18-15,4 2-25 0,-2 0-479 16,5 0 225-16,3-1 148 0</inkml:trace>
  <inkml:trace contextRef="#ctx0" brushRef="#br0" timeOffset="217417.1019">23134 4114 29 0,'9'-1'130'15,"-9"1"3"-15,0 0 2 0,0 0 3 16,0 0-2-16,0 0-1 0,5-4-15 15,-5-2-12-15,0 6-7 0,2-10-11 0,-2 1-11 16,0 2-4-16,-4-1-5 0,-1-2-8 16,1-1-4-16,-7 1-8 0,-4-1-4 15,-6 1-8-15,-4 2-6 0,-9 0-3 16,-6 3-3-16,-3 4-2 0,-3 1-3 0,-1 3 18 16,-6 5-3-16,9-2-4 0,4 1-6 15,3 6-3-15,5-1-6 0,6 5-6 0,4 2-4 16,5 0 3-16,9 3-2 0,6 5 0 15,4 1 1-15,10 5 1 0,8 2-3 16,7 1 1-16,3-2-2 0,10 12 3 16,-4-8-4-16,-5-5-1 0,-1-3-1 0,0-1-1 15,-5-2-3-15,-3-5 3 0,-4 0 3 16,-3-1 1-16,-2-2-4 0,-2-3 7 16,-5-1 6-16,-2 1 6 0,-6-5 6 0,-2 3 11 15,-4-3 4-15,-5-3-2 0,-4-4-1 16,-6-1-2-16,-5-1-2 0,-2-2-4 15,-1-5 0-15,1 1-4 0,-4-6-6 0,0 3-6 16,3-7-6-16,1 1-20 0,4 0-30 16,3-6-34-16,5 4-39 0,0-2-33 15,4-3-27-15,3 1-518 0,2 2 235 16,7 0 156-16</inkml:trace>
  <inkml:trace contextRef="#ctx0" brushRef="#br0" timeOffset="217701.3222">23588 4219 135 0,'-4'19'145'0,"-3"6"-13"0,-2 0-10 0,1 5-15 15,0 0-3-15,-1 1-13 0,1-1-1 16,1-4-9-16,3-2-5 0,2 3-7 15,0-6-6-15,4 1-2 0,0 0 1 16,4 0-1-16,5 0-1 0,4-1-2 16,1-5-4-16,8 4-8 0,1-5 0 0,3 0-6 15,4-4-4-15,2-1-3 0,-1-2-4 16,-5-1-22-16,2-1-27 0,-5-2-31 16,-1-2-38-16,-6-2-42 0,0-2-385 0,-6 0 175 15,-2-2 116-15</inkml:trace>
  <inkml:trace contextRef="#ctx0" brushRef="#br0" timeOffset="217916.6037">24244 4526 117 0,'0'12'130'16,"0"1"-7"-16,-2 3-12 0,2 2-6 0,-3 1-13 15,3 0-1-15,-4 6-22 0,2-2 4 16,-2 2-11-16,0 1-6 0,-1-3-9 16,-1-1-19-16,2-3-35 0,0 1-36 0,-4-6-37 15,0-3-252-15,0-4 113 0,0-4 75 16</inkml:trace>
  <inkml:trace contextRef="#ctx0" brushRef="#br0" timeOffset="218161.3842">24235 4351 48 0,'44'3'125'0,"1"4"-8"15,1 3-12-15,6 4-1 0,-1 4-3 16,-3-2-10-16,-3 5-2 0,-3 2-20 0,-6 0 8 16,-5 0 0-16,-7 0 3 0,-7 2 5 15,-6-3 11-15,-7 2 2 0,-8 1 2 16,-12-1-1-16,-6 2-6 0,-12 1-8 0,-7 0-8 15,-20 2-11-15,-3-1-4 0,-3-3-10 16,7-7-15-16,-7 4-27 0,7-7-34 16,9-2-33-16,1 1-36 0,1-3-50 0,0 2-444 15,1-1 199-15,-1-1 132 0</inkml:trace>
  <inkml:trace contextRef="#ctx0" brushRef="#br0" timeOffset="218435.1568">22461 5379 25 0,'0'0'176'15,"30"0"4"-15,4-1-8 0,25-1-8 16,34-1-9-16,16 0-1 0,5 0-5 0,25 0-1 16,1-1 2-16,-22 3-3 0,1-1-1 15,-3 2-5-15,1-3-6 0,-7 2-8 16,-6-1-6-16,-11-1-5 0,-19 2-4 15,-15-1-4-15,-10 0-7 0,-7 0-5 0,-8 2-4 16,-2-2-11-16,-7 2-8 0,-1-1-4 16,-3 1-4-16,-2 0-10 0,-4-2-15 15,-3 0-28-15,-4 0-41 0,0 0-53 0,-2-2-53 16,-6 4-73-16,0 0-764 0,-2-6 331 16,2 6 218-16</inkml:trace>
  <inkml:trace contextRef="#ctx0" brushRef="#br0" timeOffset="219678.0951">21613 6578 46 0,'0'0'124'0,"0"0"-5"0,0 0 4 16,46-12-10-16,-12-1-8 0,13-8-12 15,14-9-3-15,3-6-5 0,-1-5-5 16,-1-3-9-16,-3-1-2 0,-4-5-15 16,-3 0 2-16,-3 0-7 0,-9 2 0 0,-6 7 3 15,-10 10 8-15,-5 4 4 0,-3 2 13 16,-2 6 4-16,-2 0-6 0,-4 3-6 0,-1 3-9 16,2 2-7-16,-7 5-7 0,0 2-4 15,-2 4-3-15,0 0 0 0,-15 33 0 16,4-6 3-16,-3 16 1 0,-10 20-1 15,-1 4 4-15,-1 8-3 0,-2 0-5 0,2 5-2 16,0-2-5-16,1-2-2 0,3-2-4 16,2-5-2-16,2-13-1 0,6-13-2 0,-1-6-1 15,2-5 1-15,3-5-2 0,1-5 11 16,1 2 12-16,0-8 15 0,2-2 4 16,2-5-6-16,0-3-9 0,0-6-8 15,2 0-9-15,8-17-9 0,0-2-14 0,9-8-11 16,6-7-11-16,2 1-3 0,3 1 2 15,2 4 0-15,-7 3 0 0,1 2 3 0,-4 2-3 16,-2 5 1-16,0 3-3 16,-3 2 2-16,-2 1-1 0,2 7 2 0,-5 3 4 15,2 3 2-15,-2 6 2 0,2 0 2 16,-1 6 0-16,2 2 0 0,-3 2 2 16,5 0 1-16,-3 2 1 0,4-1 1 0,0-1 1 15,2 1 3-15,1-3-1 0,6 1 1 16,0-3 5-16,5-4-1 0,-3-3 2 15,3-2-1-15,4-5 0 0,-2-1 3 0,5-5 0 16,2-3 1-16,-1-2 4 0,-2-2 0 16,-2-4 1-16,4-5-1 0,-3-1-2 0,-7 1 1 15,-2-1 0-15,-3-1 0 0,-3 0 6 16,-6 4 7-16,-2 0 0 0,-5 2 0 16,-3 1-1-16,-4 2-1 0,-4 0-3 15,-3 0-3-15,-3 6-3 0,-4 2-1 0,0 1 0 16,0 4-2-16,-5 4-2 0,2 3 0 15,-4 5-2-15,1 3-2 0,2 2-2 0,1 3 1 16,2 2 0-16,2 0-2 0,3 4 1 16,1-3-3-16,4 2 2 0,1 1 0 15,2-4-2-15,0 1 0 0,4-2 0 16,0-2-7-16,5-1-16 0,0-4-21 0,3-1-21 16,2-3-16-16,5-1-8 0,3-3-8 15,0-5-2-15,4 0 5 0,1-5 9 16,3-1 1-16,6-5 11 0,-4-1 6 15,-3-1 5-15,3-1 10 0,-8 4 18 16,0-2 13-16,-3 0 19 0,0 0 13 0,-6 5 11 16,1 0 8-16,-2 1-1 0,-2 0-6 0,0 0-1 15,-3 2-8-15,1 2-5 0,-1 2 2 16,-7 0 1-16,12 5-4 0,-7 1 0 16,1 1-5-16,0 0 1 0,0 5-3 15,3 0 3-15,0 0 0 0,1-2-2 0,0 2 0 16,1-3 3-16,2 1-1 0,2-3-1 15,-1 1 4-15,4-5-2 0,0 0 1 16,2-3-1-16,-1-4-3 0,0-2 3 0,2-3-4 16,0-1 3-16,0-3-1 0,-2-3 2 15,0 0-6-15,0-2 3 0,-1 0-2 16,-2-1 3-16,-1 5 1 0,-4-3-3 0,-1 5 2 16,1-1 2-16,-3 4 1 0,0-1-2 15,-3 2-6-15,2 2 3 0,-3 3-4 16,0 0 2-16,-4 3-1 0,0 0 1 15,6 10 2-15,-6-2-3 0,0 1 0 0,2 1-1 16,-2 1-3-16,2 3 2 0,0 0-8 16,0-1-14-16,0-1-21 0,0 1-35 0,5-1-37 15,-2-1-32-15,3-4-22 0,-2-1-499 16,5-5 228-16,-1 1 150 0</inkml:trace>
  <inkml:trace contextRef="#ctx0" brushRef="#br0" timeOffset="220398.3146">24066 6522 90 0,'3'-5'155'0,"-1"1"-17"0,-2 4-10 15,6-4-11-15,-6 4-5 0,12 2-16 16,-1 2-8-16,0 2-7 0,1 3-6 0,5 4-9 16,-2 3-6-16,0-2-3 0,-1 5-7 15,0 0-2-15,-2-1-7 0,-4 1 4 16,-1-1-11-16,-1-2 4 0,-4-1 1 15,-2-3 5-15,-2 0 7 0,-2-3 7 0,-3 0 10 16,3-3 5-16,-4-2 2 0,4-2-2 16,-5-2-4-16,9 0-7 0,0 0-6 0,-11-9-8 15,11 3-8-15,2-2-4 0,2-2-11 16,8 1 2-16,-2-4-8 0,7 1-7 16,2 1-9-16,0-1-8 0,5 1 0 15,-4 2-6-15,4-1-3 0,-1 2 2 0,-1 1 0 16,-4 1-4-16,2 2 3 0,-4-4-2 15,1 4 5-15,1 1 1 0,-6-2 1 16,0 3 0-16,2-3 2 0,-6 4 2 16,2-4 1-16,-1 4 1 0,-1-1 0 0,-2 0-1 15,1 0-3-15,-7 2 0 0,11-3 4 16,-11 3-7-16,8 0 3 0,-8 0-6 0,0 0 9 16,2 7 1-16,-2-7-2 0,-4 11 3 15,0-3 0-15,0 3-1 0,-1 0 2 16,-1 3-2-16,4-3 1 0,-3 3 0 15,5-1 1-15,0 1 0 0,2 1-3 0,3-2 0 16,1 0 1-16,1 1 1 0,5-1-1 16,-2-1 1-16,6-3 2 0,0-2-2 0,4-2 0 15,1-1-4-15,-1-4-7 16,4-3-3-16,4 0-3 0,-1-7-8 0,5 1-5 16,-2-5 0-16,-1-1 4 0,-3 0-1 15,-4-1 0-15,-2 3 9 0,-1 1 1 0,-6 0 10 16,0 2 4-16,-3-1 1 0,-2 3-1 15,0 0 1-15,-2 2 0 0,-2 0-3 16,0 4 2-16,-2-3 3 0,-2 5 0 16,8-1-3-16,-8 1 1 0,8 6-3 0,-3-4 4 15,4 4 0-15,-1 0 0 0,0 5 2 16,3-3 1-16,-3 0-3 0,3 3 3 0,-2 0-3 16,1-2 4-16,-2 0-4 0,-1 3 4 15,-1-3 2-15,-1 1 5 0,-3-1 9 16,-2 0 3-16,-2 1 0 0,-3 0 1 15,-1-3-2-15,-5 0-4 0,-3 2-2 0,-2-5-27 16,0 1-31-16,-1-4-45 0,0 1-59 16,-4-4-432-16,-1-4 197 0,-3-1 130 15</inkml:trace>
  <inkml:trace contextRef="#ctx0" brushRef="#br0" timeOffset="220527.8859">24525 6111 6 0,'15'-4'-3'0,"2"0"1"15</inkml:trace>
  <inkml:trace contextRef="#ctx0" brushRef="#br0" timeOffset="220895.3263">25374 5934 45 0,'12'8'120'16,"-4"-3"-9"-16,-2 8 2 0,0 3-10 15,0 5-4-15,2 4-5 0,-1 1-1 16,-3 3-7-16,1 9 20 0,-3 0-7 16,-2 1-10-16,0 3-6 0,-2-3-3 0,-3 3-10 15,1-6-11-15,-1-2-1 0,1-5-4 16,0-2-3-16,2-5 3 0,-2-3 11 0,0-4 5 15,4-1 0-15,-2-4-6 0,0-3-1 16,0-3-5-16,2-4-3 0,0 0-12 16,0 0-2-16,0 0-12 0,22-21-7 15,-11 7-4-15,6 1-8 0,2 0-3 0,-2 1-2 16,0 0-5-16,0 1-3 0,0 4-1 16,-2 1-1-16,2 2-3 0,-2 1-1 0,-3 3 1 15,0 1 2-15,4 4 0 0,-6 1 1 16,3 1-1-16,-2 0 0 0,-3 5-6 15,1 0-17-15,-3-3-24 0,0 2-31 16,0 0-40-16,1-1-27 0,-2-2-21 0,-1-5-371 16,2 1 184-16,-6-4 123 0</inkml:trace>
  <inkml:trace contextRef="#ctx0" brushRef="#br0" timeOffset="221013.7695">25723 6014 101 0,'0'-10'90'15,"0"4"-19"-15,0 3-11 0,0 3-19 0,4-4-26 16,-4 4-29-16,0 0-110 0,16 13 42 16,-8-3 28-16</inkml:trace>
  <inkml:trace contextRef="#ctx0" brushRef="#br0" timeOffset="221201.4256">26098 6281 100 0,'-15'9'201'0,"-6"3"-2"0,0 1-13 16,2 0-15-16,-3 4-14 0,6 1-9 16,-1-2-13-16,6 5-8 0,5 1-9 0,6-2-2 15,4 4-8-15,11 0-12 0,8 1-6 16,5-4-10-16,8 2-25 0,1-4-59 16,4 0-50-16,3-5-67 0,-8-3-528 0,2-2 220 15,-8-4 146-15</inkml:trace>
  <inkml:trace contextRef="#ctx0" brushRef="#br0" timeOffset="221547.7801">22734 7385 1837 0,'-14'0'-31'0,"14"-2"-12"0,0 2 15 16,44-9 25-16,11 1 5 0,40-5 5 15,44 0 8-15,12 0 4 0,19 1-1 16,16 3 5-16,60 2 9 0,3-4 1 0,-45 5 9 16,-4 5 13-16,0 1 19 0,-6 4 5 15,3 1-3-15,0 4-4 0,-8-2-7 0,-13 0 0 16,-14 1-1-16,-21-1-13 0,-30-1 3 15,-18-2-4-15,-23 0-2 0,-13-3 0 16,-14 1-6-16,-7 0-1 0,-3-2-6 16,-5 2-7-16,-4-4-24 0,-6 2-35 0,-3-4-57 15,-2 1-69-15,-7 1-78 0,-2-4-569 16,-2 1 273-16,-6-5 181 0</inkml:trace>
  <inkml:trace contextRef="#ctx0" brushRef="#br0" timeOffset="255005.4425">20914 9681 18 0,'2'-5'103'0,"-2"5"-5"0,0 0-3 16,-2-7-10-16,2 7-4 0,-4-7-10 15,0 2-2-15,2 2-7 0,2 3 5 0,-11-5-11 16,7 0-2-16,-5 4 4 0,1-3-8 15,2 2-3-15,-5 0 1 0,1 0 0 16,1 2-10-16,-4-2 5 0,3 2-1 16,-3 0-7-16,0 2 3 0,-4 0-7 0,3 0 4 15,-4 2-5-15,2 2 3 0,0 0 1 16,-2 1 1-16,1 2-4 0,-2 4 0 16,-2 1-1-16,1 8 3 0,0-2 3 15,-2 7-6-15,5 0 4 0,1 7-1 16,0 3 3-16,4 7-2 0,2 6-3 0,3 0 0 15,7 3 0-15,2 0-1 0,7-1 3 16,1-1-4-16,14 15 11 0,3-4-3 0,5-5 0 16,10-4 2-16,7-6-2 0,5-2 0 15,8-7 0-15,2-4 2 0,2-5-3 16,-12-8 3-16,-3-7-2 0,2-2-4 0,-3-5 2 16,-5-2 2-16,-1-4 1 0,1-5 4 15,-1 1 0-15,-3-7-2 0,3-5 1 16,-2-6-4-16,-5-1-1 0,-1-9-4 15,-6-3-2-15,5-18-3 0,-11 0-4 0,-10 5-4 16,-6-2-2-16,-4-5-2 0,-6 1-2 16,-8 0-6-16,-6-14 2 0,-14 3-1 0,-5 6-2 15,-9 1 0-15,-7 5-6 0,-14 5 4 16,-5 5-1-16,-9 4-5 0,-3 7-1 16,-2 6-1-16,-1 6-6 0,3 5-10 15,11 3-10-15,12 8-10 0,3-1-17 16,9 3-20-16,5 2-20 0,3 3-14 0,11 4-13 15,8-1-20-15,4 0-32 0,10 4-29 16,4-2-452-16,6 1 223 0,7-1 148 0</inkml:trace>
  <inkml:trace contextRef="#ctx0" brushRef="#br0" timeOffset="255357.3093">22328 9210 6 0,'-21'-2'122'0,"0"4"-4"0,-4 8 3 0,-3 1-7 16,-6 12 1-16,-19 16-3 0,0 6 3 15,-1 9-5-15,-2 3 2 0,5 4-7 16,5 3-5-16,3 1-9 0,7 0-10 0,9 3-7 15,3 1 1-15,8 2-9 0,8-11-8 16,6-8-4-16,6 0-3 0,2 1-2 16,6-4-6-16,6-1-3 0,11 10-4 15,5-5-4-15,6-6-3 0,-2-11 1 0,-1-7-3 16,2-3-3-16,5-5-6 0,1 1 0 16,6-8-3-16,0-2-12 0,2-5-14 15,0-1-17-15,-7-4-28 0,-1-4-30 0,-1 1-31 16,-4-5-32-16,-1-6-435 0,-3-2 198 15,0-7 132-15</inkml:trace>
  <inkml:trace contextRef="#ctx0" brushRef="#br0" timeOffset="255901.4602">22925 9321 77 0,'-4'25'145'0,"2"-6"-9"0,-3 8-9 0,1 3 0 16,0 10-2-16,0 2-10 0,-1 9-2 15,1 2-5-15,2 4-13 0,0 3-7 0,0 1-9 16,4 0-7-16,-2-1-5 0,2 1-5 16,-2-1-7-16,2-4-4 0,-2-8-8 15,2-6-3-15,-2 0-3 0,0-9-5 0,2-3-1 16,-2-2-4-16,0-4 8 0,0-4 15 15,-2 0 10-15,2-7 0 0,0-2-3 16,0-1-5-16,0-7-6 0,0-3-1 16,0 0-8-16,0 0-2 0,0 0-3 0,0-22-9 15,0 10 2-15,7-1-4 0,-3-2-3 16,2-2 0-16,5 3-5 0,2-5-1 16,1 4 1-16,4 0-3 0,0-1-2 15,4 3-1-15,1 2 1 0,3-1-2 0,-2 5 3 16,4-1-5-16,-3 6 0 0,1 0 0 15,0 0-2-15,-1 6 5 0,3-2-1 16,-6 6-2-16,0 1 1 0,-1 3 0 0,-2-1-3 16,-2 3 3-16,-3-1 1 0,0 0-1 15,-6-2 1-15,-2 5 2 0,-2-3 1 16,-2 0 2-16,-4-1 3 0,-2 1-2 0,-2 1 1 16,-6-3 0-16,-6 0-1 0,-3-1-2 15,-4-1-1-15,-2-3-1 0,-5 2-2 16,0-5-1-16,-5 0-1 0,4-3-5 15,-3-3-13-15,4 0-21 0,-6-3-30 0,6-2-23 16,-1-3-34-16,7 0-29 0,1-7-24 16,1-1-27-16,10 3-444 0,-2-8 220 0,8 5 145 15</inkml:trace>
  <inkml:trace contextRef="#ctx0" brushRef="#br0" timeOffset="256538.3779">23491 9199 110 0,'0'0'116'15,"2"11"-8"-15,0-3-3 0,0 3-3 0,0 4-6 16,-2 3-10-16,2 2-3 0,-2 2-3 15,2-1-17-15,-2 1 3 0,0 2-7 16,0-2-7-16,2 1-6 0,-2-4-1 0,0-3-7 16,0 2-3-16,0 0-3 0,2-6-3 15,-2 1 3-15,0-4 3 0,0-1-3 0,2-3-4 16,-2-5-2-16,0 0-3 16,0 0-1-16,0 0-2 0,17-21-3 0,-8 8-4 15,-1-2 1-15,3-2 0 0,1-1-3 16,-1 3-1-16,2-2 1 0,-3 4-3 0,3 0 2 15,0 1-1-15,-3 0-7 0,3 5 1 16,-3-1 3-16,2 5-5 0,-2 0 2 16,2 6 0-16,1-2 3 0,0 7-2 15,-2 0 2-15,1 3-4 0,-2 0 4 0,2 5-1 16,-2-1-1-16,-2 4 0 0,3-2-2 16,-4 1 0-16,-1-2 4 0,0 0-4 15,-2-1 3-15,0-4-1 0,1 1-3 16,-3-1 4-16,2-1-3 0,-2-3 3 0,2 1 6 15,-2-2 2-15,0 0 4 0,1-5-4 16,-3-1 1-16,0 0-3 0,0 0 1 0,11-17-5 16,-7 8 1-16,2-5-1 0,2 1-1 15,0-2-1-15,4 2-2 0,0-3 2 16,-1 5-4-16,1 0-2 0,1 0 5 16,0 2-2-16,1 4-4 0,4 0 5 0,-4 4-3 15,1 2 2-15,2 2 1 0,2 1-1 16,-1 7-3-16,-2-2 1 0,3 5 2 15,-2 0 1-15,0 0 2 0,0 4-4 16,-2-3-1-16,-3 2-12 0,-1-4-18 0,0 0-24 16,-3 3-19-16,0-5-24 0,-1 1-26 15,-1-1-402-15,-2-1 179 0,-2-5 117 16</inkml:trace>
  <inkml:trace contextRef="#ctx0" brushRef="#br0" timeOffset="256863.4784">24172 8906 4 0,'23'6'125'0,"9"6"5"15,10 8-10-15,15 10-6 0,3 9 0 0,1 4-14 16,-4 11 3-16,-2 4-1 0,2 21-6 15,-14-11-4-15,-7 3-13 0,-7 0-4 16,-5 4-3-16,-8 0-13 0,-7 0-1 0,-7-6 0 16,-6 12-8-16,-7-4-6 0,-6-2-5 15,-4-3 4-15,-2-3-5 0,-7-7 1 16,-4-2-5-16,-3-6-1 0,-4-2-4 16,1-4-3-16,-6-2-2 0,-3-6-3 0,7-8-7 15,5-7-10-15,-1 0-20 0,0-2-29 16,6-7-27-16,3 0-43 0,3-5-53 15,1-1-350-15,2-2 176 0,2-3 116 0</inkml:trace>
  <inkml:trace contextRef="#ctx0" brushRef="#br0" timeOffset="257673.8706">20891 11571 73 0,'31'-6'140'0,"10"-3"-10"0,17-3-3 0,25-4-9 15,15-3-5-15,28-3-8 0,4 1-8 16,6-2-7-16,4 4-6 0,5-4-8 15,1 4-2-15,5 5-8 0,-7-3-7 16,-1 5-2-16,-3-1-6 0,-5 5-6 0,-28-1-5 16,-4 1-3-16,-10 3 0 0,-2 0-7 15,-21 1-3-15,-11-1-2 0,1 2-4 0,-11-1 3 16,-5 2-2-16,-1-2-4 0,-9 3 4 16,-3 1-1-16,-3-4 3 0,-4 2 2 15,-2 2 1-15,-3-2 1 0,0 2 1 16,-2-2-1-16,-3 1 0 0,0 1 2 0,-4-3-11 15,1 3 6-15,-3 0-2 0,1-1-2 16,-9 1 0-16,17 0-6 0,-17 0-11 0,10-2-17 16,-10 2-22-16,0 0-32 0,0 0-30 15,0 0-25-15,0 0-30 0,0 0-423 16,0 0 195-16,0 0 129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20:14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22837 2158 44 0,'-30'-4'48'15,"2"2"-7"-15,-3 2-5 0,1 2 4 16,2 2-3-16,-5 5-1 0,-1 1-2 0,-3 4 0 15,1 1-3-15,0 7 0 0,-1 3-8 16,3 4 1-16,2 2-2 0,2 1 3 16,7 4-3-16,-1 0-1 0,8 4-1 0,1 2-3 15,8-6 0-15,5 2 0 0,7 2-2 16,5 6 3-16,11-4 1 0,13 15 0 16,11-8-1-16,7-1-2 0,8-7 0 0,3-4 1 15,10-4 0-15,0-7-4 0,8-6 9 16,3-5 0-16,1-8 9 0,-6-4-4 15,10-9 2-15,-1-8-10 0,-3-1 2 16,-7-8 0-16,-4-4 2 0,-6-5 5 0,-2-5-10 16,-10-4 1-16,-6-7-7 0,-11-2 4 15,-11 2-6-15,-13 5-6 0,-6-4 0 16,-11 5-1-16,-7-8-1 0,-14-11-4 0,-11 2 2 16,-9 4 3-16,-9 5-1 0,-9 5-5 15,-8 3 7-15,-5 7-6 0,1 7-2 16,-2 3-1-16,1 7-7 0,15 7-4 15,10 6-12-15,5 2-7 0,10 3-16 0,0 5-12 16,7 1-13-16,3 5-207 0,10 3 96 16,5-1 64-16</inkml:trace>
  <inkml:trace contextRef="#ctx0" brushRef="#br0" timeOffset="701.9828">25649 2840 35 0,'-35'2'44'0,"-1"0"-1"0,1 3-2 0,1 5-1 16,0 0-9-16,-1 3 1 0,-7 6-2 0,3 1-2 15,1 4-6-15,4 2 0 0,0 5-3 16,5-2 0-16,3 3-1 0,3 1-2 15,4 0-1-15,6 1 3 0,3-2-5 16,4 2-3-16,4-2 2 0,4 3 1 0,4 3-2 16,6-2 0-16,5 3-2 0,5-2 0 15,5-3-2-15,5 0 4 0,2-6 1 16,2 0-2-16,6-3 0 0,1-4 4 16,3-5 2-16,3-2 8 0,1-7-1 0,-3-3 4 15,1-2 1-15,7-6 8 0,1-5 0 16,-1-3-1-16,12-10-5 0,-3-6 2 15,-7-8-8-15,-8-2 0 0,-11 2 0 16,-10 0-5-16,-8-4-2 0,-4-1-2 0,-10 3-1 16,-4-1 1-16,-8-1-5 0,-7-4-4 15,-2 0 1-15,-9 5 0 0,2 0-1 16,-6 5-3-16,-3 4-2 0,-1 3 5 16,0 4-18-16,-1 7-7 0,5 1-15 0,-2 7-21 15,0 6-23-15,3 3-233 0,-3 2 106 16,3 6 70-16</inkml:trace>
  <inkml:trace contextRef="#ctx0" brushRef="#br0" timeOffset="1680.2893">28628 4711 29 0,'-3'-6'54'16,"-3"2"-3"-16,0 1-6 0,-5 1-7 15,-2-1-2-15,-5 3-2 0,-4 3-5 0,-6 0 2 16,-1 3-4-16,-7 6-3 0,0 1 0 15,-7 4 0-15,-1 6-3 0,2-1 0 0,-11 14-2 16,13-7-2-16,3 2 1 16,4 1-2-16,3 2 0 0,5 7 1 0,2 0 1 15,1 3-5-15,8 2 12 0,3 4-13 16,3-1 3-16,8-3-4 0,0 0 5 16,4 3-4-16,6 1-3 0,5-3 0 0,13 14 2 15,4-6 1-15,3-3 1 0,5-5-5 16,5-3 4-16,5-2-2 0,8-6 1 15,3-2-2-15,5-5-2 0,2-4-1 0,2-2 1 16,1-4 4-16,-9-6 0 0,-7-5-1 16,2 0 5-16,3-3 12 0,-7-5 9 15,3-4-9-15,3-3 4 0,1-3 3 16,14-9-3-16,-2-6 8 0,-6-3 5 0,-11-4-1 16,-4-7 4-16,-7-2-3 0,-10-1 1 15,-11 0-6-15,-4-2-4 0,-8-8-5 0,-7-1-7 16,-8-4-2-16,-9-17 0 0,-15 2-1 15,-12 1-1-15,-15-9-9 0,-11 6 3 16,-5 10-3-16,-8 3-4 0,11 18-1 16,-1 5-3-16,-1 5-5 0,5 3-13 0,8 10-13 15,7 3-18-15,4 4-12 0,3 4-9 16,6 3-16-16,-3 2-7 0,6 3-10 16,2-1-269-16,2 4 125 0,-1 0 84 0</inkml:trace>
  <inkml:trace contextRef="#ctx0" brushRef="#br0" timeOffset="13627.9211">15347 5871 68 0,'0'0'66'0,"0"0"-4"0,20-8-5 15,-14 6-8-15,2-2-1 0,3 1-6 0,-1-1-5 16,6 1-3-16,-6-2-6 0,4 2-3 16,4-1-1-16,-6 3-1 0,1-2-6 15,2 1-1-15,-2 2 0 0,-1 0-4 16,1 0 4-16,0 2-3 0,-3 2-2 0,1 0-3 16,1 1 0-16,-3-1-1 0,0 2 7 15,-1 1-3-15,-2 1-3 0,-2 1 2 0,0 1 3 16,0-1-2-16,-4 3-1 0,4-1 3 15,-4 1-5-15,0-1 6 0,0 0-5 16,0 1 4-16,-4 0-3 0,4-1-6 16,-2 0 1-16,2 0 2 0,-2 1-1 0,2 0 1 15,0 0 0-15,0 1 1 0,2 0 1 16,4 0-4-16,-2 3 3 0,2-3 2 16,0 0-5-16,4 2 3 0,-1-1-4 15,2 1 2-15,-1-1-7 0,1 0 8 0,-1 0-1 16,-2 0 2-16,2-1-7 0,-4 0 12 15,0 0 7-15,-2 1 19 0,-2-1-2 16,-2 0 5-16,0-2 10 0,-4 1 4 16,0 0 3-16,-4-3 0 0,-4 0 0 0,0-1-3 15,0-3-1-15,-5 0-5 0,-3-2-2 16,0-3-8-16,0 0-2 0,-1-2-3 0,2-4-5 16,0 1-4-16,-3-3-3 0,4-3 0 15,-2 0-4-15,6-1-6 0,-3 1 1 16,7-2-7-16,-4-1-11 0,4 3-17 15,2-3-16-15,0 4-20 0,-2-4-19 0,6 3-22 16,-2-3-21-16,4 3-20 0,4-1-308 16,0-1 152-16,0 1 100 0</inkml:trace>
  <inkml:trace contextRef="#ctx0" brushRef="#br0" timeOffset="13978.0966">15820 6077 42 0,'-4'25'90'16,"-1"-5"-7"-16,3 0-6 0,-1-2-7 0,1 0-5 16,0-2-5-16,4 4-7 0,-2 0-3 15,2-4-8-15,1 1-4 0,-1-2-2 16,5 3 1-16,-3-5-1 0,2 2-8 0,0-4-2 15,0 1 2-15,3-3-2 0,-2 1-12 16,-1-2 11-16,0-2-4 0,3-5 7 16,-3 3-1-16,0-4 0 0,-6 0 3 15,13-5-1-15,-6-1-4 0,-3 0 4 0,-2-3-6 16,0 1-5-16,-2-2 0 0,0 1-4 16,-2 1 5-16,0-2-11 0,-2 3 3 0,-3-1-6 15,1 2-3-15,-5 1-5 0,0 3-25 16,-1-2-19-16,-1 4-17 0,0 0-15 15,1 0-275-15,1 0 121 0,2 2 79 16</inkml:trace>
  <inkml:trace contextRef="#ctx0" brushRef="#br0" timeOffset="14311.4818">16244 6290 37 0,'6'23'72'0,"-2"-4"-8"16,2-4-5-16,0 1-7 0,2-6-5 16,-1 2-3-16,1-5-4 0,3 4-4 15,-2-4 0-15,1-3-2 0,-2 1 4 16,0-2 8-16,2-2 6 0,-2-1 7 0,-8 0 8 15,12-4-4-15,-7-1-5 0,-1 0-5 16,-2-4-1-16,-2 1-8 0,-4 1 0 16,-3 0-8-16,1-1-4 0,-6 2-1 15,-4-1-9-15,0 3-10 0,-3 0-23 0,-3 0 1 16,4 2-26-16,-2 1-20 0,4 1-20 16,-2 0-278-16,4 1 120 0,3 1 79 0</inkml:trace>
  <inkml:trace contextRef="#ctx0" brushRef="#br0" timeOffset="20599.4433">25586 9435 37 0,'4'-4'74'0,"0"1"-1"15,2 1-6-15,3-2 0 0,2 2-9 16,1 0 1-16,3 0-5 0,0 2-5 0,4 0-7 15,1 2 3-15,0 0-6 0,-1 2-4 16,2 0-1-16,-4 1-6 0,1 3 6 16,-2 1-9-16,-3 3 7 0,-2 1 2 15,-5 0 2-15,-2 3-5 0,-4 1 5 0,-4 0-7 16,0 0 1-16,-7 2-2 0,0 0 6 16,-1-4 2-16,-3 3-1 0,0-1 1 0,0-3 0 15,1 3 1-15,1-3-2 0,0-1 1 16,5-1-6-16,0 0-5 0,-2 0-2 15,6 1 0-15,0-4-1 0,6 3-4 16,0-1-2-16,4 2 0 0,4-1-3 0,-2-1-3 16,4 3 2-16,1-3-1 0,2 2-2 15,-2 2-2-15,-1-4 4 0,1 1-4 0,-2 0-1 16,-1-3 2-16,-2 5-1 16,-1-3 5-16,0 2-2 0,-5-1 1 0,-4-3 6 15,0 1 4-15,-8-1 5 0,0 1 5 16,-2-1 3-16,-4-1 8 0,-2-2 4 0,-1-3-2 15,-3 1 0-15,0-2 10 0,-2-2-5 16,3 0-5-16,-5-3-1 0,6-1-3 16,-2-2-5-16,1-4-6 0,4 3-4 15,0-3-1-15,5 1-1 0,0-3-3 0,2 3-8 16,4-3-7-16,0 2-10 0,1-2-11 16,5 2-14-16,0 1-14 0,0-2-22 15,3 0-10-15,-1 3-19 0,0 1-11 0,2-2-23 16,0 0-18-16,0 2-419 0,2 0 193 15,-2 1 127-15</inkml:trace>
  <inkml:trace contextRef="#ctx0" brushRef="#br0" timeOffset="21340.3963">26265 9605 27 0,'0'0'70'0,"0"0"3"0,-4-6-2 0,4 6 0 15,0 0-6-15,-4-6-4 0,1 2 1 16,3 4 0-16,-2-5-2 0,2 5-9 15,-4-6 4-15,4 6 4 0,-2-10-5 0,0 7-7 16,2-3 1-16,-2 0-3 0,2 0 3 16,-2 1-8-16,2 0 7 0,0 5-7 0,-2-11-4 15,2 6-4-15,0-1 2 0,0 6 2 16,-2-9 2-16,2 4-3 0,0 0-3 16,0 5 0-16,0-9 1 0,2 4 2 15,-2 5-7-15,0-7 4 0,0 7-3 0,0-7 1 16,2 2 1-16,-2 5 0 0,0 0 3 15,0-7-3-15,0 7-3 0,2-5 2 0,-2 5-6 16,0 0 3-16,0 0-2 16,0-4-5-16,0 4 0 0,0 0-1 0,0 0-6 15,0 0 3-15,0 0-1 0,0 0-4 16,0 0 1-16,0 0-1 0,0 0 3 0,-8 15-2 16,6-6 0-16,-3 1 0 0,0 5 4 15,1 1-3-15,-2 3 3 0,0 1-1 16,-2 1-4-16,-1 2 0 0,0 0-1 15,-1 2 2-15,1-3-4 0,1 1-3 0,0 1 0 16,-1-2 1-16,2-1 1 0,-1 0-1 16,2-4-1-16,2 2 1 0,0-2-2 0,-3 1-3 15,5-5 4-15,-3 2-4 16,3-3-5-16,0 0-6 0,0-4-10 0,0 3-16 16,2-4-8-16,0 0-20 0,0-1-13 15,2 0-20-15,0-3-15 0,-2-3-15 0,7 6-19 16,-7-6-362-16,13-2 173 0,-13 2 114 15</inkml:trace>
  <inkml:trace contextRef="#ctx0" brushRef="#br0" timeOffset="21811.3607">26396 9724 100 0,'4'-5'106'15,"-4"5"-11"-15,0 0-9 0,0 0 4 0,0 0-1 16,0 0-13-16,0 0 2 0,0 0 2 16,0 0-9-16,-6 19-3 0,2-11-7 15,2 1-8-15,0 1-2 0,0-1-9 16,2 3 2-16,-2-1-9 0,4 0 3 0,-2 1-9 15,2 0-1-15,2-1-1 0,2 0-4 16,0 1-4-16,4-3-2 0,0 0-1 0,0 0-1 16,1-2 0-16,0 0-1 0,-1-2-7 15,3-2 7-15,-3 0 7 0,1-3 5 16,-2 0 3-16,-1-3 10 0,0-3 6 16,0 1-1-16,0-5-1 0,-4-2-2 0,0-1-5 15,0-2 0-15,-4-2-2 0,-2 0-3 16,-2 0-2-16,-2 0 4 0,-4-2 0 15,0 3-6-15,0 2-3 0,-5-2 4 16,0 2-5-16,0 6-1 0,1-1-3 0,-4 1-3 16,2 2-5-16,-2 4 3 0,2-1-1 15,-3 1-16-15,4 2-15 0,-2 0-14 16,3 2-20-16,-2 2-23 0,4 0-25 0,-1 2-24 16,2-1-21-16,5-1-418 0,-1 2 191 15,3 1 127-15</inkml:trace>
  <inkml:trace contextRef="#ctx0" brushRef="#br0" timeOffset="22578.4279">25641 10151 24 0,'0'0'108'0,"0"0"-16"0,0 8-2 16,0-8 9-16,-3 8-19 0,1-3 1 0,-2 7-3 15,2-1-7-15,-4 5 3 0,2 1-6 16,-2 5 0-16,-2 2-5 0,2-2-13 0,2 3-3 16,-2 0-8-16,2 0-1 0,-2-1-4 15,1 1-3-15,1 0-4 0,2-4-2 16,0 0-5-16,-1-1-12 0,1-1-12 16,2-1-12-16,-2 0-20 0,2-6-21 0,0 0-15 15,0-1-25-15,-2-1-255 0,4-3 120 16,0-1 79-16</inkml:trace>
  <inkml:trace contextRef="#ctx0" brushRef="#br0" timeOffset="22964.753">25958 10380 75 0,'0'0'145'0,"0"0"-19"0,-21 13-16 15,15-3-13-15,2-1-3 0,-2 3-11 16,0-1-10-16,4 3-8 0,2-3-8 0,2 3-2 16,1 0-7-16,4-1-4 0,1 1-8 15,2-1-1-15,1 2-11 0,2-7-12 16,2 4-10-16,1-4-15 0,0-3-3 16,0 1-4-16,-1-2-2 0,0-4 7 0,-2 0-2 15,-3-2 3-15,0 0-1 0,2-2 4 16,-4 0 7-16,0-1 11 0,-4 1 14 15,0 2 0-15,-4 2 9 0,5-6-1 16,-5 6 1-16,0 0 9 0,0 0 1 0,0 0 9 16,-25 8-6-16,16-2-8 0,0 1 0 15,3 1-9-15,-2 2 2 0,2 1-5 16,-1-1-1-16,3 1-2 0,0-2 0 0,2 3-7 16,0-3-15-16,4 1-17 0,0-2-21 15,0 1-23-15,2-1-17 0,2-2-13 16,1-2-19-16,1-1-282 0,0-2 134 0,4-1 89 15</inkml:trace>
  <inkml:trace contextRef="#ctx0" brushRef="#br0" timeOffset="23249.3272">26291 10608 23 0,'0'0'72'0,"0"0"16"16,0 0-12-16,0 0 2 0,0 0-10 0,-2 16-4 15,0-8-7-15,2-3-2 0,0 3-9 16,0 0 1-16,2-1-2 0,2 1-7 15,2-1-2-15,0 0 1 0,2-2-2 0,4 1-4 16,2-3-2-16,-1 0 8 0,2-2 2 16,-2-1 3-16,3-4 13 0,0 1 1 15,-4-5-1-15,0-2 3 0,-1 1-4 0,-4-1-1 16,-1-1-2-16,-4-1-6 0,-4 1-1 16,-2-3-5-16,-7 2-8 0,-4-2-1 15,-3-1-6-15,-8-2-12 0,-2 5-11 0,-3-1-18 16,-1 0-9-16,-2 2-15 0,-5 0-14 15,4 3-12-15,-5 1-14 0,0 1-14 16,-1 3-12-16,-1 0-289 0,-2 3 135 0,-3 3 89 16</inkml:trace>
  <inkml:trace contextRef="#ctx0" brushRef="#br0" timeOffset="23487.7207">24887 10808 70 0,'24'9'100'0,"11"0"-10"0,19 0-8 16,23 3-7-16,12-3-6 0,7-1-9 0,10-3-3 16,4 1-8-16,6-2-8 0,-1 2-1 15,-4-1-5-15,-2-1-1 0,-8 1 0 0,-6-3-5 16,-6 4-9-16,-19-1-2 0,-15-3 0 16,-8 2 0-16,-11-4-3 0,-2 1 5 15,-7 1-16-15,-3-2-19 0,-6 3-16 16,-7-3-18-16,-2 1-20 0,-5 0-208 0,-4-1 94 15,0 0 62-15</inkml:trace>
  <inkml:trace contextRef="#ctx0" brushRef="#br0" timeOffset="23945.1171">25173 11178 169 0,'-19'15'185'0,"0"1"-14"0,2 1-10 0,2 2-16 16,3 0-13-16,1 2-14 0,0 3-11 15,1-1-11-15,3 4-11 0,1-2-1 16,4 0-14-16,2-2-8 0,2 2-7 0,4-3-2 15,1-1-8-15,3 0-8 0,3-3-10 16,2-1-19-16,-1-4-21 0,6-1-16 16,1-1-21-16,0-6-6 0,-2-1-7 0,3 0 4 15,-2-8 4-15,-1 2 9 0,1-1 0 16,-2-4 1-16,0-4 6 0,-4 4 7 16,-1-2 3-16,0-2 6 0,-3 3 13 0,-1-2 12 15,-3 2 6-15,-2 2 13 0,0-1 6 16,-4 3 8-16,0 4 10 0,0 0 5 15,0 0 3-15,-12-5-2 0,12 5-3 0,-11 9-3 16,3-2-7-16,2 2-2 0,-3 3-6 16,0-2 3-16,3 4-10 0,0-2 3 15,-2 1-6-15,4-1-8 0,-2-1-16 0,4 1-19 16,0 0-27-16,2-3-9 0,0 0-23 16,0 1-24-16,0-2-20 0,2-2-340 15,0-3 159-15,4 1 104 0</inkml:trace>
  <inkml:trace contextRef="#ctx0" brushRef="#br0" timeOffset="24208.436">25596 11479 100 0,'0'0'147'0,"0"0"3"0,4 12-11 16,-6-7-2-16,2 2-9 0,0-1-18 0,0 3-12 15,2-1-7-15,0 3-11 0,2-4-9 16,4 2-4-16,-2 2-9 0,4 0-5 0,-2-2-8 15,1-1-6-15,2 1-4 0,-1-1 3 16,-1 0-7-16,-3-3-3 0,2 3-9 16,-1-2-5-16,-2 1-7 0,1-3-10 15,-2 2 1-15,-2-2-11 0,-2 1-5 0,0-5-10 16,-4 8-1-16,0-6-7 0,4-2-18 16,-9 3-10-16,9-3-10 0,-13-2-12 15,13 2-15-15,-10-5-10 0,8-1-252 0,-3 1 123 16,5-3 82-16</inkml:trace>
  <inkml:trace contextRef="#ctx0" brushRef="#br0" timeOffset="24467.5501">25747 11498 148 0,'12'-13'18'0,"-1"3"8"0,1 1 6 0,2 1 8 15,-2 3 7-15,2-1 7 0,4 0 1 16,-3 2 3-16,1 0-2 0,2 3-5 16,-6 1-1-16,5 1-2 0,0 3 0 0,-2 2-2 15,0 2 1-15,-2-1-2 0,-1 1-13 16,0 1 1-16,2 3-2 0,-2-3-7 0,1 1-2 15,0-2 5-15,-1 0-3 0,3 1-1 16,0-1 4-16,2-3 0 0,-1 1-2 16,2-5 5-16,-1 1 14 0,1 1 8 15,0-6 7-15,-2 0 10 0,-2-3 6 0,0 1-5 16,-4-6-3-16,-1 1-2 0,-3-5-11 16,-1 5-7-16,-5-5-2 0,-5-1-11 15,-3 1-23-15,-5-4-28 0,-1 2-36 0,-8-4-40 16,-1-1-43-16,-7-6-404 0,0 0 184 15,-3-2 121-15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8:01.1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10873 6381 34 0,'-10'0'68'0,"10"0"-11"0,-8 3-3 16,8-3-5-16,0 0-3 0,-14 0-5 16,14 0-1-16,-8 1-2 0,8-1-3 15,-13 1-1-15,4 2-10 0,9-3 3 16,-16 2-1-16,5-1-2 0,1 1-5 0,-2 1 5 16,2-2-2-16,-2 4-3 0,-2-4 4 15,0 1-4-15,1 1-1 0,1-2 4 0,-3 3 0 16,0-2-3-16,1 1 5 0,-2 1 5 15,2 1-7-15,-1-2 9 0,4 1-3 16,0-3-4-16,1 2-2 0,2-1 3 0,1-1-8 16,7-1-2-16,0 0 2 0,0 0-1 15,0 0-1-15,21-7 4 0,-2 1 6 16,11-1 3-16,8-4-1 0,11-2 6 0,1-1-6 16,3 0 5-16,17-7-7 0,5 4 13 15,-2 0-2-15,-11 4-3 0,-7 1-4 16,-2 3-1-16,-3-1-6 0,-5 2 2 0,-5-1-4 15,-2 3-5-15,-6 0 4 0,-3 3-2 16,-3-1-6-16,-2 3 3 0,-6-4-3 16,1 4 1-16,-1-4 1 0,-6 4-3 15,-2-2 1-15,0 1-3 0,-10 2-4 0,6-1-6 16,-6 1-13-16,0 0-10 0,0 0-4 16,0 0-16-16,-32-5-5 0,17 8-5 0,-6-3-2 15,-2 0-1-15,-7 2-2 0,-4-1 1 16,0 4 4-16,-7 1 11 0,0-3 3 15,-1 2 9-15,-3 1 5 0,-6 2 9 0,0-1 7 16,0 5 9-16,1-2 2 0,-1 1 7 16,4 1 7-16,7-1 2 0,0-2 9 15,4 3 5-15,0-1 6 0,7-1 1 0,3-2-1 16,3-1-1-16,3-1 3 0,6-1-15 16,4-1 15-16,4 0 3 0,6-4 6 0,0 0 1 15,0 0 0-15,43-4 1 0,-13-2 5 16,10 3-2-16,11-5-4 0,-1-1-1 15,6 1 2-15,1 0-6 0,0 1 2 16,0-1-4-16,-4 2-1 0,-6 2-1 0,-3 1-6 16,-3-3-5-16,-6 4 3 0,-3 0-2 15,-2 0-3-15,-3 1 2 0,-3 1-1 0,-4-2-6 16,0 2 4-16,-4-3-4 0,0 3-4 16,-2 0 4-16,-5 0-2 0,-1 3-1 15,-8-3-4-15,8 3-11 0,-8-3-17 0,0 6-14 16,0-6-22-16,-8 6-17 0,0-3-22 15,-1 3-21-15,-1-2-14 0,-3 2-18 16,2-2-29-16,-1 1-369 0,-3 1 184 16,4 0 121-16</inkml:trace>
  <inkml:trace contextRef="#ctx0" brushRef="#br0" timeOffset="981.1536">7070 7363 23 0,'0'0'90'0,"-8"1"-10"16,8-1-5-16,-8 4-10 0,8-4-6 15,-4 2-3-15,4-2-1 0,-6 4-7 16,6-4 8-16,-4 4-6 0,4-4 1 0,0 0-6 15,-2 4-3-15,2-4-6 0,0 0 4 16,-3 6-10-16,3-6-1 0,0 0-4 16,0 0 0-16,5 4-2 0,-5-4-4 0,0 0-7 15,4 5 6-15,-4-5-2 0,6 3-3 16,-6-3 1-16,4 4 1 0,0-2 0 16,-4-2-9-16,4 4 3 0,-1-1-3 0,-3-3-5 15,9 4 0-15,-5 1-8 0,0-2-20 16,0 1-13-16,0-1-16 0,0 1-31 15,3 1-230-15,-3-2 108 0,3 2 71 16</inkml:trace>
  <inkml:trace contextRef="#ctx0" brushRef="#br0" timeOffset="3244.8913">6040 8620 15 0,'-6'2'75'0,"6"-2"1"0,0 0-6 0,-6 2 4 15,6-2-3-15,0 0-1 0,0 0-3 16,0 0 0-16,0 0-3 0,0 0-8 16,0 0-2-16,0 0-1 0,0 0 5 15,0 0-2-15,0 0 0 0,12-17 1 0,2 9-1 16,0-2 6-16,7-1-4 0,7-2 0 16,10-6-1-16,6-5-2 0,17-1-4 15,5-4-2-15,0-2-3 0,2 2-5 0,1 1-2 16,1-1-3-16,-2 4-1 0,0 3-4 15,-14 0-4-15,-5 6 0 0,-5 0-6 0,1 3 0 16,-7 1-1-16,-4 1 1 0,-2 1-9 16,-5 3 3-16,-1-1 0 0,-3 2-2 15,-4 1 3-15,-2 1 1 0,-2 0 2 16,0 1 0-16,-5-1-1 0,3 2 2 0,-4 0-5 16,-3 0 2-16,-6 2-8 0,8-2-14 15,-8 2-5-15,0 0-19 0,0 0-10 0,0 0-19 16,0 0-15-16,-25 9-9 0,14-5-6 15,1-2-12-15,-5 4-11 0,0 0-8 16,-2-3-337-16,-4 7 155 0,-2-2 102 16</inkml:trace>
  <inkml:trace contextRef="#ctx0" brushRef="#br0" timeOffset="3648.4537">5759 8875 38 0,'0'0'96'0,"0"0"2"0,32-12 3 0,-11 3 3 16,5-2-1-16,7-4-4 0,9-5-1 16,24-6-8-16,6-3-3 0,2 0-2 15,0 1-1-15,5 0-7 0,-2-2 0 0,-2 6-1 16,-3-1-8-16,-3 3 3 0,-11 4-9 15,-11 3-2-15,-1 2-6 0,-10 2 0 0,-5 1-8 16,-1 3 0-16,-4-1-2 0,-3 2-5 16,-1-1 1-16,-6 3 1 0,1-2 4 15,-4 1-6-15,2 2-1 0,-5-1-1 16,0 1-1-16,0 0-4 0,-2 2-2 0,0-1 0 16,-2-2-4-16,-6 4-4 0,13-2-1 15,-8-1-4-15,-5 3-6 0,8-1 0 0,-8 1-15 16,0 0-10-16,6-2-10 0,-6 2-20 15,0 0-16-15,0 0-16 0,0 0-11 16,0 0-8-16,0 0-11 0,0 0-8 16,0 0-7-16,0 0-11 0,0 0-12 0,-14 9-303 15,14-9 152-15,-5 5 101 0</inkml:trace>
  <inkml:trace contextRef="#ctx0" brushRef="#br0" timeOffset="17270.526">16531 15465 63 0,'2'-4'102'0,"0"-3"-9"15,0 1 1-15,-2-2-8 0,0 2-5 16,2-5-5-16,-2 3 14 0,-2-2-12 16,0 1-7-16,-2-3-4 0,0-1-5 0,-5 0-1 15,0-1-6-15,-3-1-6 0,-1-2-4 16,-4 2 1-16,-2 0 0 0,0-2-5 16,-4 1-3-16,0 1-3 0,-5-4-2 0,-2 3 5 15,-4 0-7-15,1 2-6 0,-9-3-8 16,-1 3 14-16,-5-1-10 0,-1 2 4 15,-3 0-3-15,-2 2 0 0,-3 1-3 0,-22-5-9 16,12 6 12-16,7 0 1 0,-3 3 0 16,-1 3-4-16,-1 3 0 0,-1 0-1 15,3 2-1-15,0 3 0 0,-18 9 2 0,4-1-5 16,3 5-1-16,7 3-1 0,-1 5 1 16,7 0 0-16,-1 6-3 0,7 4 3 15,2-1-2-15,5 5-1 0,1 5 0 16,3 2 2-16,3 7-1 0,1-5-4 0,2 6 5 15,2 1 1-15,7 1 1 0,-1 0 5 16,6-8-2-16,5-8-2 0,3 3 2 16,0 2 3-16,6 0-3 0,2 4 6 0,3-11 2 15,1 4 2-15,2 4 2 0,4 3 0 16,0-3 0-16,5 3 1 0,-1 3 3 16,6-1 0-16,2-1 0 0,-2-1 1 0,11 15-4 15,1-1 1-15,3-5 1 0,7-1 1 16,4-9-3-16,0 3 2 0,4-6-2 15,5 1 1-15,2-5-3 0,-1-2-1 16,5-6-4-16,-9-5-2 0,14-1-4 0,-9-1-1 16,-3-8-1-16,3-2-1 0,1 2-1 15,3-6-1-15,3 1 1 0,17 1-3 16,-9-3-2-16,-5-4 1 0,2 0-2 0,3-2-1 16,-3-1 0-16,3 1-1 0,2-3 1 15,-2-3-2-15,-1 0 3 0,1-3-2 16,-3-3 0-16,0 5-3 0,1-9 2 0,-3 2 2 15,17-5-3-15,-2-2 2 0,-2-4-1 16,-4-4-1-16,-5 3-3 0,3-9 1 16,-7-3-1-16,2 2 3 0,-3-7-3 15,-3 1-3-15,-5-4 3 0,3-2 1 0,-4-3-2 16,-1-2 0-16,-5 0-1 0,-5-7-2 16,-6 2 1-16,-2-2-3 0,-9 0 4 15,-5 7-2-15,-4-3 1 0,-4-3 2 16,-2 0 0-16,-6-6-3 0,-2-19 1 0,-10-3-3 15,-2 2 1-15,-4 0 1 0,-6-3 0 16,-3 0-4-16,-7 6 1 0,-9-13 3 0,5 14 0 16,-4 7-1-16,-1 5 1 0,-3 0-2 15,-5 8 2-15,-1 0 2 0,-1 6-5 16,-7 2 3-16,-1 5 1 0,-2 5-2 16,-3 3 1-16,1 3 1 0,3 1 1 0,9 10-2 15,4 7 2-15,3-1-3 0,5 5 2 16,-1 1-2-16,2 1-8 0,-1 5-6 0,3-6-7 15,2 8-5-15,3 0-15 0,1 0-13 16,0 0-21-16,3 2-22 0,1 4-26 16,-2-2-30-16,5 5-24 0,2-3-510 15,2 3 235-15,3-3 156 0</inkml:trace>
  <inkml:trace contextRef="#ctx0" brushRef="#br0" timeOffset="20093.2705">10282 17242 25 0,'0'0'61'0,"0"0"1"15,-8 1 1-15,8-1 6 0,0 0 0 16,0 0 11-16,0 0-7 0,0 0-1 0,25 0-1 16,-6 0 9-16,7-6-5 0,8 5-5 15,10-5-1-15,13 0-7 0,6-1 7 16,28 1 0-16,4-1-8 0,4 3 4 16,0-2-3-16,6 0-2 0,4 6-3 0,0 0-1 15,2 0-7-15,-4 0-13 0,0 6 12 16,-10-4-5-16,0 4-7 0,-10 0 2 15,-13-5-3-15,-15 5-2 0,-2-6-1 0,-6 2-5 16,-7 4-2-16,-1-6-2 0,-9 1 2 16,-2 4-5-16,-2-5-2 0,-5 1-1 15,-4 2-4-15,-2-3 3 0,0 0-5 0,-2 3 1 16,-5-3-3-16,1 0-8 0,-4 0-11 16,-3-3-9-16,-6 3-12 0,9-4-17 15,-9 4-17-15,0 0-20 0,0 0-22 16,-19-8-24-16,6 2-404 0,-6 0 182 0,-3 6 120 15</inkml:trace>
  <inkml:trace contextRef="#ctx0" brushRef="#br0" timeOffset="20485.9022">10500 17333 97 0,'60'0'114'0,"1"0"4"15,2 0-3-15,27 2-6 0,5 2 4 16,4 2-8-16,2-4-3 0,4 5 5 0,2-1 2 16,1 1 2-16,0-1-1 0,0 2-10 15,-6-1 0-15,-3-1-7 0,-6 0-4 16,-18-4-9-16,-14 4-4 0,-4-6-5 0,-6 1-9 15,-9 3-3-15,2-2-5 0,-8-2-3 16,-4 2-2-16,-2-2-3 0,-3 0-3 16,-3 4-3-16,-3-2-2 0,-4-2-2 0,-2 0-3 15,1 0-2-15,-2 0-3 16,-4 0-3-16,0 0-5 0,1 0 1 0,-2 0-6 16,-1 1-8-16,-8-1-7 0,13 0-14 15,-13 0-13-15,10 0-17 0,-10 0-18 0,9-1-32 16,-9 1-10-16,0 0-25 0,13 0-23 15,-13 0-18-15,4-8-436 0,-2 2 206 0,-2 6 136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8:55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4973 4711 94 0,'-10'2'161'0,"4"-2"1"0,0 1-3 15,6-1 5-15,-10 4-3 0,10-4 3 16,0 0 6-16,0 0-3 0,24 14-2 0,2-8 0 16,5-2-7-16,14 2-5 0,12 0-10 15,32 1-7-15,10-1-7 0,11-1-7 0,37-1-9 16,9-2-4-16,3-2-5 0,3 0 4 15,6-2-2-15,3-1-6 0,7 2-7 16,6-1-15-16,5-2 1 0,-5 4-5 16,-4 0-7-16,-8-2-2 0,-5 4-7 15,-9-4-5-15,-7 4-9 0,-11-1-4 0,-31 2-3 16,-4-1-5-16,-8-2-3 0,-22 1-4 0,-11-1-1 16,-5 0-1-16,-10 0-3 0,-5 0 1 15,-8 0-2-15,-4-1-2 0,-2 1-5 16,-5 0 1-16,-3 0-2 0,-1-2-10 0,-7 2-11 15,-1-3-21-15,-4 2-24 0,-9-4-18 16,0 5-27-16,-15-4-25 0,-4 1-32 16,-9 0-16-16,-7 3-31 0,-10 2-1 15,-13-2-17-15,-5 6-2 0,-28-1-6 0,-4 4-2 16,-5 3-485-16,-22 6 244 0,-9 1 161 16</inkml:trace>
  <inkml:trace contextRef="#ctx0" brushRef="#br0" timeOffset="348.7822">6335 5138 29 0,'-115'23'64'0,"5"5"12"0,15-7 2 16,6 0-4-16,5 0 20 0,7-2-3 16,20-4 4-16,11-3-3 0,10-3 7 15,2 1 3-15,9-4-2 0,5-1 8 0,8 1 17 16,8-2 16-16,6-1 7 0,-2-3 5 16,34 2-3-16,8-4 0 0,21-1-8 0,43-5-3 15,40-5-6-15,8-2-8 0,12 1-10 16,12 3-2-16,10-3-3 0,47-1-2 15,-47 2-2-15,-2 3-7 0,-4 2 2 0,-4 2 0 16,-8 1-3-16,-9 2-6 0,-9 1-8 16,-9-2-5-16,-28 4-7 0,-9 1-4 15,-6-1-11-15,-7 3-8 0,-22-1-1 0,-9-2-6 16,-3 3 2-16,-12-3-11 0,-3 0-1 16,-8 3-1-16,-2-2-4 0,-3 0-3 15,-3 2-3-15,-4-1-3 0,-3-2-1 0,-5 1-5 16,2-1-1-16,-4 0-10 0,-1 0-17 15,-2 0-25-15,-5 0-23 0,-6 0-32 0,9 0-36 16,-9 0-38-16,0 0-46 0,0 0-35 16,-28 0-25-16,13 3-765 0,-1-3 354 15,-4 0 234-15</inkml:trace>
  <inkml:trace contextRef="#ctx0" brushRef="#br0" timeOffset="1598.5402">9823 2438 123 0,'0'6'178'0,"0"-6"14"16,19 9 1-16,8-3-2 0,12 0-8 15,7-2-10-15,15 0-8 0,34-1-9 0,10-3-10 16,2 1-5-16,6-4-12 0,-6 2-8 16,2-2-10-16,-2 0-11 0,-7-1-9 15,-6 2-12-15,-21 0-5 0,-11-2-9 0,-13 2-7 16,-3 1-11-16,-10 1-17 0,-5-3-19 15,1 2-18-15,-8-1-25 0,-5 0-35 16,-3 0-41-16,-4-2-30 0,-6 2-20 0,-6-2-21 16,0 4-22-16,-12-9-434 0,0 3 216 15,-2-1 142-15</inkml:trace>
  <inkml:trace contextRef="#ctx0" brushRef="#br0" timeOffset="1843.5723">10932 2152 73 0,'-8'-8'142'16,"1"2"-12"-16,5 1-15 0,2 5 1 0,11-7 6 15,-1 5 3-15,10 2 1 0,5 0 5 16,9 3 0-16,8 5-3 0,9 3-5 0,1 3-12 16,19 11-7-16,-10 3-2 15,-1 3-6-15,-8 5-5 0,-9-3-2 0,-12-2 0 16,-3 1-2-16,-7 2 1 0,-4-2-2 16,-5 0 2-16,-6 2-2 0,-6-3-2 0,-4 3-2 15,-6 0-6-15,-11 5-9 0,-7-2-5 16,-12 7-10-16,-13-1 0 0,1-6-9 15,-6-4-6-15,-1-3-13 0,8-8-25 16,7-7-30-16,8-6-38 0,6-2-46 0,7-1-64 16,3-8-761-16,10-2 320 0,6-5 210 15</inkml:trace>
  <inkml:trace contextRef="#ctx0" brushRef="#br0" timeOffset="3786.7599">13150 2009 159 0,'-2'-7'170'0,"2"7"-9"15,0-8-14-15,0 8-14 0,0-6-4 0,0 6-9 16,-2-5-9-16,2 5-4 0,0-6-2 15,0 6-6-15,0-6-8 0,0 6-7 16,0 0-4-16,0-7-5 0,0 7-9 0,0-6-1 16,0 0-8-16,0 6-8 0,2-8-1 15,-2 2-1-15,0 0-8 0,2-2-4 16,-2 0 0-16,2 0-1 0,-2-1-5 16,2 1-4-16,0 0 0 0,-2-1-2 0,3 2-2 15,-3 1 3-15,2-2-3 0,-2 3 1 16,0-1-4-16,0 6 0 0,0-8-5 0,0 8-2 15,0-6-4-15,0 6-3 0,0 0-1 16,0 0 0-16,0 0 0 0,-2 27 1 16,2-12 1-16,-3 6-2 0,3 2 3 15,-2 4 0-15,0-1-1 0,0 3 2 0,0-2-2 16,0-1 1-16,0 1-1 0,0-7 2 16,0 4-1-16,0-6-1 0,0 1 3 15,2-5 0-15,-3 0 10 0,3-5 14 0,0 3 19 16,0-5 4-16,0-3-5 0,0-4-6 15,0 0-7-15,0 0-4 0,7-30-6 16,-1 7-7-16,0-9-6 0,3-5-2 0,2-1-3 16,-1 2-3-16,4-6-2 0,-2 8-1 15,-2 3-4-15,1 6 0 0,-3 3-3 16,0 1-5-16,1 3-2 0,0 7-1 16,1 2 1-16,2 3 1 0,4 4 1 15,0 4 1-15,4 4-2 0,1 5 5 16,5 0 1-16,0 3-1 0,2-1 2 0,2 1-1 15,-3-3 4-15,-1-2-1 0,-1-1 2 16,3-5 4-16,-6-3-2 0,8-3 1 0,-4-5-1 16,3-7-1-16,-1-4 0 0,0-4 2 15,-3-7-1-15,1-3 0 0,-4-3-2 0,0 0 0 16,-3-2-1-16,-4 5 4 0,-2 3-4 16,-3 5 0-16,0 3 3 0,-1 1 1 15,0-1-4-15,-3 8-6 0,-2 3-2 0,0 5 1 16,0 5 1-16,-4 1 4 0,3 18 0 15,-3 2-1-15,-3 12 5 0,1 10-1 16,0 10-2-16,-4 2 4 0,2 3-3 16,0-2 6-16,0 3-2 0,-1 2 0 0,0-3 1 15,-1 2 0-15,2-5 0 0,-2-2 0 16,2-7-9-16,2-4-28 0,0-3-29 16,0-6-36-16,2-2-26 0,-2-4-28 0,2-5-40 15,2-4-19-15,0-3-500 0,4-5 241 16,0-5 159-16</inkml:trace>
  <inkml:trace contextRef="#ctx0" brushRef="#br0" timeOffset="4970.7814">14122 2346 5 0,'9'6'161'0,"-7"-4"6"0,-2-2-10 15,12 4-2-15,-5-4-12 0,-7 0-5 16,23-6-11-16,-6-1-7 0,-1 0-7 0,6-5-7 15,1-6-4-15,1-1-8 0,-2 0-9 16,2-3-4-16,-3-3-5 0,-2 2 3 16,0 0 8-16,-4 3-7 0,-4 1-2 0,-3 0-3 15,0 2-2-15,-1 4-14 0,-3 1 2 16,-2 4-11-16,-4 2-4 0,0 0-8 16,2 6 0-16,0 0-10 0,-23 13-4 0,8 2 5 15,0 2-4-15,3 5-2 0,-1-1-4 16,0 4 1-16,4 1-4 0,1-1 1 15,4 2-7-15,0-2 3 0,4-3 1 16,2-1-2-16,4 2 1 0,0-8 0 0,3-2-2 16,4-1-2-16,-1-3 0 0,5-5-2 15,3-2-1-15,-2-5-8 0,8-3 3 0,-1-6-5 16,1-1-3-16,3-8-3 0,3-5-1 16,0-1 0-16,-4-2 3 0,-4 6 0 15,-2-2 1-15,-1 3 2 0,-5 5 3 16,0 1 5-16,-4 1-3 0,-1 3 4 0,0 4-4 15,-3-3-2-15,1 5 0 0,-3 3 0 16,-2 0 2-16,-4 3-2 0,8 9-3 16,-4-1 1-16,-1 0 6 0,1 6-1 0,-1 3 1 15,-1 4 2-15,0-2-2 0,0 2 0 16,0 0 0-16,0-2 0 0,2 2 5 16,-4-4-1-16,2-1 2 0,0-2-7 0,0 3 11 15,0-6 9-15,0-2 6 0,0 0 6 16,0 0 7-16,3-2-3 0,0-3-1 15,-1-4-2-15,-4 0-7 0,14-8-2 0,-3-1 1 16,2-3-9-16,0-2 3 0,3-4-3 16,2-1 2-16,-2-2-8 0,1 2 3 15,0 1-7-15,0 1 1 0,-3 0-2 0,4 4-5 16,-8 2 2-16,1-1-4 0,0 4 2 16,-3 3-2-16,0 2-1 0,3 4 1 15,-1 2-3-15,-1 3 3 0,2 4-2 0,-3 3 4 16,0 0 1-16,3 6-1 0,-4-1 1 15,1 3 1-15,-2-5-1 0,1 2-4 16,-3 0 5-16,2-2-3 0,0-2 1 16,-1 1 4-16,-1-3-5 0,1-3 6 15,1 0-3-15,-2-1 1 0,2-4 2 0,2-3-4 16,4-1 3-16,-2 0 0 16,0-3-2-16,5-3-2 0,0-1-2 0,0-1-2 0,3-4-3 15,0 1-2-15,1 0-4 0,-4 3-1 16,0 0 1-16,1-1-2 0,-5 1 1 15,2 0-5-15,-5 2-1 0,2 3-1 16,2 3 2-16,-4-3 1 0,0 8-2 0,1-4 5 16,-1 5 1-16,0 2-3 0,-1-3 6 15,2 3 1-15,1 1-1 0,-4-1-3 0,3 4-3 16,2-3-4-16,-3 1-2 0,0-2 0 16,3-2 1-16,0 1 0 0,-1-1-5 15,1 0 5-15,3-3-1 0,0-1 0 16,0 0 2-16,1-4-1 0,0 0 1 0,2 2-2 15,-1-3 2-15,2-1 1 0,-4 0 0 16,1 0 7-16,-2 2-3 0,-3-2 4 16,1 3 0-16,-3-2 1 0,1 2-2 0,-2-1-3 15,-7 2 3-15,12 0-1 0,-12 0 0 16,12 6 5-16,-5-3 0 0,2 3 1 16,-5 4 1-16,4-5 3 0,1 7 0 0,-1-3 2 15,3 1 0-15,0-1 0 0,-1 1 8 16,2-2 2-16,4 1 1 0,-2-3 7 0,1 0-5 15,2-4 5-15,2 1 2 0,-2-3 4 16,4-3 0-16,-2 2 2 0,0-5 4 16,0 0-5-16,-1-1 7 0,-2-2 0 15,-1-1 1-15,0 1-1 0,-3-5 1 0,-3 1-3 16,-3-1-5-16,-4-1 2 0,-2 2-6 16,-6 0-4-16,-5-2-1 0,-1 2-4 15,-8-1 3-15,2 3-8 0,-6 0 3 0,3 4-1 16,-2 1-4-16,0 3 0 0,1 0-13 15,2 3-18-15,-2 0-23 0,1 3-23 16,1 0-25-16,2 4-31 0,3 1-32 0,2 1-40 16,1-1-604-16,5 3 274 0,1-4 181 15</inkml:trace>
  <inkml:trace contextRef="#ctx0" brushRef="#br0" timeOffset="5667.5172">16256 2217 81 0,'14'-4'170'0,"1"0"-5"0,2 1-12 15,2 3-14-15,3 0-15 0,-2 6-15 0,4-1-12 16,-3 5-5-16,3 1-11 0,-4 4-5 16,0 1-8-16,-2 3-10 0,-1 0-3 15,1 3-6-15,-6 0-2 0,-2-3-6 16,-1-1-6-16,2 1-1 0,-7-1-1 0,0-5 0 15,0 1 2-15,0-3 6 0,-1 0 15 16,-1-5 9-16,-2 0-1 0,2-4-2 0,-2-2-3 16,0 0-8-16,0 0-8 0,13-12-2 15,-5 1-6-15,3-1-3 0,-1-1-5 16,2 0-4-16,0 1-3 0,0 3-9 16,1-1 1-16,0 1-1 0,-3 1-5 0,1 5 1 15,-1 0-2-15,1 1-2 0,2 7-1 16,-1 0 2-16,1 2-2 0,0 3-1 0,-1 2 2 15,3 1 0-15,3 0 1 0,-2 0-4 16,1 1 4-16,4-3 1 0,0-2-3 16,3-1 2-16,2 0 1 0,-2-6 0 15,0-2 0-15,3-2 0 0,1-3-1 0,-3-3 1 16,3-4-3-16,-3-1 1 0,2-4 2 16,-7 1 4-16,1 0 10 0,-6 0 11 15,2 3 12-15,-5 1 5 0,-2 4-7 16,2-3-1-16,-6 4-7 0,2 1-7 0,-2 5-4 15,-6 1 1-15,0 0-2 0,5 13 6 16,-7 2 3-16,-1 6 8 0,-1 9 7 0,0 6-4 16,0 6 0-16,-4 12 0 0,2 3-2 15,-4 20 1-15,2 3 0 0,-2-3-4 16,-5 2-5-16,4-4-2 0,-2 0-4 16,1-5-1-16,-1-13-2 0,0-7-4 0,1-4-1 15,-3-4 2-15,-4-3 0 0,2-8 1 16,-5-3 3-16,0-1 14 0,-4-6 19 0,-1-8 3 15,-1-5 4-15,-2-8 8 0,1-6 0 16,-1-7-5-16,2-10-9 0,4-9-5 16,4-10-9-16,10-8-7 0,7-7-5 15,10-19-9-15,7 0-11 0,10 2-2 0,6 5-6 16,8 2-7-16,1 6-21 0,8 6-21 16,0 1-27-16,2 4-34 0,-2 6-43 15,-1 2-44-15,-6 9-54 0,-7 5-70 0,6 0-704 16,-5 6 348-16,-2-3 229 0</inkml:trace>
  <inkml:trace contextRef="#ctx0" brushRef="#br0" timeOffset="6301.6323">18129 1533 10 0,'0'0'142'0,"0"0"-14"0,0 0 9 0,0 33 9 16,2-5 6-16,-2 12-8 0,2 14-4 16,-2 7-4-16,-2 20-8 0,0 8-4 0,-5-1-6 15,1 4-10-15,0-3-12 0,-3-3-4 16,0-6-11-16,-1-6-6 0,2-14-8 15,0-13 4-15,1-11 6 0,0-1 4 16,1-9 11-16,4-1 8 0,-2-6 20 0,0-1 1 16,-1-8-10-16,-1-6-10 0,2-4-12 15,4 0-9-15,-9-17-13 0,7 0 1 0,2-2-6 16,4-5-13-16,5-3-7 0,6 0-7 16,-1-1-2-16,8 0-3 0,-1 3-5 15,4 3 2-15,0 1-7 0,3 4-2 16,-4 6-6-16,-1-1-5 0,0 6 3 15,-2 5-4-15,-1 1-1 0,-2 1 2 0,-1 5-2 16,-4 4-2-16,0 1-1 0,-5 3 3 0,-4 3 3 16,-4 0-1-16,-4 0-1 0,-4 4 1 15,-7 0 0-15,-7 2-1 0,0-2 0 16,-6-4-8-16,2 0-13 0,3-4-21 16,-1-1-29-16,6-4-37 0,1-3-45 0,6-3-35 15,3-2-17-15,4-6-11 0,4 6-10 16,6-19-6-16,9 4-539 0,0-2 260 0,10-4 172 15</inkml:trace>
  <inkml:trace contextRef="#ctx0" brushRef="#br0" timeOffset="6582.6772">18417 2400 861 0,'25'-17'-32'16,"-6"5"25"-16,-6 4 20 0,-1-1 23 15,-3 4 3-15,-2 1 4 0,-3 3 11 0,-4 1 19 16,0 0 9-16,8 8 4 0,-8 0 7 16,-2 3-3-16,2 1 0 0,-2 3-2 0,0 0-4 15,2-1-10-15,0 3-6 0,0-2-6 16,4 2-2-16,0-2-5 0,2 1-4 15,5-3 4-15,-1 0-11 0,8-2-2 16,-2-6-4-16,6 0-3 0,-1-5-1 0,0-2-3 16,2 1-2-16,1-6-2 0,-1-4-5 15,-2-2 0-15,-2-3-5 0,-4 0-1 16,-2-3-2-16,-7 2-6 0,-4-3-5 0,-6 3 1 16,-4-2-1-16,-6 0-1 0,-4 6-1 15,-3-2-1-15,-5 5-1 0,0 0-2 16,1 5-3-16,0 1-21 0,2 3-21 0,1 2-24 15,4 3-21-15,-2 4-25 0,5-1-28 16,5 3-21-16,2 1-455 0,1-1 211 16,9-1 140-16</inkml:trace>
  <inkml:trace contextRef="#ctx0" brushRef="#br0" timeOffset="7341.6054">18957 2377 88 0,'0'0'228'0,"6"-4"-16"16,-6 4-22-16,4-2-22 0,-4 2-18 0,0 0-15 16,0 0-14-16,2 16-10 0,-2-7-11 15,0 5-4-15,0 4-4 0,-2 2-10 0,2 2-9 16,0 2-4-16,0-4-7 0,2 7-10 15,2-2-2-15,2 0-2 0,4-3-6 16,0 1-7-16,0-4 2 0,5-1-9 0,0-5 1 16,2-3-3-16,-3-2-2 0,6-4-2 15,-4-2-3-15,0-2-3 0,2-2-4 16,-3-2-2-16,3-4-4 0,-4 0 3 16,0-2 2-16,4-3 0 0,-8 1-9 15,1 1 10-15,-1 1 5 0,1-1 8 0,-2 3 3 16,-3 1 0-16,0 1 1 0,0-2-5 15,-2 3-8-15,2 1 0 0,-2 0 0 0,-4 4-3 16,6-2-1-16,-6 2-2 0,0 0-3 16,6 10 2-16,-6-5-1 0,2 3-2 15,0-2 1-15,0 3-1 0,2-1 0 16,1 0-4-16,-1-1-10 0,3 1-9 0,1-2-11 16,1-3-11-16,1 1-15 0,0-4-20 15,6 0-1-15,-2-4-1 0,3 1-1 16,0-5 2-16,2-4 8 0,3 1-2 0,-4-4 12 15,4 0 6-15,-4 0 2 0,-1-1 8 16,1 1 10-16,-2 2 9 0,-3 0 13 16,0 2 12-16,-3 2 4 0,1 1 1 0,-3 0-3 15,-1 5-1-15,1 0 2 0,-1 3 0 16,-7 0 3-16,14 9-1 0,-8 1 8 16,2 2-2-16,-4 1-9 0,0 4 7 0,0-1-2 15,0 0 0-15,-2-3 4 0,2 2-4 16,-2-3 5-16,0-1 3 0,0-1 10 15,3-3 9-15,-3 1 11 0,0-2 0 0,3-3-4 16,1-3-6-16,-6 0-4 0,17-7-3 16,-5-1-4-16,1 0-5 0,2-1-2 15,-1-1-7-15,6-1-5 0,-3 3 2 16,-1-1-4-16,2 1-2 0,-4 2-2 0,4 1 1 16,-2 2 0-16,-3 0-6 0,2 3 3 15,-2 0 2-15,-1 3 0 0,0 0 0 16,2 2 0-16,-4 1-3 0,3 0-17 0,-2 2-13 15,-1-1-24-15,1-1-22 0,1 2-28 16,-1-1-28-16,2 1-25 0,-1-3-23 16,3 1-396-16,2-4 196 0,4 2 130 0</inkml:trace>
  <inkml:trace contextRef="#ctx0" brushRef="#br0" timeOffset="7942.5271">20582 2558 1 0,'7'-9'156'0,"-3"-1"5"16,-2 0 0-16,-2 1-1 0,-2 2-6 15,-2-4-9-15,-3 4-11 0,-2 0-6 0,-3-1-13 16,-5 4-13-16,-5 2-9 0,2 4-8 16,-10 4-11-16,-2 6-6 0,1 2-6 15,-3 4-7-15,4 1-8 0,3 2-6 16,1 0-5-16,7-1-4 0,2 0-4 16,6-1-5-16,3-6-4 0,4 2-2 0,4-3 1 15,4-3-2-15,2-3-3 0,5-3 2 0,2-3-4 16,4-3 1-16,-1-3-2 0,4-7 2 15,5-4-4-15,-2-8-1 0,9-9-5 16,10-14 0-16,-4-9-1 0,4-8-13 16,-3-5-1-16,9-19-1 0,-12 16-1 0,-2 1 13 15,-4 3 5-15,-5 6 7 0,-5 15 7 16,-8 9 14-16,-3 6 0 0,-1 8 5 0,-2 3-12 16,-2 4-4-16,-6 9-5 0,-2 3 2 15,-2 8 3-15,-7 9-3 0,-1 9 0 16,-6 6-2-16,0 11 0 0,0 11-1 15,-3 12-4-15,1 3 4 0,8-6-1 0,4-8-2 16,6 1 1-16,-2 1 1 0,8-6-2 16,2-1-1-16,4 3 1 0,0-8 0 15,2-2 0-15,10 1-8 0,-1-2 7 16,1-9-1-16,6-4-1 0,2-5-4 0,-1-4 0 16,3-3-3-16,0-5-6 0,-1-2 0 15,-1-4-3-15,4-6 1 0,-3 1 2 0,3-7-3 16,-2-3 2-16,-1 0 1 0,-3-3 2 15,-6 5 6-15,-2 1 10 0,-2-1 5 16,-3 5 3-16,0 0 2 0,-5-1-5 16,-1 6-1-16,-5-2 0 0,-2 5 1 0,0 0-1 15,0 0 0-15,0 0 2 0,-15 23-2 16,9-13 1-16,0 2-1 0,-1-1-1 0,5 4-3 16,-1-3 0-16,1 1 0 0,4 2-9 15,3 1-21-15,4-3-34 0,-1 0-34 16,5-1-38-16,5-2-35 0,4 1-30 15,6-4-27-15,-1-1-486 0,5-5 239 0,4-1 157 16</inkml:trace>
  <inkml:trace contextRef="#ctx0" brushRef="#br0" timeOffset="8331.2894">21763 2682 156 0,'34'-9'78'0,"-6"1"6"0,-8 0 15 16,-2 0 17-16,-6 3 11 0,-3-1 5 16,-3-1 6-16,-4-1-10 0,-2 2-6 0,-6-1-5 15,-5-1-2-15,-5 2-9 0,-2 2-8 0,-2 1-5 16,-4 3-13-16,-3 3-7 0,-1 3-7 15,-2 2-8-15,5-1-4 0,-3 5-5 16,8-1-5-16,-2 1-3 0,3 1-9 0,6 2 3 16,3-2-3-16,5-1-4 0,5-3-2 15,5 1-3-15,3-1 1 0,5-3-6 16,4-2 2-16,1-5-1 0,10-4-1 0,6-4 0 16,1-2 13-16,4-8 3 0,3-6 2 15,14-12-1-15,-1-6-3 0,0-7 0 16,-3-7-1-16,0-4-2 0,-11-6-3 15,2-4 9-15,-7 1 9 0,-6 6 10 0,-4 4 6 16,-8 13 3-16,-5 11 1 0,-3 7 1 16,-1 6-8-16,-3 2-9 0,-1 8-8 15,-5 3-3-15,-2 10-8 0,2 0 6 16,-20 16-10-16,3 3 4 0,1 11-2 0,-8 8-6 16,-6 22 0-16,5 5 0 0,-1-3-2 15,6 5 3-15,4-13 2 0,6-4-4 0,0-2-8 16,1-2 5-16,5-7-26 0,2 1-36 15,-2-11-46-15,4 0-63 0,0 0-64 16,0-8-68-16,2-3-680 0,2-2 329 16,0-6 216-16</inkml:trace>
  <inkml:trace contextRef="#ctx0" brushRef="#br0" timeOffset="9200.7838">23467 2040 12 0,'-6'15'159'0,"-7"6"0"16,-2 11 3-16,-4 6-7 0,-5 4-8 15,-4 19-8-15,-2-2-9 0,0 0-4 0,1-1-9 16,3-10-7-16,7-8-12 0,0-2-12 16,4-8-4-16,0-4-7 0,4-2-8 15,1-3-4-15,2-6 10 0,1-4 7 0,3-3-9 16,2-11-8-16,2 3-8 0,2-20-8 16,2-5-4-16,5-9-3 0,1-12-4 15,12-23-5-15,-2-5-5 0,8-8-6 16,11-17-5-16,0 0-2 0,-1 6-2 15,-4 18 1-15,-2 9-2 0,-3 5-1 0,-5 17-3 16,-5 8 0-16,-2 8 0 0,-2 3-2 16,-1 6-3-16,0 5 0 0,-2 7 1 0,0 4 1 15,4 9 7-15,-2 12 3 0,3 8 3 16,-2 6 2-16,-2 16 0 0,-1 4 0 16,0 22-2-16,-4 4 0 0,-4 0 1 15,-2-9-2-15,-2-10 0 0,0 0-3 0,-4-1-15 16,2-2-25-16,0-2-32 0,-2-5-27 15,-2-8-32-15,0-2-29 0,0-3-29 16,0-7-549-16,-5-5 247 0,-1-4 163 0</inkml:trace>
  <inkml:trace contextRef="#ctx0" brushRef="#br0" timeOffset="9370.0505">23243 2388 65 0,'4'-9'157'0,"2"0"1"15,4-3-9-15,12 3-8 0,1-2-13 16,9-1-9-16,4-1-11 0,11 1-12 16,1 0-11-16,1-1-22 0,1 0-46 15,6 2-41-15,-3-3-49 0,2-1-332 0,-5-1 138 16,-1-3 91-16</inkml:trace>
  <inkml:trace contextRef="#ctx0" brushRef="#br0" timeOffset="9559.5349">24246 1809 1449 0,'-2'-13'26'0,"-3"2"38"16,5 1 50-16,-2 2 31 0,0-1 4 0,2 2-7 15,2 0-36-15,0-2-26 0,3 0-13 16,6-1-10-16,3 1-7 0,6-2-4 16,7 3-8-16,5-4-2 0,2 3-15 0,2 1-26 15,-1-2-35-15,-1 3-37 0,-2 3-42 16,0-1-34-16,-5-1-28 0,-1 0-505 15,-3 0 234-15,0 3 153 0</inkml:trace>
  <inkml:trace contextRef="#ctx0" brushRef="#br0" timeOffset="9743.5352">24729 1507 38 0,'-5'-5'135'0,"3"2"2"0,2 3-7 16,-4-5-10-16,-1 0-15 0,5 5-12 15,0 0-7-15,-14 7 0 0,4 4-7 16,-2 1 2-16,0 2-9 0,-5 5-4 0,0 6-6 15,-2 1-1-15,-3 4-8 0,0 1-5 16,0-1-9-16,5-3-21 0,-1-2-23 16,4-1-22-16,2-6-23 0,2 0-17 15,-1-3-15-15,2-6-27 0,3-3-290 0,-2-4 136 16,1-4 89-16</inkml:trace>
  <inkml:trace contextRef="#ctx0" brushRef="#br0" timeOffset="9926.6421">24402 1696 480 0,'-6'-37'-15'0,"0"-1"23"0,2 5 31 0,0 5 22 16,0 6 15-16,1 0 14 0,1 2 25 15,-3 4 3-15,3 0-7 0,0 1-13 16,0 4-12-16,0 1-12 0,0 1-4 16,2 7 1-16,0 2 16 0,0 0 10 0,0 0 9 15,6 25-1-15,0-9-5 0,-1 8 5 16,4 1-6-16,-1 7-7 0,0 0-8 0,3 5-8 16,2 4-9-16,2 1-4 0,-1 0-9 15,4-2-37-15,-4 0-53 0,3 0-69 16,4-2-60-16,2-2-627 0,1 0 269 15,4-7 178-15</inkml:trace>
  <inkml:trace contextRef="#ctx0" brushRef="#br0" timeOffset="10606.7258">26321 2171 121 0,'-2'-5'199'16,"2"3"-19"-16,0 2-17 0,0 0-1 0,-12 15-2 16,6 0-10-16,-2 8-9 0,-3 9-12 15,1 5-9-15,-3 9-10 0,-2 3-9 16,3 1-10-16,-4-1-10 0,2 0-8 0,1-1-7 15,0-4-6-15,3-8-5 0,3-2-4 16,1-6-6-16,0-3-3 0,2-9-2 16,-1 0 1-16,5-9-15 0,-2-3-7 0,2-4-1 15,0 0-4-15,7-29-4 0,-3 3 0 16,2-10-3-16,5-8 0 0,-1-6-4 16,5-25-5-16,4 1-1 0,-5-2-1 0,4 6 2 15,1 3 3-15,-4 14 3 0,-5 12 2 16,-1 9 19-16,-1 6-5 0,-2 2-4 15,0 4-7-15,0 4-3 0,-2 7 0 16,2 5-2-16,-2 4 1 0,2 8 0 0,3 3 0 16,-3 8 1-16,3 5 1 0,3 7 1 15,3 2-2-15,0-1 1 0,2 8 0 0,4-4 1 16,0-2 1-16,0-4 2 0,1-5-4 16,-2-5 5-16,2-5 4 0,1-3 3 0,3-5-1 15,-2-3-6-15,2-4 7 0,2-5 0 16,3-5-1-16,3-4-3 0,-2-4-1 15,2-10-4-15,2 1-1 0,6-19-2 16,0 0 0-16,-10 7-2 0,-6 3 5 0,-1 4 10 16,-5 7 5-16,-4 3-1 0,-3 2-2 15,0 4-5-15,-5 4-7 0,1 0 0 16,-3 7-2-16,-2 3-3 0,-4 2 2 16,6 11 1-16,-6 1-3 0,-2 7 5 0,-2 6-2 15,0 1 0-15,0 10 0 0,-5 3-3 0,3 0 3 16,-2 11 2-16,1 1-8 0,-2-1 3 15,1 2 5-15,0-3-5 0,2-1-31 16,-4-9-34-16,6 1-43 0,0-3-38 16,0-3-49-16,2-5-47 0,0-2-568 0,2-5 274 15,2-5 181-15</inkml:trace>
  <inkml:trace contextRef="#ctx0" brushRef="#br0" timeOffset="10919.2465">27290 2876 77 0,'13'-28'214'0,"-1"-3"-7"16,0 1-8-16,2-5-14 0,0-4-13 15,5-7-15-15,9-15-11 0,2-1-6 0,-1-5-13 16,1 5-3-16,0-1-9 0,2 6-3 16,-10 10-3-16,0 8-12 0,-5 9-5 15,-3 2-8-15,0 4-11 0,-2 5-10 16,-2 0-6-16,-1 4-11 0,-1 4-6 0,-1 3-9 15,-1 5 0-15,3 4-1 0,-3 5-4 16,0 5-2-16,0 7-1 0,0 2 0 0,2 7-4 16,-2 8-1-16,0 1-2 0,-2 6 1 15,-2 1-1-15,2 7-11 0,-2-4-22 16,0-1-25-16,-2-3-20 0,2 0-18 16,1-1-17-16,-1-6-25 0,-2-4-16 15,2-2-16-15,-2-7-13 0,2-1-11 0,-2-2-454 16,0-6 215-16,-2-1 141 0</inkml:trace>
  <inkml:trace contextRef="#ctx0" brushRef="#br0" timeOffset="11086.0878">27438 2598 22 0,'-10'-9'191'0,"3"3"5"16,4-4-11-16,1 3-13 0,4-2-13 0,3 1-18 15,4-2-14-15,3 0-15 0,10 1-10 16,1-3-11-16,9 3-14 0,0-2-16 15,1-3-30-15,3 3-34 0,2 0-35 0,0-1-44 16,7-3-44-16,-1 0-357 0,1-1 165 16,-3-1 108-16</inkml:trace>
  <inkml:trace contextRef="#ctx0" brushRef="#br0" timeOffset="11597.0355">28407 2053 191 0,'5'-5'182'16,"-3"-1"-19"-16,2 0-16 0,2 0-13 0,2 1-20 15,6-1-6-15,2 2-12 0,4 1-14 16,3 0-23-16,4 0-24 0,2 1-26 16,-1 0-24-16,2 0-25 0,-3 0-9 0,-5 2-13 15,-1-4-5-15,-2 2-5 0,-2 1 6 16,-3-5 7-16,-2 2 7 0,-2 0 13 15,-2-2 4-15,-4 2 18 0,0 0 11 16,-2-2 10-16,1-2 9 0,-3 3 10 0,0 5 6 16,0-11-3-16,0 8-8 0,0 3 1 15,0 0-1-15,-9-4-4 0,9 4-2 16,0 0 2-16,-20 12 5 0,6-5-7 0,2 5-1 16,-5 1 3-16,2 2-3 0,-2 0-2 15,3-2 0-15,-2 1 1 0,4-3 2 16,-1 0-5-16,3-1 4 0,1-2 1 15,1-1-3-15,1-1-2 0,-1-3 0 0,4-1 4 16,4-2 1-16,0 0-5 0,-16-9 7 16,14 0 3-16,2-1 3 0,2-1-2 15,0-5 2-15,1 1 0 0,4 0 8 16,-3 2 0-16,0-1 10 0,0 1 0 0,0 4-1 16,-2-1-2-16,0 2-8 0,3 2-5 15,-1 3-1-15,-4 3 0 0,0 0-2 0,11 14-2 16,-7-6-1-16,0 9 4 15,0-1-4-15,3 5 0 0,-3 2-2 0,2 0 2 16,-2 1-10-16,2 0-27 0,2-2-38 16,-2 1-51-16,0-4-392 0,0-4 171 0,0 0 112 15</inkml:trace>
  <inkml:trace contextRef="#ctx0" brushRef="#br0" timeOffset="12571.4628">24157 4741 96 0,'15'-13'152'0,"-7"2"5"0,0-1 5 15,-3 3-5-15,-5 1-8 0,0 0-13 16,-5 1-15-16,-3-1-11 0,-6 4-10 15,-12 0-13-15,-5 3 0 0,-12 1-3 0,-6 3 0 16,-8 7-4-16,2-1-7 0,0 3-5 16,5 1-9-16,5 1-7 0,9 1-3 15,8 4-5-15,8 3-4 0,8 2-2 0,8 2 0 16,8 8-1-16,12 8-3 0,6 0-6 16,15 18-3-16,5-4 3 0,0 1-6 15,3 1 2-15,-1-5-6 0,-3-1 0 16,-9-11-2-16,-10-5 2 0,2-1-3 0,-11-7-4 15,-3-3 5-15,-4 0 7 0,-2-2 9 16,-6-4 9-16,-4 2 9 0,-6-2 7 0,-5-2 2 16,-9-2 0-16,-6-5 0 0,-6-3 3 15,-2-2-6-15,-7-5-2 0,-2-5-3 16,-5-2-4-16,-1-5-5 0,2-1-3 16,5-4-3-16,3-4-5 0,5 2-12 15,6-4-25-15,6 0-30 0,9-2-28 0,6 4-28 16,9-1-31-16,6 0-33 0,7 2-27 15,8-1-24-15,8 2-28 0,2 2-530 0,7 2 260 16,5-5 172-16</inkml:trace>
  <inkml:trace contextRef="#ctx0" brushRef="#br0" timeOffset="13198.783">24519 4939 74 0,'6'-1'183'0,"-6"1"-20"15,7 0-18-15,-7 0-11 0,4 9-10 16,-2 0-7-16,-2 2-8 0,0 8-2 0,-2 4-6 16,2 3-4-16,-2 4-8 0,0 7-7 15,-3 2-8-15,3-1-6 0,-2 3-7 16,2-4-5-16,-2-1-4 0,2-5-6 16,-2-2-7-16,2-3-2 0,-1-4 0 0,3-3-1 15,-2-4-1-15,2-2 8 0,-2-4-3 16,-1-5-5-16,-1-4-4 0,4 0-3 15,-6-13-3-15,4-1-5 0,0-6-5 16,0-8 0-16,2-1-8 0,0-8-4 0,4-2-3 16,2 2-1-16,0 2 2 0,-1 5-5 15,2 4 4-15,-3 3-4 0,0 4-1 0,-2 1-3 16,2 5-3-16,0 6 3 0,1 1 1 16,1 6 2-16,-6 0 0 0,17 11 3 15,-8 1-1-15,3 5 2 0,0 4 1 0,6 4-2 16,-1 0 1-16,2 1 2 0,4 1-2 15,-1-2-3-15,0-3 5 0,4-1 1 16,1-3 0-16,-3-7-1 0,1-1 1 16,0-7-1-16,-4-1 1 0,3-6 2 0,2-5-1 15,-1-3-2-15,2-4-2 0,-4-8 2 16,5-6-1-16,-5-2 1 0,-1-3 4 16,-6 5 2-16,0-1 10 0,-2 3 8 0,-4 1 11 15,1 6 5-15,-2 0-5 0,-3 4-1 16,0 2-7-16,1 2-7 0,-3 2-2 15,-2 8-1-15,0 0-3 0,-2 3-4 16,2 15 2-16,0-2-1 0,-2 7-3 0,-2 6 5 16,2 2-1-16,0 7 1 0,0 2-3 15,0 6-1-15,-2-1 2 0,2 1-2 0,0 1-1 16,-2-3 1-16,2 2-1 0,0-3-2 16,0-2 0-16,-2-5-4 0,2-3 3 15,0-2 0-15,-2-2-10 0,2-2-13 16,0-5-22-16,-2-1-20 0,2-2-19 0,0-2-28 15,0-3-49-15,2-3-65 0,0-2-491 16,2-6 242-16,-4 0 159 0</inkml:trace>
  <inkml:trace contextRef="#ctx0" brushRef="#br0" timeOffset="13755.4339">25372 5770 44 0,'2'3'142'0,"-2"-3"0"0,0 0 5 0,6 6-5 15,-6-6 1-15,0 0-13 0,20-12-4 16,-8 4-5-16,5-10-3 0,6-3-7 15,7-9-2-15,8-18-7 0,2-5-8 0,2-6-6 16,3-2-7-16,-1-5-6 0,12-14-3 16,-12 13-6-16,3 2 5 0,-5 4 1 15,-1 4-1-15,-8 6-1 0,-3 10-5 16,-7 11-3-16,-6 5-9 0,-3 4-6 0,0 4-7 16,-4 2-8-16,1 1-9 0,-1 9 2 15,-4 1-3-15,5 8-3 0,-2 5 2 16,1 10-1-16,-2 6-1 0,-1 9-3 0,2 4-3 15,-3 12 3-15,0 1-1 0,-2 4-1 16,-2 1-1-16,-2 0-2 0,0-1 0 16,0-4-9-16,-2-7-18 0,0 0-27 0,-2-4-24 15,0-3-30-15,0-1-33 0,-3-6-30 16,3-4-34-16,-5-2-551 0,-1-6 254 16,0-5 166-16</inkml:trace>
  <inkml:trace contextRef="#ctx0" brushRef="#br0" timeOffset="13964.0061">25550 5444 117 0,'-7'-6'184'0,"5"3"-14"16,2 3-14-16,4-7-7 0,7 2-12 0,6 2-13 16,8-1-6-16,7 2-12 0,11-2-11 15,5 3-9-15,1-2-7 0,6 1-11 16,0-1-4-16,-8 0-9 0,-3 2-6 15,-1 1-23-15,-8-2-28 0,-3-1-30 0,-2 3-28 16,-7 0-33-16,0 0-35 0,-2-1-372 16,-1-4 170-16,-4 3 113 0</inkml:trace>
  <inkml:trace contextRef="#ctx0" brushRef="#br0" timeOffset="14922.8708">26754 5009 215 0,'0'-6'197'0,"0"6"-18"0,0 0-17 16,2-8-19-16,3 4-14 0,1-1-10 0,4 3-13 15,7-3-12-15,5-1-7 16,3 0-9-16,7 0-10 0,0 1-5 0,4 0-6 15,2-3-8-15,-3 3-6 0,1-1 0 0,-6 0-3 16,-3 0-6-16,-1 0-2 0,-5 3-10 16,-2-1-11-16,-2 0-21 0,-2-1-21 15,-4 0-17-15,-1 0-8 0,-4 1-9 0,-2-2-5 16,-2 1-10-16,-2-3-6 0,-2 2 0 16,0 1 2-16,-2-1 9 0,0 0 9 15,0 0 6-15,0 1 10 0,0-1 11 0,0 1 12 16,-1-1 10-16,1 2 11 0,-1-2 14 15,3 3 10-15,-2-1 12 0,0-1 9 16,4 5 18-16,-6-6 6 0,3 4 1 16,3 2-9-16,-8-5-6 0,8 5 1 0,0 0 2 15,-19 7 6-15,6 2 12 0,1 0 3 16,-6 7-2-16,2 0 3 0,-7 4 1 0,-1 4-4 16,0 1-4-16,2 2-3 15,-2-3-6-15,-1 6-4 0,3-2-8 0,2-4-6 16,-2 3-2-16,3-4-3 0,3 0-8 15,-2-4-21-15,6-2-28 0,-1-3-24 0,2-2-17 16,3 0-12-16,2-5-26 0,-3-2-16 16,3-4-12-16,6-1-5 0,-11-9 6 15,9-1 12-15,0-3 4 0,2-5 6 16,0-4 9-16,2-5 12 0,3-3 11 0,-1-4 15 16,0-3 25-16,0 0 18 0,0 10 21 15,3-4 16-15,-1 5 12 0,0 1 14 0,3 2 8 16,-2 3 10-16,-1 0-2 0,-2 4 4 15,2 3-1-15,0 1 0 0,0 6 5 16,4 2 9-16,-2 4 12 0,2 1 5 16,3 8 3-16,4 3-3 0,-2 6 3 0,1 5-8 15,0 5-3-15,0 4-5 0,-1 6-7 16,0 4-8-16,-2 2-5 0,-3 0-7 0,1 2-6 16,0-1-19-16,-7-6-29 0,0 0-47 15,0-1-45-15,0 1-53 0,-4-7-42 16,0-1-563-16,-4-3 254 0,-2-3 167 15</inkml:trace>
  <inkml:trace contextRef="#ctx0" brushRef="#br0" timeOffset="15315.948">23988 6266 98 0,'19'3'232'0,"6"1"5"0,20 0-2 0,20 0-13 15,39-1-12-15,12 1-11 0,33 2-11 0,3 0-11 16,3 3-8-16,3-3-5 0,5 1-11 15,5 1-11-15,-2 0-10 0,-3 1-7 16,-8-1-11-16,-9 3-13 0,-6-1-1 16,-32-1-12-16,-2 0-4 0,-11 1-7 0,-6-3-4 15,-7 4-9-15,-19-5-7 0,-11 0-1 16,-10-4-8-16,-8 3-3 0,-2-2 0 16,-2 0-4-16,-6 0-8 0,0 0-5 0,-5 0-9 15,0 0-18-15,-2-2-27 0,-5-1-34 16,2 1-45-16,-2-1-44 0,-2 2-52 15,1-2-69-15,-11 0-732 0,13-2 341 0,-13 2 224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9:36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11724 2631 25 0,'18'-19'107'0,"0"-1"-1"0,-4 4-7 0,-1-2 1 16,0 4-1-16,-5-3 7 0,1 3-3 15,-3 2 4-15,-2-1-10 0,-4 2-9 0,-4 1-9 16,-6 0-6-16,-5 5-11 0,-11-1-5 16,-1 6-5-16,-7 2-5 0,-6 3-4 15,0 5-5-15,1 0-4 0,5 3-4 0,3 2-3 16,5 3-3-16,6 2 1 0,4 4-2 15,10 0-1-15,8 6 5 0,6 5-3 16,12 4 3-16,11 16-2 0,5-1-3 0,5-2 0 16,1-3-3-16,-2 1 0 0,-6-9 2 15,-7-6 0-15,-3-1 0 0,-5-6 2 0,-4 2 4 16,-5-8 21-16,-1 1 23 0,-7-2 12 16,-2-4 16-16,-4 0 3 0,-7-4 2 15,-6 1-5-15,-4-3-8 0,-5-5-2 16,-5-2-5-16,-3-4-7 0,-6-4-3 0,-1-4-7 15,1-1-7-15,-2-6-3 0,1-3-11 16,10 0-2-16,2-1-8 0,5-5-10 0,3-1-20 16,7-1-30-16,2 1-39 0,6 1-37 15,4-1-41-15,6 0-39 0,6 2-23 16,6-4-28-16,3 2-583 0,4 2 277 16,9-5 183-16</inkml:trace>
  <inkml:trace contextRef="#ctx0" brushRef="#br0" timeOffset="323.4158">12331 2381 81 0,'7'-2'139'0,"-3"0"-10"0,-4 2-6 16,0 0-9-16,10 6-3 0,-8 3 0 16,0 5 10-16,-2 5 9 0,-2 5 1 15,-2 7-3-15,0 3-5 0,-2 6-9 16,-3 6-3-16,-1 2-12 0,-1-1-4 0,0 2-6 15,3-4-6-15,0 0-3 0,2-6-8 16,-2-2-6-16,4-2-1 0,0-4-5 0,4-1-1 16,2-4-2-16,2 1-2 0,6-3-2 15,0 0-4-15,4-4-2 0,3-2-2 16,7 1-7-16,-3-6 2 0,2 1-7 16,3-3-1-16,-1-3-6 0,-1-1-2 0,-2-1-1 15,-2 0-3-15,-1-3-6 0,-3 2-11 16,2-4-21-16,-6 1-32 0,-2-2-35 0,2-2-36 15,-4 2-36-15,-2-1-27 0,-2-4-27 16,-4 5-526-16,5-9 250 0,-5 3 166 0</inkml:trace>
  <inkml:trace contextRef="#ctx0" brushRef="#br0" timeOffset="555.1653">13142 2704 6 0,'6'-2'146'0,"-6"2"-10"0,0 0-8 16,6 8 0-16,-4 2 1 0,-2 2 2 0,-2 7 1 15,2 0-4-15,-2 5-3 0,0 5-8 16,0 0-7-16,-2 1-9 0,2 7-10 0,-2-2-6 16,-3 2-12-16,1-1-8 0,-2 0-1 15,-1-3-10-15,0 3-11 0,1-10-31 16,2 0-49-16,2-3-41 0,0-3-51 0,-1-5-470 15,3-5 204-15,2-7 134 0</inkml:trace>
  <inkml:trace contextRef="#ctx0" brushRef="#br0" timeOffset="846.1271">13051 2579 129 0,'2'-3'134'0,"-2"3"-6"15,19 3-8-15,-2 5-2 0,6 3-5 16,17 10-2-16,2 2-2 0,20 15-9 0,-3 1-1 16,-2 5-5-16,-3 0-8 0,-5 2-7 15,-5 2-1-15,-15-8-3 0,-3-2-1 0,-10 0 8 16,-2-6 14-16,-8 2 4 0,-8-3 8 16,-7 1 4-16,-6-1 6 0,-10 2-1 15,-9-5 0-15,-8-3-9 0,-5-4-5 16,-21 0-6-16,-3-5-17 0,3-5-7 0,9-5-4 15,-1-3-7-15,1-3-7 0,10-2-1 16,3 1-38-16,5-3-28 0,9-1-64 16,5-1-76-16,10-1-59 0,7-4-729 0,12 1 320 15,4-5 210-15</inkml:trace>
  <inkml:trace contextRef="#ctx0" brushRef="#br0" timeOffset="1410.3965">15016 2263 65 0,'0'-27'129'0,"-3"3"-1"0,-2 4-6 16,-1 3-1-16,0 2-10 0,-4 4-2 16,-5 1-10-16,-2 3-8 0,-2 2-7 15,-5 4-2-15,-5 7-9 0,-5 3-5 0,-4 10-5 16,0 6-2-16,1 5-7 0,-7 16-3 15,8 3-1-15,7 7-4 0,1 5-6 16,11-8-3-16,4-4-1 0,5 5-6 0,4-1-1 16,-1 2-1-16,3-1-6 0,0-1 2 15,2-5-5-15,-2-2-3 0,0-5 0 16,0 2-2-16,-2-3-2 0,0-4-13 16,-3-2-16-16,0-6-25 0,-1-1-15 0,2-2-28 15,-4-4-17-15,-1-4-27 0,-2-4-380 16,0-3 173-16,-1-5 114 0</inkml:trace>
  <inkml:trace contextRef="#ctx0" brushRef="#br0" timeOffset="2013.4221">14234 2896 89 0,'2'-7'81'0,"2"-2"-11"0,7 2-3 0,4-1-6 15,6 0-9-15,9 0-3 0,6 3-5 16,6 1-6-16,5 2-9 0,2-2-10 15,1 4-13-15,-1 3-13 0,-3 0-7 0,1-1 1 16,-7 2-4-16,-4-2 3 0,-2 2 2 16,-7-3 0-16,1 3 7 0,-7-2 7 15,1-2 12-15,-6 2 8 0,2 0 3 16,-4 2 4-16,-2-4-1 0,1 3-3 16,-2 0-3-16,0 2 3 0,1 0 2 0,-2 4 0 15,2 0-5-15,-2 4 13 0,-2 2-7 16,3 4 2-16,-2 3 3 0,-1-1-2 0,0 1 2 15,-1 2-5-15,-1-4 3 0,-2-1-1 16,-2-1 9-16,0-2 5 0,0 0 11 16,-2-3 17-16,2-1 7 0,-2-3 7 0,0 1 0 15,0-4-7-15,0 0-4 0,0-6-8 16,0 0-9-16,0 0-6 0,0 0-6 16,12-16-4-16,-4 7-5 0,4-3-7 15,1-4-9-15,4 3-8 0,0 2-6 0,0 0 0 16,2-1-7-16,-5 4-1 0,0 1 2 15,0 3 0-15,-3 2 0 0,2 2-1 16,-3 2 2-16,-1 2-2 0,-1 2-5 0,2 3 5 16,-2 1 0-16,0-1 1 0,0 0-2 15,2 1 2-15,1-1 1 0,0 1 2 0,0-1-1 16,1 0-4-16,0-3 3 0,4 0 2 16,-4-5 3-16,1 0 0 0,0-2 9 15,2 0 3-15,-3-5 3 0,1-3 4 16,0 0 0-16,-5-3-2 0,0-1-2 15,-4-2-1-15,-1-2-3 0,-6 0-3 0,-1-1 2 16,-2-1-2-16,-4 1-2 0,-3 0-1 0,2 3-3 16,-1 2-2-16,1 1-7 0,-1 2-13 15,0 3-26-15,4 1-30 0,0 4-25 16,4 1-25-16,4 1-18 0,0 0-8 16,0 0-21-16,0 0-372 0,0 0 183 0,29 13 121 15</inkml:trace>
  <inkml:trace contextRef="#ctx0" brushRef="#br0" timeOffset="2497.8884">15644 2951 296 0,'14'-3'20'0,"-3"3"12"16,2-2 9-16,-5 1 7 0,1 1 3 16,-9 0-5-16,16 0-1 0,-8 0-4 15,-8 0-2-15,12 3-7 0,-8 3 0 0,0 0-1 16,0 3-6-16,0-1 4 0,1 2-4 16,-3 5 2-16,0 0-10 0,0 0 6 15,1 2-4-15,-3 1-4 0,2-2 1 0,0 3 1 16,-2-2-3-16,0-3-3 0,0-2-2 15,2 1 14-15,-2-2 1 0,0-4 7 16,0 2 8-16,2 1 8 0,-2-5 3 0,2 1 4 16,-2-2-2-16,0-4-9 0,6 2-1 15,-6-2-8-15,0 0-1 0,15-10-1 0,-7 6-5 16,4-3-1-16,-2 0-5 16,2 0-3-16,2 1-4 0,-6 1 0 15,4 2-2-15,-1-2-1 0,-1 1-2 0,1 2-2 16,-2 1 1-16,1 1 1 0,-10 0-3 0,20 3-1 15,-12 1 0-15,-2 1-1 0,2-2 1 16,-1 1-2-16,-1-1 2 0,1 1-4 16,-1-2 1-16,0 1 0 0,-6-3 4 15,11 2 8-15,-11-2 3 0,16-8 3 0,-2 1 7 16,-2-5-6-16,5-1 0 0,0-4-4 16,4 3 4-16,-3-3-3 0,0 4 1 15,-3 3 1-15,0-2 3 0,-3 4 3 0,-1-1 2 16,-3 3-7-16,1 2-2 0,0 1 0 15,-1 3-3-15,-8 0 1 0,12 7-2 16,-5 1-2-16,0 1-1 0,-1 5-1 0,2-1 0 16,-2 0-1-16,1 0-4 0,-3 0-6 15,2-1-38-15,3 0-54 0,-3-5-54 16,3-2-504-16,-1-4 221 0,4-5 146 0</inkml:trace>
  <inkml:trace contextRef="#ctx0" brushRef="#br0" timeOffset="3869.5656">17312 2892 52 0,'8'3'71'0,"3"3"-7"0,-3 1-2 16,0 5-2-16,2 1 1 0,-4 2 2 15,0 1-4-15,-2 2 4 0,-2-4 2 16,0 2 4-16,0-5 8 0,0 0 14 0,0-1 3 15,1-2 12-15,-1-3-2 0,0-1-11 16,-2-4-8-16,0 0-12 0,9-12-6 16,-1 1-7-16,5-6-5 0,1-2-9 0,4-6-3 15,2 0-4-15,2 0-6 0,-1 0-4 16,0 5-3-16,-4 1-3 0,-3 4 0 16,2-1-7-16,-4 7 1 0,-1-1-2 0,-3 4 0 15,1 6-7-15,-9 0 3 0,19 14-1 16,-11-3 2-16,0 5-3 0,4 3 0 15,0 0-1-15,1 2-1 0,2-1 1 0,4 4-2 16,2-2-2-16,2-1 4 0,1-2-2 16,3-1-1-16,-1-7-1 0,-2-4 0 15,4 1-4-15,0-6 5 0,-3-2 3 16,5-4-4-16,-3-2 2 0,-1-3 1 0,0 0-5 16,-4-5 11-16,0 3 5 0,-1-3 7 15,-5-1 3-15,2 2 1 0,-8 1 4 16,-4 1 3-16,0-1-1 0,-3 4-7 0,-1 1 0 15,-4 1-4-15,2 6-4 0,-7-1-5 16,7 1 1-16,-12 9-2 0,4 2-4 16,1 6-1-16,1-3 1 0,1 5 1 15,1 0-5-15,4 1 3 0,0-2-4 0,4 1 1 16,1 1 1-16,1-4-2 0,5 2 2 16,1-4-4-16,6-2 4 0,-2-1-2 0,1-7-3 15,3 2 2-15,0-6 1 16,2 0-3-16,-1-2-2 0,0-4 3 0,2 1-2 15,1-3 1-15,-6-2-1 0,2 0 1 16,-6-1 1-16,3 4-4 0,-4 0 3 0,0-1-1 16,-3 2-2-16,-2 3-3 0,2-3 4 15,-4 4 1-15,0 0-2 0,-6 2 1 16,0 0 0-16,15 8-1 0,-11-1 2 0,0 0-7 16,0 4 1-16,1-3 3 0,-1 3 4 15,3-1-4-15,1 0-2 0,0 1 3 16,0-3-4-16,4 3 1 0,-2-5-5 0,0-2-1 15,1 0-8-15,2-2-2 0,0-2-4 16,-1 3-2-16,0-3-2 0,2 0-3 16,-4 0-1-16,3 2-7 0,0-1 3 15,-1 1 3-15,1 2-2 0,1 1 6 0,2 1-2 16,0-1 6-16,4 4 0 0,1-2 1 16,2 1 1-16,0-1 4 0,3-1 0 0,-1-2 1 15,1-2 4-15,-4-2-1 16,6-4 4-16,-2 0 3 0,-1-4 2 0,-1-3 10 15,-2 0 0-15,0-5 5 0,-5-1 4 16,-1-2 0-16,-2-2-1 0,-4 1-4 0,-4-3 2 16,-4 5-4-16,2-1-10 0,-4 2-30 15,0 2-34-15,2 1-56 0,0 3-47 16,-2 3-372-16,5 3 184 0,2 1 122 0</inkml:trace>
  <inkml:trace contextRef="#ctx0" brushRef="#br0" timeOffset="4233.4342">19570 3319 165 0,'3'-14'192'0,"-1"3"-21"0,2-3-16 16,0-5-17-16,6-2-12 0,6-7-14 16,4-7-10-16,8-3-13 0,5-12-6 15,6 1-15-15,-7 9-7 0,-7 6-9 0,-6 6-3 16,0 3-7-16,-6 4-5 0,0-1-3 15,-5 7-5-15,-4 2 0 0,-2 2-8 16,-6 1 0-16,0 4-1 0,0 3-4 0,-5 1-1 16,9 2-10-16,0 0 7 0,-14 13-4 15,9-4 4-15,8 3-5 0,-1 5 2 16,6 2-6-16,0 2 5 0,3 4-3 0,4 1 4 16,-2-2-1-16,-1 2 0 0,5-1-3 15,-6-4-2-15,-3-2 3 0,3 0-2 16,-7-4 1-16,0 0 5 0,0-2 12 15,-6 2 6-15,0-5-2 0,-6 0 3 0,-1-1-5 16,-3-3-1-16,-2 0-4 0,-2-4-11 16,1 0-29-16,-2-4-32 0,4-1-49 0,1-4-53 15,6-4-458-15,1-4 208 0,5-3 138 16</inkml:trace>
  <inkml:trace contextRef="#ctx0" brushRef="#br0" timeOffset="5172.3312">20417 2366 62 0,'6'-6'134'0,"-2"4"-10"16,-4 2-13-16,0 0-8 0,6 19-1 0,-3-2-3 15,-6 6 0-15,3 6-8 0,-2 11 0 16,-2 9-3-16,0 3-13 0,-4 5-3 0,0 18-16 16,-6-3 6-16,2-2-5 0,1-12-10 15,1-11-2-15,1-3-15 0,-2-8-19 16,3-6 6-16,2-5-9 0,-2-3-14 15,2-6-14-15,-2-4-14 0,2-6 5 0,0-5-2 16,6-1 8-16,0 0 2 0,-8-14 4 16,8 3 3-16,2 1-1 0,0 0 9 0,6-2 10 15,-2 0-12-15,6 3 3 0,2 0 2 16,1 1 2-16,6-2 1 0,0 3 3 16,5-1 7-16,-1 2-8 0,5 1 4 15,2 1 0-15,-1-2 1 0,1-1 6 16,-2 1 10-16,0 0 5 0,-4-1 4 0,2-1 9 15,-5-2 9-15,-1 3 2 0,-8-2 2 16,-1 0-6-16,-6 2-6 0,-3 1-2 16,-6-2-5-16,-5 2-3 0,1 4-1 0,-5-1-6 15,-1 6-3-15,-6-2-4 0,2 5 1 16,-1 1-4-16,0 1-2 0,2 3 2 0,3 0-5 16,-2-3 0-16,6 4-4 0,0-3 4 15,2 1-3-15,3 0 0 0,3-5 0 16,5 1-1-16,-1-4-2 0,4 0-3 15,2-2 6-15,4-2-3 0,-2 0-3 0,3-2 0 16,-2 2 3-16,-1-2 1 0,-1 1-4 16,-1 0 2-16,-1 2-3 0,0 1-2 0,-9 0 5 15,12 1-9-15,-8 5 7 0,0 0-2 16,1 3 1-16,-1 1 0 0,3 4 2 16,1-3-2-16,0 2 1 0,3-1-2 15,1-4 2-15,6 3 3 0,0-4-3 0,4-5-1 16,1-2 2-16,9-2-1 0,2-10 0 15,2-1 0-15,3-7 2 0,-2-7-4 16,13-13 3-16,-3-8-2 0,-3-5 2 16,2-8-1-16,-5-8-1 0,-1 0 3 0,-4 1-4 15,-1 1 2-15,-10 8 10 0,-6 10 8 16,-7 13 6-16,-1 5-1 0,-4 9-3 0,-3 3 1 16,-2 1-4-16,-6 9-5 0,-2 4 4 15,-3 2-4-15,-4 11-2 0,-3 6-1 16,-8 8-2-16,-1 9 3 0,1 6-1 15,-8 18 1-15,9-5-1 0,6-4-4 0,7 3 3 16,-1 1-1-16,3-2-1 0,4-4 0 16,6-2 1-16,0-5-1 0,4 0 0 0,0-4-1 15,5-6 0-15,2-3 0 0,2-5-5 16,1-4 3-16,6-3-1 0,-4-9-1 16,6-1 1-16,3-6-3 0,-1-6 1 15,-1 1-4-15,3-7 5 0,-3-2-1 0,-6 2 2 16,-1 0-1-16,-6 3 9 0,-2-2 4 15,-1 5-4-15,-5 2 1 0,-2 0 0 16,-2 4-6-16,0 4 2 0,0 0-2 16,0 0 3-16,-23 21 0 0,15-8-2 0,2 5-1 15,-4 1 2-15,6 5-2 0,2-4 3 16,0 3 1-16,6 3-3 0,0-1-2 0,3 0 2 16,6-3-3-16,-1 0-2 0,3-3-15 15,2-4-30-15,2-4-42 0,3-1-45 16,-2-6-56-16,0-4-567 0,-1-6 256 15,-5-6 169-15</inkml:trace>
  <inkml:trace contextRef="#ctx0" brushRef="#br0" timeOffset="5322.8585">21369 2701 88 0,'-25'-13'218'0,"3"3"-1"0,10 2-13 16,2 1-17-16,1 1-17 0,3 2-10 15,4-1-9-15,2 5-21 0,12-8-8 0,3 6-11 16,7 0-14-16,2-3-16 0,6 2-27 15,-3 0-48-15,-1-1-54 0,0 0-62 16,-5-1-515-16,-2-1 212 0,-4 0 141 16</inkml:trace>
  <inkml:trace contextRef="#ctx0" brushRef="#br0" timeOffset="5942.4706">22603 2480 24 0,'-2'-7'204'0,"2"-1"-9"16,-2 2-12-16,0 0-16 0,2 6-15 0,-4-7-16 16,4 7-13-16,0 0-11 0,0 0-7 15,-2 21-8-15,2-5-5 0,0 11-8 0,0 2-5 16,0 5-9-16,0 6-5 0,-3 4-8 16,3 7-6-16,-2 4-4 0,-2-3-8 15,2 0 0-15,-2 0-15 0,-2-5-33 16,0-6-38-16,0-2-31 0,-2-3-30 0,0-5-24 15,0-6-20-15,-3-6-9 0,0-6-335 16,1-7 168-16,-1-5 112 0</inkml:trace>
  <inkml:trace contextRef="#ctx0" brushRef="#br0" timeOffset="6234.4762">22468 3158 836 0,'-11'-14'-57'0,"5"-10"25"0,0-1 18 15,4-1 13-15,2-1 12 0,2-2 2 16,2 3 7-16,8-4 4 0,-1 0 7 0,6 4 4 16,2 3 5-16,-2 6-3 0,4 0 6 15,1 5-3-15,-2 3 0 0,2 3-3 16,-1 6 4-16,1 4-10 0,-2 3 7 0,1 7-8 15,-1 3 2-15,0 7-2 0,0 1 0 16,-4 5-8-16,4-4 1 0,-3 1-1 16,1-1 2-16,0-3 4 0,0 0 7 15,0-6 10-15,0-2 12 0,2-2 9 0,1-1 19 16,-3-6 8-16,2-3 2 0,-3-5 3 16,2-2-2-16,-4-5-6 0,1-3-8 15,-2-4-9-15,-6-5-8 0,-4-4-6 0,-6-2-4 16,-4-1-9-16,-8-3-4 0,0 3-3 15,-7-2-6-15,-3 7-7 0,2 2-12 16,-2 1-15-16,3 5-28 0,0 4-28 0,6 5-25 16,3 4-27-16,2 6-15 0,6 1-37 15,4 5-34-15,6 1-482 0,10 5 230 16,3-1 152-16</inkml:trace>
  <inkml:trace contextRef="#ctx0" brushRef="#br0" timeOffset="6974.2123">24471 2876 106 0,'8'-7'192'0,"2"-3"-9"0,1-3-6 16,-2 1-13-16,-3-1-8 0,0-1-17 15,-2-1-7-15,-4 0-10 0,-4 1-8 16,-4-3-14-16,-8 0-9 0,-2 4-8 0,-6-2-11 16,-5 3-9-16,1 5-2 0,-4 1-10 15,3 4-4-15,-3 4-5 0,2 2-5 0,3 4-4 16,2 0-5-16,4 4-2 0,3 1-2 16,6 4-2-16,6-3-1 0,4 3-2 15,4-5-4-15,6 3-1 0,4 1-2 16,4-3 1-16,2-1-3 0,4-1 0 15,1-2-1-15,1 1 0 0,-4 1-1 0,-3-3-1 16,-2 0-2-16,0 0 0 0,2 6-3 16,-2-1 3-16,-3 4 0 0,-1 6-3 0,0 0 5 15,-1 10-2-15,-1 3 0 0,-1 4-3 16,-2 10 3-16,1 1 1 0,-5 2-4 16,-2 5 2-16,-5-1 1 0,-1 19-1 0,-2-15 4 15,-3-9-2-15,3-5-3 0,-5-3 2 16,0-10-1-16,-3-4 5 0,-2-3 12 15,-2-5 10-15,-2-14 1 0,1-3 0 0,-3-8-3 16,2-7 0-16,-2-11-4 0,3-1-4 16,7-10 0-16,4-6-6 0,10-6-3 15,7-11-5-15,14-18-5 0,9-1-6 16,7 4-8-16,21-9 2 0,-9 20 0 0,4 7 0 16,-1 3-1-16,-3 9 1 0,-7 8 1 15,-5 9-1-15,-10 5 1 0,0 5 0 0,-5 1 2 16,-5 6 2-16,0 1 1 0,-2 7 0 15,-1 2 0-15,-1 4 2 0,0 2-3 16,-1 2 1-16,1 2 2 0,0 2 1 16,0-3-1-16,1 2 0 0,1-2 3 15,2 1-1-15,-3-5 0 0,2-2 4 0,1-2-2 16,0-4 5-16,0-1 3 0,-5-6 4 16,6-1 12-16,-6-4 4 0,-2-2 1 0,-1-7-5 15,-5 1-3-15,-2-2-4 0,-4 0 0 16,-4-4-1-16,-5 5-4 0,-1-4-4 15,-6 5 1-15,4 3-4 0,-3 1-24 0,0 1-23 16,2 4-37-16,1 5-24 0,2 5-46 16,6 2-23-16,6-2-33 0,-4 12-533 15,8-3 250-15,9 2 165 0</inkml:trace>
  <inkml:trace contextRef="#ctx0" brushRef="#br0" timeOffset="7463.8322">25315 2973 72 0,'12'-3'135'0,"-1"2"12"0,-2-4-1 15,-3 1 0-15,-4 1-9 0,0-2-7 0,-2 5-15 16,-4-8-8-16,-4 3-13 0,-3 4-5 0,0 1-14 16,-1 0-6-16,-6 3-8 0,2 1-9 15,-1 3-1-15,-2 5-6 0,4 0-3 16,0-1-7-16,4 0-2 0,1 1-4 16,4-1-7-16,2-1 2 0,2-3-3 0,4 1 0 15,0-2 0-15,4-5-8 0,2 1 1 16,0-2-1-16,6-3-1 0,0 0-1 15,1-2-3-15,-2 1 1 0,0-2-3 16,-3 3-1-16,0 0 0 0,0 2 1 0,-2-1-1 16,-2 0-1-16,-6 2-2 0,12 5-2 15,-5-1 2-15,2 6 2 0,-1 0 0 16,3 1-1-16,-1 0 1 0,7 1-3 16,0-2 2-16,0 1-7 0,6-2 6 0,0-4 2 15,1-3 0-15,6-5 3 0,-1-3-1 16,7-9 5-16,4-6 8 0,-2-8 5 15,15-13-3-15,-4-13 4 0,-3-2-5 0,-1-7-4 16,9-22-1-16,0 0-3 0,-7-3 3 16,-11 15-1-16,-5 5 8 0,-1 6 11 0,-7 13 11 15,-8 10 1-15,0 10-2 0,-5 5-3 16,-1 4-5-16,-5 4-9 0,-2 6 1 16,-2 5-3-16,0 6-1 0,0 0-2 0,-25 30-8 15,6-3 7-15,-3 13-1 0,-7 15-1 16,-1 8-3-16,0 2 0 0,4 1-1 15,0 3-3-15,-2 0 1 0,7 2-10 0,-3-7-29 16,8-9-44-16,5-7-55 0,5-1-69 16,1-4-610-16,8-6 273 0,5-1 181 15</inkml:trace>
  <inkml:trace contextRef="#ctx0" brushRef="#br0" timeOffset="7858.2935">26854 3200 218 0,'8'-31'204'0,"3"0"-16"0,1 1-19 16,3 2-16-16,4-3-17 0,3-2-16 0,1 0-9 16,0-2-13-16,-2 8-10 0,-1 1-7 15,-4 1-10-15,-1 7-5 0,-4 0-6 16,-3 5-5-16,-2-2-4 0,-1 5-3 15,-5-1-8-15,0 3-3 0,-7 4-4 0,3 2-3 16,4 2-4-16,-15 2-2 0,6 2-1 16,3 6-6-16,2 1 0 0,0 4-2 15,4 4 0-15,4 4-1 0,4 5-1 0,3 3-1 16,2 1-2-16,2 1 1 0,1 0 2 16,0-1-6-16,-2-5 0 0,-4-3 3 15,2 0-1-15,-4-5-5 0,-4-3 2 0,0 0-1 16,-2-4 2-16,-4-2-1 0,-4-2 1 15,-2-2-3-15,-8-2 1 0,-2-4-3 16,-2-3-2-16,-3-2-2 0,0-2-22 0,-2-4-30 16,3-2-38-16,6-1-31 0,3-5-25 15,4-5-20-15,7-2-422 0,4-5 200 16,11-13 133-16</inkml:trace>
  <inkml:trace contextRef="#ctx0" brushRef="#br0" timeOffset="8751.6994">27379 2396 249 0,'25'-33'42'16,"-3"5"12"-16,-8 7 17 0,-2 6 8 0,-3 4 5 15,0 0-14-15,-5 4-7 0,0 1-2 16,0 3-11-16,-4 3-2 0,0 0-4 16,-2 16-2-16,-2 2-4 0,-2 7 0 0,-1 7 1 15,-6 10-5-15,1 6-8 0,-8 20 2 16,2 5-5-16,-1-1 1 0,-3 5-2 16,2-5 1-16,0-3-6 0,-1-4-5 0,6-16-13 15,5-9-18-15,-1-10-9 0,3-4-5 16,2-4-14-16,-1-7-13 0,4-6-7 15,-1-5-1-15,2-4 8 0,2 0 8 16,0-14 12-16,0 3 12 0,4-3 16 0,1-2 7 16,2 1 7-16,1-2 1 0,2 2 4 15,5-3 0-15,0 3 0 0,6 2 1 16,3 1 1-16,5-1 0 0,3 1-7 16,4 3 4-16,2 2 3 0,-2-4-3 0,-1 3 7 15,4-4 13-15,-3 3 8 0,-2-5 6 16,-2 3 8-16,-5-1 6 0,-3 1 5 0,-4-1 6 15,-4 5 2-15,-4-1 0 0,-3-2-10 16,-3 3-4-16,-6 3-7 0,0 4-5 16,-11-7-3-16,1 9-7 0,-10-1-4 0,0 7 0 15,-4 2-3-15,1-1 0 0,2 3-8 16,0 1 1-16,3 2-1 0,2-1-4 16,3-4 1-16,2 3 0 0,3-1-5 0,4-1 1 15,-1-3-2-15,8 0 2 0,-1-2-2 16,2-2 2-16,2-1-1 0,5 0-4 15,-2-3 0-15,3-3 0 0,-2 3-1 0,2-2 0 16,-2 2-3-16,-10 0 0 0,17 0 1 16,-11 0-2-16,-6 0 3 0,15 5-5 15,-9-2 2-15,1 3 1 0,-1 5-1 0,2 1-2 16,3-1 3-16,0 2-4 0,3 1 0 16,1-1 2-16,2-1 3 0,4-3 0 15,1-1-3-15,-2-4-2 0,4-2 5 16,3-6-1-16,-1-4 3 0,6-3-1 0,-3-7-3 15,1-3 2-15,2-7-1 0,0-5-3 16,12-14 1-16,-4-4 2 0,2-6 0 0,0-5-5 16,-3 2 4-16,-1 3-1 0,-10 12 4 15,-8 10-1-15,-4 5 7 0,-4 10-4 16,-3-1 0-16,-3 6 0 0,-4 7-1 16,-6 1-1-16,-5 7 3 0,-3 7-3 0,-8 7 1 15,-4 8 1-15,-6 12 2 0,-11 12-1 16,11 0-3-16,8-6 2 0,0 6 0 15,7 0 0-15,5 1-1 0,6 2 2 0,2-4 2 16,6-4-4-16,2-1-1 0,5-2 2 16,1-5-3-16,3-5 2 0,4-3 3 15,3-9-3-15,1-5-2 0,4-6-1 0,0-7-2 16,3-4-3-16,4-7 1 0,-2-2-4 16,-3-6 2-16,-5 0-2 0,-3 1 4 15,-4 0 2-15,-6 4 2 0,-3 0 1 0,-4 2-1 16,0 3-1-16,-4 3 2 0,-2 2-3 15,2 6 3-15,0 0-3 0,0 0 4 16,0 0-1-16,-14 18-2 0,12-6 6 0,2 3-1 16,4 1-4-16,2 2 4 0,4 1-1 15,6 2 1-15,5 0-8 0,4-2-35 16,6-4-48-16,-1-2-55 0,0-7-411 0,-3-4 188 16,-1-4 124-16</inkml:trace>
  <inkml:trace contextRef="#ctx0" brushRef="#br0" timeOffset="8869.8195">28797 2861 2421 0,'-20'-21'85'0,"6"4"-17"0,4 4-10 16,3 1-1-16,2 5-10 0,5-3-12 16,7 0-13-16,8 3-4 0,8-3-7 15,13 0-23-15,12-1-81 0,6-2-114 0,17-6-647 16,0-4 290-16,-10-3 192 0</inkml:trace>
  <inkml:trace contextRef="#ctx0" brushRef="#br0" timeOffset="10804.008">14808 4567 86 0,'0'0'117'0,"0"0"5"16,0 0-5-16,0 0 1 0,0 0-12 15,0 0 3-15,8-1-3 0,-8 1-1 0,0 0-4 16,0 0-2-16,0 0-5 0,2-6-6 15,-2 6-6-15,-2-7-13 0,2 7 0 16,-2-8-2-16,2 8-5 0,-4-7-3 0,4 7-2 16,-4-6 1-16,0 2-4 0,4 4 1 15,-12-4-7-15,2 4-6 0,-2 0-5 0,-5 2-4 16,-9 4 0-16,-4 0-5 16,-3 1-4-16,-5 2-3 0,0 1 0 0,1-1-5 15,1 2-1-15,2-3 1 0,7 3-3 16,-1-4 3-16,6-1-7 0,-2 1 3 0,7-2-3 15,0-1-3-15,2 2-3 0,3-2 1 16,4 2 1-16,-2-1-3 0,4 1 1 16,4 4 0-16,2-1-1 0,2 1 2 15,4 3 1-15,4 0-1 0,-2 3-6 16,6 1 8-16,1 2-3 0,9 0 2 0,-4 5-2 16,4-4 0-16,2 5-2 0,-1-4 1 15,-2 3 0-15,-2-3-6 0,1 2 5 0,-8-2 0 16,1-1 2-16,-2 0 11 0,-7 1 8 15,-1-4 7-15,-5 2 6 0,-3-2 5 16,-3 1 2-16,-9-1 1 0,-2-2 0 0,-7-4-3 16,-2-3-1-16,-4-1 3 0,-5-4-2 15,2-3-1-15,-3-6-2 0,-2-4-5 16,2-1-2-16,4-1-7 0,3-4-2 16,-1-2-4-16,4-1-3 0,1 0-12 0,8 4-14 15,-2-2-21-15,5 0-26 0,0-1-37 16,6 3-32-16,0 2-46 0,3 0-41 0,1 1-596 15,4 0 275-15,-2 3 183 0</inkml:trace>
  <inkml:trace contextRef="#ctx0" brushRef="#br0" timeOffset="11725.8547">14986 4718 50 0,'-13'2'138'0,"4"2"-14"0,-1 6-10 15,-3-2-2-15,1 9-3 0,-2 0-16 16,4 4-4-16,0-1-1 0,1 4-10 16,5 0-9-16,2-1 0 0,4-2-4 0,2 4-6 15,7 0-5-15,1-3 0 0,4 0-1 16,4-3 3-16,4-6-3 0,-3-2-3 16,5-3 5-16,-4-3 4 0,2-3-5 0,-3-6 6 15,3-3-3-15,-4-2 2 0,0-3 1 16,-6-6-4-16,-1-1-1 0,-5-1-8 15,-4 1-3-15,-4 0-1 0,-4-1-7 0,-8 2-5 16,-5 0-3-16,-5 3-4 0,-7 0-2 16,-1 3-3-16,0 4-1 0,4 0-6 15,0 2-3-15,2 2-12 0,3 4-21 0,5 4-26 16,4-1-18-16,4 3-21 0,6 0-9 16,6 0 3-16,7 0 3 0,2-1 2 15,8-1 6-15,2 0 10 0,4-4 1 0,3 0 11 16,2-2 3-16,-1-4 11 0,-3 1 4 15,2-4 7-15,-5 5 19 0,1-7 25 16,-3 4 12-16,-6 1 14 0,0 0 15 16,-2-1 11-16,0 2 9 0,-5 0 1 0,-2 2-7 15,4 1-6-15,-4-2-9 0,-2 2-9 16,0-1-3-16,-6 3-3 0,15 9-5 16,-8-4 0-16,1 3-2 0,1 4-3 0,-1-2-6 15,2 4 4-15,1-1-4 0,0-1 0 16,1 1-2-16,3-3-1 0,0 1-3 15,0-3-1-15,-1-1 2 0,2-1-1 0,-2-2 3 16,1-4 1-16,-2-2 0 0,4-4 0 16,-3 1-2-16,-1-3 3 0,0-2 2 15,-1-1 2-15,0 0 4 0,-2 1 4 16,-2-1 2-16,-2 4 0 0,1-1-2 16,-1-1-5-16,-1 4-4 0,1 0-4 0,-4 2-2 15,-2 3-2-15,0 0-1 0,6 11 1 16,-3-4 1-16,-1 5-1 0,0-2-4 0,0 6-8 15,2-1-13-15,2 2-19 0,0-2-18 16,4 2-23-16,0-1-27 0,2-2-18 16,1-2-19-16,4-2-18 0,-2-4-20 0,4-4-377 15,0-4 188-15,3-2 125 0</inkml:trace>
  <inkml:trace contextRef="#ctx0" brushRef="#br0" timeOffset="11986.6964">16137 4770 30 0,'10'-11'53'0,"-1"0"7"16,-2 4 2-16,-1 1-4 0,-2 3-1 15,2-1-2-15,-6 4-5 0,9 0-2 16,-9 0 0-16,14 7-4 0,-7 0 4 0,2 5-2 16,-1 0-2-16,0 3 0 0,-2 1-4 15,1 3 1-15,0-3 5 0,-3 0 6 16,-2 1 12-16,2-2 5 0,-4 1 18 0,0-3 10 16,-2-2 7-16,-2-1 5 0,0-2 17 15,0-3 3-15,-2-3-1 0,0 1-11 16,6-3-9-16,0 0-10 0,-12-9-12 0,12 0-9 15,0-1-12-15,2-3-13 0,4-2-16 16,4 1-24-16,4-3-28 0,0 0-28 16,3 2-27-16,5 2-30 0,-2 0-26 0,2-1-22 15,3 3-27-15,1 3-439 0,-1-2 210 16,4 4 137-16</inkml:trace>
  <inkml:trace contextRef="#ctx0" brushRef="#br0" timeOffset="12333.428">16717 4714 112 0,'-2'6'122'0,"2"-6"-13"0,-6 12 7 0,-1-5-17 16,3 5 5-16,0 1-7 0,-1 2-12 15,-1 3-3-15,4 1-5 0,2 0-8 16,0 0-1-16,2 2-9 0,2 2 1 0,3-3 1 16,1 0-5-16,5-2-4 0,1-2-1 15,4-3-1-15,2-3-4 0,2-7-4 0,5 2-2 16,5-7-9-16,-2-4 4 0,-1 0-3 15,7-4-4-15,-4-5 5 0,-2-1 5 16,-3 3 10-16,-5 0 15 0,-4 0 5 16,0 0 6-16,-8 1 2 0,-1 3-5 0,-5 1-4 15,-4 2-8-15,-2 2-5 0,2 4-5 16,-15-1-5-16,15 1-4 0,-20 7-5 16,10-1 0-16,0 3-3 0,-1 3-4 0,2-1 1 15,3 5-14-15,2-1 2 0,4 1 0 16,2 3 2-16,2-1 1 0,6 1-3 15,2-1-3-15,4-4-3 0,6-2-32 16,3-3-61-16,3-3-73 0,6-6-77 0,5-6-573 16,3-3 274-16,8-4 180 0</inkml:trace>
  <inkml:trace contextRef="#ctx0" brushRef="#br0" timeOffset="12996.4665">18588 4480 1884 0,'-19'-23'-26'0,"7"4"-3"16,1 2 25-16,2 5 25 0,3-2 17 16,-1 4 7-16,1 3 4 0,4 0-16 0,-4 0-7 15,2 3-4-15,0 3-1 0,4 1-5 16,-7 8 0-16,2 7 2 0,1 6 1 16,2 5 4-16,-2 8-2 0,2 4 0 0,-2 3-2 15,0 12-1-15,-5 23 2 0,0-12-1 16,1 12-5-16,-2 1 2 0,1-17-23 15,1-5-22-15,-1-8-26 0,-2-1-15 16,3-12-16-16,-2-3-15 0,-1-8-11 0,2-9-17 16,-1-3-2-16,-1-10 8 0,1-5 16 15,1-7 19-15,1-5 15 0,-1-4 22 16,5-4 24-16,2-2 5 0,6-1 10 0,0 1 6 16,5 1-4-16,4-3 11 0,4 1 0 15,1 2 7-15,6 2-3 0,1 4 10 0,5 3-3 16,0 5 1-16,-3 4-2 0,3 3 4 15,0 4 3-15,-4 2-12 0,2 5 17 16,-2 5 2-16,-3 1 4 0,3 4-2 16,-6 2 0-16,0-4-1 0,-1 1-6 0,-1-2 1 15,0 3 7-15,0-4 12 0,0-1 9 16,1-4 6-16,-3-2 15 0,4-2 15 16,-2-4 7-16,2-4 1 0,1-3 5 0,2-6-3 15,-4 0 1-15,-1-7-5 0,-4-2-7 16,-4 2-7-16,-1-3-10 0,-7 2-6 15,-2 2-5-15,-4-4-8 0,-7 4-2 16,-1 0-8-16,-4 2-5 0,0 3-3 0,-1 1-13 16,0 6-24-16,2-1-28 0,1 4-34 15,0 4-43-15,4 0-36 0,4 6-43 16,4-2-35-16,4 4-470 0,6-1 237 0,2-1 156 16</inkml:trace>
  <inkml:trace contextRef="#ctx0" brushRef="#br0" timeOffset="13911.9078">19520 4722 7 0,'6'-2'175'0,"0"0"-27"0,-6 2-1 15,0 0-21-15,0 0-8 0,15 6-12 16,-11 2-12-16,-2 1-9 0,0 3-4 16,0 2-11-16,0 4-5 0,1 1-6 0,-3 0-7 15,2-1-3-15,0 0 0 0,0 0-12 16,-2-5-1-16,5 2 2 0,-5-3 2 15,2-3 15-15,0-1 18 0,0-3-3 0,0-1-8 16,-2-4-9-16,0 0-8 0,14-9-11 16,-2 1-5-16,2-5-13 0,3-2-6 15,0-1-2-15,4 3-3 0,-1 0-4 16,-2-1 0-16,1 4 0 0,0 1-11 16,-4 2 3-16,0 0 1 0,-2 2-3 0,-3 5 0 15,2 0 4-15,0 5-1 0,0 2 2 0,-1 0 3 16,1 5 0-16,1-1-2 0,0 4 1 15,3-1 4-15,0-1-1 0,2 2 0 16,4-1 0-16,-1-1 0 0,1-2 4 16,2-4 0-16,6 1 3 0,-1-4-4 0,5-3 3 15,0 2 2-15,1-7 7 0,-4 0 4 16,5-4-1-16,-2-1 7 0,-2-2 0 16,0-3-8-16,-3-1 2 0,-3-2 1 0,-1-2 4 15,-6 2 2-15,0 0 4 0,-7 2 2 16,4-2-3-16,-8 4-1 0,-2-4 1 15,-2 7-3-15,-2 0-4 0,-4 2-2 0,0 1-4 16,-4 3-1-16,-2 2-1 0,8 2-1 16,-24 9-3-16,10 1 0 0,-3 5-1 15,-1 1 1-15,2 3 0 0,3 2-2 16,0 1-1-16,5 1-1 0,2 0-3 0,1-4-2 16,8 0-8-16,-1 0-5 0,6 0-9 15,2-1-1-15,4-5-2 0,2-1-3 0,1-4 2 16,0-2-1-16,4-1 0 0,-4-4 3 15,2-1 1-15,1-1 3 0,-2-4 1 16,-1-1 3-16,0 4 2 0,0-6-4 16,-3 2 3-16,0 0 6 0,-2-2-2 0,-1 5-2 15,-3-2 3-15,1 2-2 0,-1-1-3 16,-1 4 6-16,-7 0 1 0,14 4-1 16,-10-1-1-16,1 3 2 0,0 4 3 0,-1 2-2 15,0 3-2-15,0-2-7 0,0 4-5 16,2-2-6-16,1 1-4 0,1-3 1 15,1 2-3-15,1-3 1 0,3-1-5 0,-1-1 4 16,4-5 7-16,-2 0-3 0,4-2 1 16,-2-3 4-16,1 0 2 0,2-3-1 15,-2 2 2-15,-3-1 1 0,4 0-9 16,-3-2-4-16,0 0 3 0,0 4-9 0,-1-3-3 16,1 3-5-16,0-2 9 0,-1 2-5 15,6 0 7-15,-3-2 9 0,3 4 5 0,2-2-1 16,1 0 8-16,3 0 13 0,1 0 12 15,2-4 2-15,1 1 10 0,0-6 10 16,3 2 8-16,-1-4 8 0,-2-5 7 16,-5 1-2-16,-3-6-5 0,-6 2 0 0,-2 0-7 15,-6-1 2-15,-4 0-3 0,-4 2-3 16,-6 2-7-16,0-3-3 0,-3 4-1 16,-4 1-5-16,-1-1-8 0,0 5-25 0,0 1-39 15,-1 1-46-15,0 2-64 0,0 2-435 16,3 1 201-16,2-3 134 0</inkml:trace>
  <inkml:trace contextRef="#ctx0" brushRef="#br0" timeOffset="14525.0883">22296 4778 39 0,'26'-25'97'0,"-8"2"-3"0,-4 4 6 16,-4 4-10-16,-4 1-13 0,-4 3-5 16,-2-1-11-16,-2 5-5 0,-2 1-1 15,-2 1-9-15,-2 2-5 0,0 3-10 16,8 0-2-16,-16 6 2 0,12 0-1 0,2 3-11 16,4 3-2-16,2 3-3 0,6 4 0 15,2 2 0-15,6 6 2 0,4-1-5 16,-1 4 1-16,2 2 3 0,-4-4-7 15,0-1-4-15,-2-3 6 0,-6-1 18 16,-1 0 5-16,-4 0 11 0,-1-3 15 0,-5-1 4 16,-5-1 0-16,-3-1-4 0,-5 0-6 15,-5-4-1-15,-4-3-4 0,-1 0-6 0,0-5-6 16,2 0-14-16,-1-4-34 0,4-1-39 16,2-1-26-16,2-5-18 0,1-4-40 15,7-4-319-15,3-2 154 0,6-9 102 0</inkml:trace>
  <inkml:trace contextRef="#ctx0" brushRef="#br0">22830 4298 82 0,'7'-6'109'16,"-3"6"-18"-16,-4 0-3 0,10 11-4 16,-6 0-10-16,2 9 11 0,1 5-5 0,0 7 0 15,-1 5-1-15,0 2-8 0,2 8-8 16,-3 6-7-16,-3 8-5 0,2-3 5 15,-4 1-13-15,-2 2-1 0,0-6-2 0,0-3-7 16,-5-11-6-16,1 0-3 0,0-7-2 16,0-7-4-16,-4-5 2 0,0-2-5 0,-2-11-12 15,3-3-2-15,-2-6 5 0,1-4-8 16,4-2 2-16,-3-4 2 0,3-1 4 16,4 0-3-16,2-1 1 0,0 1-4 15,4-2 0-15,4 3-3 0,5-1 0 0,4 0 4 16,6-1 2-16,7 0-3 0,2 3-12 15,1-2 7-15,3 0 7 0,1 2-13 16,-3 2 19-16,-5-1 9 0,1 1 6 16,-5-1 17-16,-2 0 7 0,-3 3 8 0,-6-1 5 15,1 0-6-15,-5 2-7 0,-3 1-6 16,-5-1-5-16,-2 4-1 0,0 0-7 0,-17-2-3 16,17 2-4-16,-23 7-5 0,8 1 5 15,0 2-1-15,1 1-4 0,-2 0-3 16,6 1-2-16,-1 1-1 0,3-2-5 15,2 1-6-15,-1 1 3 0,3-3-4 16,4-1 0-16,2-1 2 0,0-4 3 0,3 2-1 16,1-2-1-16,2-2 4 0,1-2-1 15</inkml:trace>
  <inkml:trace contextRef="#ctx0" brushRef="#br0" timeOffset="15679.7894">23671 4735 66 0,'-8'-5'166'0,"8"1"-22"16,0 4-1-16,16-4-7 0,-2 6-6 0,8-2-10 15,7 2-11-15,3 2-11 0,2 0-4 16,6 0-14-16,-9 0-7 0,4 1-5 16,-5-1-4-16,-2-1-9 0,-2 0-7 0,-4-1-8 15,-3 0-19-15,-3-2-27 0,-2 3-22 16,-4 0-39-16,-2 2-40 0,-6-4-385 15,-2-1 167-15,0 0 110 0</inkml:trace>
  <inkml:trace contextRef="#ctx0" brushRef="#br0" timeOffset="16128.0361">18421 5567 117 0,'-11'-1'207'15,"7"1"-9"-15,4 0-4 0,0 0 4 0,46 1-4 16,6 2-7-16,43 0-12 0,17 3-9 16,36 4-12-16,15-1-8 0,12 4-8 15,17 5-4-15,48 1-4 0,2 4-11 16,9 2 0-16,-7 3-11 0,-3 1-1 0,-3-1-14 16,-6 1-2-16,-9 0-11 0,-48-5-9 15,-7-1 1-15,-8-2-9 0,-9 2-6 0,-12-4-6 16,-9-2-3-16,-31-2-3 0,-12-4-4 15,-17 0-5-15,-17-4-1 0,-11-3-2 0,-8 2 2 16,-3-3 0-16,-3-1-2 16,-5 2-3-16,-2-2-7 0,-2 1-20 0,-3-3-25 15,-4 1-45-15,-4-2-47 0,-8 1-58 16,11-3-59-16,-9 1-55 0,-2 2-692 16,0 0 333-16,-15-12 219 0</inkml:trace>
  <inkml:trace contextRef="#ctx0" brushRef="#br0" timeOffset="17353.6076">23499 4360 18 0,'4'-7'196'0,"-2"0"-21"0,0 3-18 0,0 0-18 16,-2 4-15-16,0 0-13 0,0 0-14 16,0 0-7-16,0 0-11 0,-4 23-5 0,-2-2-10 15,2 1-3-15,-5 3-4 0,2 7-7 16,-1 3-4-16,0-2-1 0,0 5-5 15,-1 4-5-15,2-3-1 0,-1 6-4 16,4-3 1-16,0 1-1 0,1-4-5 0,3 0 4 16,3-2-5-16,1-2 2 0,2-2 2 15,4-3 2-15,4-1 8 0,4-7 6 16,2-1-1-16,3-7 3 0,0-1-2 0,2-7-1 16,3-3-4-16,4-3-3 0,-3-3 12 15,7-3-4-15,-2-4-3 0,3-5-3 16,3-2-1-16,-9-2-2 0,-1 0 2 0,-4-2 4 15,-2 2 2-15,-2 0-1 0,-5 2 4 16,-3 1-2-16,0 1-3 0,-6 2-5 16,0 3-6-16,-4-1-3 0,-2 3-4 0,-2 1-2 15,-2-1-4-15,-2 4-1 0,-2 3 1 16,6 1-4-16,0 0-2 0,-22 7 1 16,14-1 0-16,0 3-4 0,2 1 1 0,-1 1-2 15,3 4-1-15,4 0 3 0,-2 3-1 16,6-2-2-16,0 2-2 0,7 2 2 15,1 3 0-15,4-7-2 0,0 1-1 16,3 0-9-16,2-5-18 0,0-3-34 0,1-1-33 16,1-4-32-16,-2-3-49 0,0-2-52 15,-1-3-602-15,-2-4 281 0,-5-3 185 16</inkml:trace>
  <inkml:trace contextRef="#ctx0" brushRef="#br0" timeOffset="17542.8479">23416 4720 18 0,'0'0'158'0,"0"0"-1"0,32-2-16 16,-9 4-12-16,5 0-15 0,3 2-8 0,3-2-11 16,2 2-12-16,-2-2-22 0,1 2-26 15,-7-3-27-15,0 1-25 0,-5-1-30 0,-3-1-42 16,-4-1-235-16,-5-1 110 0,-4-2 73 15</inkml:trace>
  <inkml:trace contextRef="#ctx0" brushRef="#br0" timeOffset="17790.4251">22245 4473 112 0,'20'0'177'0,"11"1"-3"0,9 3-13 0,16 4-11 15,-1-1-15-15,4 1-16 0,1 0-10 16,1 1-12-16,-4-1-11 0,-3 0-10 16,-9-3-18-16,-3 1-26 0,-4-3-35 15,-6 3-26-15,-2-1-36 0,-5-4-30 0,-1 0-345 16,-7-1 149-16,-5-1 99 0</inkml:trace>
  <inkml:trace contextRef="#ctx0" brushRef="#br0" timeOffset="91556.1932">18438 7178 15 0,'2'8'140'0,"0"-2"15"16,2 1 10-16,0-6-4 0,3 2-3 0,-7-3-9 16,19-8-13-16,-9-1-7 0,3-3-9 15,0-3-17-15,-3-6-5 0,1 0-7 16,-5-4-8-16,-4 0-8 0,-4-1-7 0,-6-2-11 15,-7 1-4-15,-9 4-8 0,-11-2 0 16,-7 5-7-16,-8 8-2 0,-7 3-5 16,-1 8-2-16,-2 5-5 0,5 5-1 0,2 6-2 15,5 4-2-15,7 6-1 0,5-2-3 16,11 2-4-16,6-3 0 16,6 1-5-16,9-3-1 0,6-4 0 0,4 2 1 0,7-3-2 15,4-3 1-15,2-5-3 0,3-1 2 16,0-4-1-16,2-2 0 0,3-4-3 15,-1 0 4-15,-1-3-1 0,1 1 2 0,-3 0 10 16,-6 0 7-16,1 1 2 0,-2 1-3 16,-4 2-3-16,1 2 0 0,-3 2-4 15,-1 5 2-15,2 9 0 0,-1 5-1 0,-2 9 3 16,-1 9 1-16,0 12-4 0,-5 8 5 16,2 27-3-16,-2 3 1 0,-2 2-1 15,0 1-2-15,-2-3-1 0,2 0 4 16,-6-6-6-16,2-5 0 0,-6-17 0 0,2-11 1 15,-4-1 4-15,-6-6 8 0,2-5 8 16,-5-2 10-16,-3-10 11 0,-4-5 2 0,-1-4 5 16,-5-7 2-16,4-7-6 0,1-4-4 15,-3-11-8-15,2-5-10 0,1-16-2 16,8-5-5-16,4-12-11 0,13-6-13 16,8-25-21-16,13-1-12 0,8 1-10 0,6 0-27 15,6 7-29-15,3 2-29 0,0 2-26 16,5 7-24-16,-1-2-33 0,1 5-22 0,-1-1-543 15,2 7 262-15,3-5 174 16</inkml:trace>
  <inkml:trace contextRef="#ctx0" brushRef="#br0" timeOffset="92080.0808">18935 6539 92 0,'-13'3'133'16,"1"2"-5"-16,-6 3-9 0,-2 7-6 0,-4 9-10 15,-1 10-1-15,-3 1-8 0,-4 19-6 16,5 5-9-16,6-7-1 0,6-7-5 0,5 3-6 16,6-5-6-16,2-1-5 0,2 1-4 15,6-2-4-15,2-3-7 0,5-3-7 16,0-3-18-16,4-3-9 0,1-6-14 16,2-7-6-16,0-4-9 0,4-5-7 0,-3-4 10 15,3-6-9-15,-2-2 7 0,4-5 2 16,-3-1 4-16,-1-4 1 0,-4-1 11 15,0 0 18-15,-2-2 7 0,-3 3 11 0,2 0 12 16,-4 1 7-16,-3 1 4 16,0 3 3-16,1 1-8 0,-2 1-3 0,-1 1-7 15,0 1-3-15,-2 4-5 0,-4 2-3 0,0 0-1 16,2 11-1-16,-4-1-2 0,-2 1-4 16,0 5 0-16,0-1-5 0,-2 0 1 15,-1 0-5-15,2 0 2 0,1-2-2 16,0 2 2-16,0-7 19 0,2 3 26 0,0-4 19 15,0-1 13-15,2-3-2 0,0-3-5 16,0 0-12-16,0 0-8 0,18-10-10 0,-6-2-5 16,0 2-3-16,0-4-6 0,2 3-3 15,-2 2-8-15,-1-3-2 0,1 3-3 16,1 1-8-16,-2 3 0 0,-1-1-2 16,0 4-4-16,2 4-1 0,-2 2-3 0,3 1 0 15,-3 7 0-15,1 1 3 0,-3 0-6 16,5 5-2-16,-5 1-19 0,3 1-20 15,-2 0-30-15,1 1-38 0,-2-4-42 16,3 2-41-16,-2-6-48 0,-1-3-559 0,1-5 270 16,-3-3 179-16</inkml:trace>
  <inkml:trace contextRef="#ctx0" brushRef="#br0" timeOffset="92323.4919">19532 6538 46 0,'17'-4'159'0,"0"8"-2"16,6 3-6-16,7 8 2 0,6 10-2 16,17 18 1-16,-4 6-7 0,-3 4 2 0,-6 8 5 15,-4 2-13-15,-9 4 1 0,-11-9-7 16,-8-6-5-16,-6 3-6 16,-4-1-2-16,-4-2-6 0,-12 16-8 0,0-13-13 0,-8 4-9 15,1-11-6-15,-9 4-8 0,2-13-8 16,5-3-6-16,-3-3-7 0,2-4-29 15,3-4-55-15,2-4-68 0,4 3-72 0,1-6-76 16,4-6-553-16,-3 4 273 0,0-5 181 16</inkml:trace>
  <inkml:trace contextRef="#ctx0" brushRef="#br0" timeOffset="93111.9619">17052 9608 134 0,'44'-16'135'0,"-4"-5"-10"15,1-4-1-15,11-14-8 0,1-3-6 16,-2-7-10-16,-3-8-6 0,-1-2-10 16,-7-6 1-16,-2 2-9 0,-3 3 0 0,-9 2 1 15,-4 11 4-15,-7 8 2 0,-7 9 1 16,-1 4-1-16,-1 5-7 0,-2 1-5 15,-4 6-10-15,-2 6-5 0,-4 5-8 16,6 3-2-16,-26 20-2 0,8 2-4 0,-4 16-2 16,-8 19 0-16,5 10-4 0,-1 7-1 15,6 3 0-15,-2 1-3 0,5 2-2 0,3 0 2 16,-1-6-2-16,4 0-4 0,3-12 0 16,2-11-1-16,0-1-1 0,0-7-2 15,2-4-1-15,0-2-4 0,2-7 4 16,-2-4 14-16,2-5 21 0,2-2 27 0,-2-4 9 15,2-5-5-15,0-5-8 0,4-3-10 16,-4-2-9-16,12-17-6 0,2 0-6 0,4-8-9 16,8-6-1-16,1-2 0 0,5-2-7 15,0 3-10-15,-1-1-2 0,1 5-1 16,2 1-5-16,-4 8 0 0,-1 1-5 16,-3 7 3-16,-3 3 0 0,3 5-3 0,-3 3-4 15,-2 3 0-15,0 8 2 0,2 2 1 16,1 6-1-16,-3 1 5 0,-2 4-5 15,-2 0 0-15,-2 3 2 0,-3 0-4 0,1 1-6 16,-2-3-14-16,-3 1-21 0,0-1-26 16,-2-1-32-16,2-4-40 0,0 1-35 15,-2-4-31-15,0-2-25 0,3-3-633 0,-3-4 293 16,5-4 193-16</inkml:trace>
  <inkml:trace contextRef="#ctx0" brushRef="#br0" timeOffset="93398.1698">18512 9093 139 0,'-8'1'157'0,"-8"6"-7"0,2 8-6 15,-3 3-7-15,-2 9-10 0,0 9-4 16,2 5-5-16,0 6-1 0,5 0-9 0,-2 5-7 15,6-3-5-15,0 3-8 0,6 0-8 16,-3-7-6-16,3-1-8 0,2-1-6 16,2 0-2-16,-2-2-6 0,5 3-5 15,-1-6-5-15,2 1-5 0,0-4-17 0,2-1-25 16,2-9-31-16,0 0-28 0,2-4-38 16,4-3-37-16,0-7-38 0,1-5-374 15,3-2 188-15,0-8 123 0</inkml:trace>
  <inkml:trace contextRef="#ctx0" brushRef="#br0" timeOffset="93773.9681">19001 9669 104 0,'0'0'138'16,"0"0"-7"-16,-10 19-13 0,2-8-6 0,2 2-7 15,0 0-6-15,0 5 0 0,-2-4-9 16,-1 7-9-16,0-2-4 0,1 2-4 15,1-4-6-15,1 1-4 0,0-2 0 0,2-1 4 16,-2 0 2-16,1-2 15 0,0-4 14 16,3-1 15-16,0-3-1 0,0 1-9 15,2-6-10-15,0 0-8 0,0 0-10 0,0 0-8 16,24-16-6-16,-14 7-8 0,1 0-8 16,4-1-3-16,-2 1-4 0,-1 1-6 15,0 3-4-15,4-3-8 0,-4 2 1 16,3 2-4-16,-4 2 0 0,2 2-3 0,-1 2-2 15,1 2 1-15,0 2 0 0,-1 2-2 16,-1-1-3-16,2 5-1 0,-3 1 2 16,-1-1 1-16,1 1-1 0,-2 0 0 0,-1 2-1 15,0 2-3-15,-1-1-1 0,0 0-10 16,-2 0-26-16,0-1-31 0,0 0-32 16,1-1-33-16,0-1-37 0,-3-4-35 0,2 0-550 15,2-4 255-15,0-3 169 0</inkml:trace>
  <inkml:trace contextRef="#ctx0" brushRef="#br0" timeOffset="94052.0924">19452 9107 108 0,'18'14'134'16,"6"7"-6"-16,6 11-10 0,5 18-9 0,7 5-8 15,-3 6 5-15,-5 2-11 0,-8-3-2 16,-4 6-9-16,-9-11 0 0,-6-6-2 16,-5-6-1-16,-4 2-5 0,-7 6-1 15,-4-3-12-15,1 0 1 0,-6-4 2 0,-2-5-3 16,-4 0-2-16,-1-5-6 0,-1-2-7 16,1-7-1-16,2-2-8 0,0-2-1 0,1-3-9 15,4-4-25-15,0 0-37 0,4-7-45 16,-1 2-44-16,4-4-47 0,0-4-392 15,1 1 191-15,2-2 125 0</inkml:trace>
  <inkml:trace contextRef="#ctx0" brushRef="#br0" timeOffset="97515.0885">21031 7163 127 0,'6'5'153'0,"0"1"4"15,7-1 11-15,6 2 0 0,4 2-2 16,9-1-1-16,8 0-12 0,11 3-7 0,4-2-13 15,5-2-11-15,22 5-13 0,-14-4-10 16,-12-3-11-16,2 1-9 0,-11-1-6 0,-1-2-8 16,-5-1-7-16,-8 1-16 0,-3 0-19 15,-2-2-21-15,-8-1-38 0,2 0-44 16,-7-1-30-16,-5-3-24 0,-4-2-18 16,-3 0-13-16,-6-2-386 0,-5 0 187 0,-3-4 124 15</inkml:trace>
  <inkml:trace contextRef="#ctx0" brushRef="#br0" timeOffset="97748.4471">21693 7109 492 0,'-17'-12'8'0,"2"3"20"0,7 3 13 0,0 1 7 16,4 2-8-16,0 1-4 0,0-3-7 16,4 5 3-16,0 0 8 0,0 0 3 15,30 8 6-15,-10-2 7 0,5 3-3 0,5 4 7 16,4 3-1-16,-3 1 9 0,1 0-5 16,0 0 1-16,-5 4 3 0,-1-2 2 15,-6 2 2-15,-4-2 5 0,-2 3 8 16,-5-4 3-16,-7 3 10 0,-2-2 5 0,-6 2 2 15,-5 0-2-15,-5 4-8 0,-12-6-10 16,-2 1-8-16,-8 1-7 0,-3 0-5 0,0-5-7 16,3-4-8-16,1 1-29 0,7-5-37 15,6-1-40-15,-2 1-44 0,7-3-44 16,4-3-43-16,2-2-551 0,7-3 251 16,2-3 166-16</inkml:trace>
  <inkml:trace contextRef="#ctx0" brushRef="#br0" timeOffset="98589.5404">23196 7059 112 0,'-4'-9'213'0,"-2"1"-19"0,-3 1-15 0,-2 3-20 15,-1 1-17-15,-3 3-16 0,-4 3-8 16,-4 4-13-16,-7 9-8 0,-2 4-3 16,-2 6-5-16,3 6-6 0,-1 0-6 0,2 4-8 15,5 0-4-15,1 3-3 0,4 1-9 16,6-6-4-16,4 2-3 0,2-4-4 16,5-2-7-16,6-5 2 0,-1-1-3 0,4-5-3 15,2-4-5-15,6-3-2 0,-2-5 1 16,2-1-6-16,4-6-1 0,3-2-2 15,0-5-6-15,4-1-10 0,-1-6 1 0,3-1-8 16,-1-4-2-16,-4 1 6 0,-2 3 2 16,-1 2-1-16,-2 0-4 0,-4 1 5 15,-3 4-5-15,1 0-1 0,-2 4 1 0,-3 2 1 16,-6 2 0-16,0 0-1 0,10 11 4 16,-6-3 0-16,-2 1-2 0,2 4 0 15,1 2 4-15,2-2-1 0,1 2-1 16,0-2 0-16,7 2 2 0,-2 0 2 0,4-3-1 15,-1-1 2-15,2-3 3 0,0-2 1 16,0-3 6-16,1-3-3 0,-3 0 9 16,2-3 0-16,-2-3 0 0,-1-2 0 0,-4-3-2 15,2-1-4-15,-7-1-4 0,-4-2 2 16,-4-2-4-16,-4 1 1 0,-7 0-6 16,-4 0 2-16,-4-2-2 0,-1 8 1 0,-1-2 1 15,-2 3-3-15,2 1-1 0,1 2-1 16,1 2 1-16,4 4-9 0,0 0-8 15,5 2-18-15,1 2-5 0,4 2-9 0,3-3 0 16,6 3-2-16,-2-6-1 0,18 7-3 16,-2-2-9-16,6-5 0 0,3 2 4 15,7-4 5-15,0-3 5 0,5 1 6 0,1-5 3 16,-1 0 4-16,-1 2 4 0,-6-3 8 16,-5 2 12-16,-2 1 17 0,-2-1 11 15,-3 0 8-15,-4 3-4 0,-1-1 1 16,-5 2-10-16,1 0 8 0,-5 3-6 0,-4 1-3 15,11-2-6-15,-11 2 4 0,8 6-1 16,-2-1 3-16,2 5 2 0,4-1-6 16,2 3 7-16,3 1-4 0,4 2 1 15,2 4 0-15,3-2 1 0,-3 1 0 0,-2-1-2 16,-2-2 2-16,-1 1 1 0,-4-3 3 16,-2 2 7-16,0-2 3 0,-6-2 9 0,-4 1-1 15,-4-1 0-15,-2-1 0 0,-5 0 1 16,-2-3-2-16,-5 1-5 0,-4-2-2 15,-5-3-2-15,1-3-11 0,2 0-26 16,0-3-32-16,-1-3-35 0,2-4-32 0,2 1-45 16,1-7-487-16,8-3 219 0,2-3 145 15</inkml:trace>
  <inkml:trace contextRef="#ctx0" brushRef="#br0" timeOffset="98809.6531">24182 6629 111 0,'0'0'130'16,"13"13"14"-16,-8 1-4 0,1 9 3 16,-2 3-3-16,0 11-2 0,-2 3-5 15,2 3-8-15,-4 4-6 0,0 5-11 0,3 2-8 16,-6-1-10-16,3-5-9 0,-2-5-9 16,2 1-7-16,0-1-4 0,0-2-11 15,2-3-16-15,1-5-29 0,1-5-25 0,0 2-29 16,2-5-31-16,1-1-30 0,-1-8-34 15,3-3-396-15,1-3 184 0,-4-5 121 0</inkml:trace>
  <inkml:trace contextRef="#ctx0" brushRef="#br0" timeOffset="98959.8875">24188 7199 4 0,'-2'-10'210'0,"2"3"-20"15,0-1-16-15,7 2-19 0,2 1-11 16,7-1-19-16,8 0-13 0,3 0-7 15,13 3-14-15,3-3-13 0,-1 0-31 0,5 0-41 16,-1 1-37-16,7-1-50 0,-5-4-371 16,-3 3 153-16,3-4 102 0</inkml:trace>
  <inkml:trace contextRef="#ctx0" brushRef="#br0" timeOffset="99450.7441">25362 6667 75 0,'0'0'136'0,"0"0"2"0,10 15 1 16,-8 0-16-16,0 5 14 0,-2 8-6 0,0 5-11 15,-2 5-2-15,0 5-16 0,-2 5-6 16,-2 4-5-16,-3-1-10 0,1 0-7 0,-3 1-9 16,0-2-5-16,-1-3-16 0,0-1-21 15,0-10-20-15,2-4-24 0,-3 1-11 16,0-5-20-16,3-7-6 0,-3-5-23 15,1-6-13-15,0-6 3 0,2-4 8 0,2-1 8 16,0-5 11-16,1-4 11 0,0-3 16 16,5-2 19-16,0-2 7 0,4-2 15 15,2 2 9-15,3 0 5 0,0-2 15 16,5 2 5-16,0-1 6 0,4 5 6 16,0 0 2-16,-3 5-8 0,4 0 2 0,0 2-4 15,-3 4 1-15,2 2-3 0,0 2 1 0,0 3 0 16,1 2-3-16,-3 3-4 0,4 2 1 15,-2 1-5-15,1 0 0 0,0 0-3 16,2 1 2-16,0-1-6 0,0-2 6 16,3-1 4-16,-2-1 4 0,-1-3 6 0,1-3 6 15,0 2 3-15,2-4 2 0,-3-4 1 16,0-3 2-16,-2-2 1 0,-3 1-10 0,0-6-2 16,-6-1-4-16,-4 1-7 0,-2-5-3 15,-6 2-10-15,-6-3 2 0,-6 1-3 16,-2 0-2-16,-1 6-14 0,-1-2-24 15,2 5-33-15,-2 1-38 0,4 3-41 0,0 3-54 16,2 0-518-16,3 2 239 0,-1 0 158 16</inkml:trace>
  <inkml:trace contextRef="#ctx0" brushRef="#br0" timeOffset="99747.4841">26307 7119 113 0,'20'19'117'0,"-8"-2"-15"0,1 0-6 0,-4 0-5 15,-1-2-9-15,-2 3-5 0,-1-2-3 16,-1 2-5-16,0 0-13 0,-4-2 9 16,2-3 6-16,-2 1 14 0,-2-3 19 15,2-1 14-15,-2-1 11 0,0-3 13 0,-2-2 0 16,4-4-6-16,-11-2-9 0,11 2-12 15,-6-12-10-15,6 5-12 0,0-2-11 16,0-5-9-16,6-5-7 0,0-1-17 16,3-4-17-16,1-1-24 0,3-3-28 0,2-1-27 15,1 4-31-15,0 1-33 0,1 1-41 16,-1 4-38-16,0 3-498 0,2 4 234 0,0-1 155 16</inkml:trace>
  <inkml:trace contextRef="#ctx0" brushRef="#br0" timeOffset="100308.2864">27002 7182 8 0,'21'-14'137'0,"-4"-1"-16"16,0 2 7-16,-4-3 0 0,-3 3-3 15,1 2-2-15,-5-3-5 0,0 2-10 16,-4 1-6-16,0 1-10 0,-4-2-8 0,-2 5-9 15,-4-3-8-15,-5 3-6 0,-4 6-4 16,2 1-6-16,-3 1-7 0,-2 6-2 0,1 3-4 16,0 3-1-16,-2 0-4 0,7 4-4 15,-2 2-1-15,4 0 0 0,3 0-5 16,3-2-8-16,6 2-11 0,2-3-16 16,5 2-18-16,3 2-19 0,4-6-21 0,6 2-1 15,3-4-12-15,3-3 4 0,4-2 2 16,-2-3 6-16,5 0 9 0,-1-6 11 15,-1 0 12-15,-1-2 19 0,-3 1 20 16,-2-2 19-16,-1-3 18 0,-3 0 17 0,-4 0-1 16,-4 2 1-16,-3-2-4 0,-4 3-3 15,-2-1-8-15,-4 0 0 0,0 6-5 0,-10-3-3 16,0 3-2-16,-5 3-2 0,0 3-2 16,-2 4 3-16,-2-1-3 0,0 3-2 15,4-2-2-15,2 1-1 0,1-2-11 16,1 1 10-16,3 0 0 0,2-3 4 0,3 1 8 15,3-2 3-15,0-6 1 0,13 5-3 16,-3-5-5-16,3-2-2 0,2 0-4 16,2 1-1-16,-1-4-3 0,2 4-2 15,-6-1 0-15,1 0-2 0,0 0-2 0,-2 2-3 16,-3 0 0-16,2 2 4 0,-1 3 5 16,2 1 4-16,-1 2 6 0,3 1-5 15,0 1 0-15,1-1 2 0,3 3-4 0,3 0-9 16,-2-8-35-16,4 4-53 0,-3-2-76 15,2-4-579-15,2-4 249 0,-3-1 164 0</inkml:trace>
  <inkml:trace contextRef="#ctx0" brushRef="#br0" timeOffset="101314.1686">28005 6991 100 0,'-23'0'173'0,"0"8"-7"0,-3 2-12 15,5 5-12-15,0-1-13 0,0 8-8 16,-3 3-11-16,6 1-12 0,0 3-9 15,4-1-7-15,7-4-8 0,3 3-9 0,4-2-3 16,6 0-1-16,3-4-4 0,5 0-5 16,4-4 0-16,4-3-1 0,4-7-6 0,0-1-1 15,-1-6 3-15,5-4-4 0,6-5-1 16,-5-5-4-16,7-7-1 0,-4-7-5 16,11-15-5-16,-5-8-1 0,-6-2-3 15,-3-5-3-15,-1-5-1 0,-9 15 10 0,-3 6 12 16,-8 7 9-16,0 5 8 0,-1 3-7 15,0 7-5-15,-3 0-11 0,-2 4-5 16,-2 7-1-16,-2 6-5 0,0 3 0 16,0 0-7-16,-14 30 5 0,2-5-3 0,0 7-1 15,2 4 1-15,-3 10-1 0,-2-2-1 16,6 1 0-16,1 2-2 0,2-10 1 0,0 2-3 16,2-9 0-16,1-3-2 0,0-2 0 15,1-5 0-15,0-3 12 0,2-3 6 16,0-4-1-16,4-3-4 0,2-5-3 15,-6-2-3-15,18-6-1 0,-3-3-4 0,2-3-2 16,4-1-4-16,3 1-3 0,-2-2-4 16,4 2 0-16,-3 0 1 0,5 3-2 15,-5-1-2-15,2 4-2 0,-1 5 1 16,-1 2 1-16,3 4-2 0,-3 2 0 0,0 6 3 16,4 7 0-16,-3 0 0 0,-1 3 1 15,-2 2-8-15,-2 0-12 0,1 1-19 0,-6-1-15 16,-1-4-24-16,0 1-39 0,-1-2-56 15,-1-2-38-15,-3-6-601 0,5 1 276 16,-4-6 183-16</inkml:trace>
  <inkml:trace contextRef="#ctx0" brushRef="#br0" timeOffset="101667.9917">29973 7231 74 0,'0'-7'227'0,"-2"0"-21"0,-2 3-20 16,-2 1-18-16,-4 2-17 0,-6 1-15 15,-3 2-14-15,-6 6-11 0,-6 4-12 0,-1 1-9 16,-1 3-10-16,2 3-3 0,1-2-9 16,3 0-9-16,4 2-6 0,3-4-3 15,6 1-2-15,3-5-4 0,3 3-6 16,6-5-1-16,2 0-1 0,6-2-2 0,3-3-3 15,1-2-2-15,2 1-2 0,6-3-4 16,-4-3-2-16,1 3 0 0,0 0 0 16,0 0-1-16,-3 0 0 0,0 0-3 15,0 3 2-15,-4 0 2 0,5 3-1 0,-2 4 0 16,-1-2 1-16,1 3-1 0,1 1 2 16,6 2-7-16,-2 0 3 0,6-1-1 15,1-4-14-15,5 1-36 0,4-6-54 0,3-2-79 16,5-4-628-16,7-4 270 0,3-5 178 15</inkml:trace>
  <inkml:trace contextRef="#ctx0" brushRef="#br0" timeOffset="102458.1073">30706 7119 10 0,'0'0'149'0,"0"0"-21"16,0 0-13-16,0 0-6 0,0 0-6 16,-2 19-5-16,0-8-6 0,2 3-2 0,-2 2-4 15,2 2-3-15,-4 1-13 0,4 0-5 16,-2-1-8-16,0 1-3 0,0-1-7 16,-4 1-4-16,6-4-2 0,-2-1-4 15,2-3 3-15,-2 1 15 0,2-3 18 0,0-1 14 16,0-3-2-16,2 0-8 0,-2-5-10 15,12 0-4-15,-12 0-8 0,16-9-3 16,-3 2-13-16,2-1 0 0,6-1-4 16,0-3-5-16,2 1-2 0,-1 1-5 0,-1 1-3 15,-5 2-5-15,2 0-1 0,-4 0-4 16,2 1-2-16,-6 5-1 0,2 1 0 16,-1 1 0-16,-3 3-1 0,3 5 0 15,-2-1 1-15,1 4-3 0,-2-1 2 0,2 2 1 16,-2 2-1-16,2-1 1 0,-2 2 0 15,3-4-2-15,0 1 1 0,2-1 1 16,-3-1 1-16,5-3-6 0,-2 1 2 0,3-5-1 16,2-1-9-16,0-2-7 0,3-2-3 15,1-3-7-15,4-2-14 0,-4 0-5 16,4-3-6-16,-1-1-8 0,1-2-3 0,-3 2 5 16,0-1 1-16,-2 2 6 15,-3 4 4-15,-4-3-2 0,1 2 1 0,-4 3 8 16,-3 0-3-16,1 3 4 0,-9 0 1 0,12 8 3 15,-6-2 6-15,1 4 6 0,0 0 0 16,1 2 0-16,0 0 7 0,2 1 1 16,2 0 3-16,2 1 2 0,1-1 3 15,4-3 7-15,-2-1 9 0,-1-3 6 0,4-1 6 16,-3-4 4-16,2-2 1 0,0-4-3 16,-5-3-4-16,4 0 1 0,-6-7-4 15,-3 2-1-15,0-2-4 0,-7-3-3 16,-2 0-3-16,-5 1-4 0,-1-2-2 0,-5-1-15 15,3 5-23-15,-2 2-27 0,-2 1-31 16,4 3-35-16,0 3-24 0,2 3-330 0,1 0 164 16,5 3 108-16</inkml:trace>
  <inkml:trace contextRef="#ctx0" brushRef="#br0" timeOffset="103002.2349">32264 7422 28 0,'-5'-9'133'0,"1"4"-12"0,-4-3-12 16,-2 5-11-16,-2-3-14 0,-2 6-3 15,-1-2-12-15,-2 4-5 0,-2 4-7 16,0 0-6-16,0 1-2 0,5 2-6 16,-2 1-3-16,4 2-1 0,3-3-3 0,3-2-7 15,2 2-8-15,4-3 10 0,6-3 7 16,3 0 0-16,3-6 10 0,3 2 5 15,2-7 7-15,6-2 0 0,0-2 4 0,5-4-6 16,-1-6-4-16,5-5-7 0,4-1-7 16,9-16 2-16,-3-2-4 0,-3-2-2 0,-8 5 1 15,-6 7 13-15,-6 5 7 16,-1 3 13-16,-6 6-4 0,-2 3-9 0,1-2-13 16,-4 8-5-16,-7 5-6 0,-4 7 1 15,4 1-4-15,-24 15-3 0,7 1-2 0,-6 6-1 16,-5 11-2-16,5-1-1 0,-1 6-2 15,4 0 0-15,7-1-4 0,4-1 2 16,3 0-2-16,4-3 2 0,2-3-2 0,4-4 1 16,3-1 0-16,3-2-3 0,3-5 2 15,3-6-3-15,4-6-2 0,3-1-3 16,-2-5-1-16,9-6-8 0,-3-3 3 16,3-1-5-16,-3-6-2 0,-5 1 0 0,-4-1 4 15,-4 4 1-15,-4 0-3 0,-8 2 1 16,-2 2 0-16,-6 3 6 0,-2 3 8 15,8 2 9-15,-26 6 4 0,11 1 4 0,0 7-1 16,2 0 5-16,3 5 2 0,2 6 0 16,6 2-1-16,2 2-3 0,4 0-1 15,6 3-3-15,3-2-34 0,2-3-54 16,2-2-68-16,1-4-69 0,0-3-689 0,-2-6 302 16,-3-2 200-16</inkml:trace>
  <inkml:trace contextRef="#ctx0" brushRef="#br0" timeOffset="103931.9184">20409 9972 36 0,'-9'2'179'0,"9"-2"-11"15,-11 0-12-15,5 2-10 0,6-2-12 0,-6 2 4 16,6-2 3-16,0 0 5 0,0 0 4 16,18 6-10-16,-4-6-8 0,4 2-5 15,6-1-10-15,1-1-10 0,9 0-8 16,2 0-5-16,9 0-7 0,3-1-5 0,1 1-7 15,1 0-5-15,-3-2-9 0,-1 2-4 16,-3 0-8-16,-7 0-4 0,-4-2-3 16,-3 2-8-16,-3 0 0 0,-5-2-3 0,0 2-4 15,-2 0 0-15,-2 0-2 0,-4 2-3 16,1-4-3-16,-2 2-11 0,-2 0-20 16,-10 0-22-16,10-2-19 0,-6 0-23 15,-4 2-24-15,0 0-19 0,0 0-18 0,-12-15-16 16,4 10-13-16,-1-5-7 0,0-2-9 15,-3-4-430-15,1-3 208 0,1-4 137 16</inkml:trace>
  <inkml:trace contextRef="#ctx0" brushRef="#br0" timeOffset="104167.229">21007 9746 974 0,'-8'-27'-42'16,"2"4"20"-16,4 3 14 0,2 6 11 15,2-1 10-15,2 1 18 0,2 3 8 16,2-1 16-16,8 5-5 0,0-1 7 0,6 2 2 16,5 3-3-16,7-1 1 0,2 6-1 15,7 0 5-15,1 4-2 0,9 1 0 16,-5 2-1-16,3 7 0 0,-7-1 5 15,-3 2 0-15,-7 1 7 0,-6 1 2 0,-4 1 12 16,-7-1 3-16,-4 2 1 0,-4-2 4 16,-7 1 4-16,0-1-7 0,-6-1 2 0,-2 2-10 15,-5 0-4-15,-2 1-10 0,-4-4-3 16,1 1-7-16,-4 0-6 0,1-4-12 16,0-3-22-16,2 1-30 0,-4-2-36 0,6-5-45 15,1 1-45-15,-2-2-44 0,6-1-46 16,-3-3-558-16,5 3 267 0,8-3 177 15</inkml:trace>
  <inkml:trace contextRef="#ctx0" brushRef="#br0" timeOffset="107095.6752">23271 9207 81 0,'-10'-6'155'0,"-2"4"-13"0,-7 4-8 16,-7 7-5-16,-6 7-12 0,-3 12-8 15,-16 14-8-15,4 8-9 0,5 3-10 0,3-1-7 16,15-4-8-16,4-10-5 16,10-3-7-16,3 0-6 0,7-7-8 0,5 0-1 15,5-1-6-15,5-2 0 0,4-2-2 16,7-6-3-16,1-1-5 0,-1-9-1 0,4-1 2 15,1-6-8-15,-1-2 0 0,2-4-2 16,2-3-3-16,-3-5 0 0,1-1-1 16,-4-2-2-16,-4-3-1 0,0 1 2 15,-5 5-1-15,-5-1 6 0,0 3-1 0,-6 2-2 16,-2 5-5-16,-2 3 0 0,-4 2 3 16,0 0-2-16,0 15-2 0,0-4 0 15,-2 2-3-15,4 5 2 0,0 1-2 16,5 2 2-16,2 1-3 0,3-2-1 0,1-1 2 15,4-2 1-15,4-2 0 0,0-1 1 16,2-3 1-16,1-3-1 0,1-2-2 0,-3-5 2 16,0-1 0-16,-2-1-2 0,-1-5 2 15,-5-4 4-15,0 1-5 0,-6-3 0 16,-4-3-3-16,-6 1 1 0,-4-1-1 16,-8 0-2-16,-4 2-2 0,-6 0 6 0,-3 1-5 15,-1 5 5-15,1 1-6 0,-1 0 0 16,7 2-4-16,4 4 2 0,3 0-5 15,3 3 3-15,6-1-4 0,5-2 1 0,5 9-4 16,-5-9 5-16,21 3 0 0,-2 2-3 16,2-5 0-16,4 0 3 0,-1 0-3 15,6-5 1-15,-1-1-3 0,-1 0 2 16,-2-1 5-16,-4-2-2 0,2 0 4 0,-7 1 0 16,-5 0-2-16,1 1 2 0,-6 1-1 15,-1 0 1-15,-4 2 0 0,0 0-1 16,-2 4 3-16,0 0-2 0,0 0-1 0,0 0 1 15,8 10 4-15,-2-4-2 0,6 2 3 16,0 4 0-16,7 0-2 0,3 1 0 16,4 3 4-16,0-1 0 0,2 0-2 0,-3 2 2 15,-3-3 1-15,-4-1 1 0,-1 0 1 16,0 1 13-16,-6-5 9 0,-5 3 5 16,-2-1-1-16,-6-1 0 0,-2-3-1 15,-4 4-5-15,-7-1-3 0,-2-3 0 0,-4 1-3 16,-1-3-3-16,1 1-13 0,2-4-19 15,0 1-23-15,5-2-21 0,-2-2-27 16,4-4-15-16,4-1-14 0,1-2-8 16,3-4-5-16,6-6-5 0,0-2-293 0,9-7 145 15,1-7 96-15</inkml:trace>
  <inkml:trace contextRef="#ctx0" brushRef="#br0" timeOffset="107281.4399">24140 9313 366 0,'24'-32'16'0,"-8"7"16"15,-3 4 12-15,-2 6 5 0,-5 3 0 16,0 5-1-16,1 1 0 0,-3 6 14 15,-4 0 14-15,6 12 1 0,-4 3 1 0,-2 4 5 16,2 8-5-16,-2 4-1 0,2 7-3 16,1 1-6-16,-1 5-8 0,0-1-5 15,4 9-6-15,-1-2-5 0,-3-7-2 16,2-2-17-16,0-2-16 0,2 2-21 0,0-5-23 16,-2-2-23-16,4-5-29 0,-2-4-21 15,-2-7-14-15,0-1-282 0,-2-4 137 0,2-2 91 16</inkml:trace>
  <inkml:trace contextRef="#ctx0" brushRef="#br0" timeOffset="107421.1176">24216 9725 107 0,'2'-10'131'16,"5"2"-20"-16,1 1-9 0,7 0-12 16,4-4-8-16,7 5-3 0,1-1-15 15,7 3-16-15,6-1-21 0,2-1-33 0,1 1-44 16,1-1-217-16,3 0 90 0,3-2 61 15</inkml:trace>
  <inkml:trace contextRef="#ctx0" brushRef="#br0" timeOffset="107886.1603">25523 9172 77 0,'8'20'163'0,"-8"-4"-3"0,0 5-11 15,-4 10-1-15,-3 8-14 0,-4 8-11 16,1 2-11-16,-2 3-11 0,-8 16-11 0,1-1-8 16,-4-2-6-16,0-2-15 0,1-12 7 15,6-9-16-15,-1-2-11 0,-3-2-11 0,2-10 0 16,-4 0-13-16,3-12-7 0,0-2 1 16,0-5-3-16,3-3-3 0,-4-6-6 15,6-2 8-15,0-6-8 0,4-1 3 16,4-4 1-16,1 0-4 0,5-5-8 0,3 0 8 15,3 1-11-15,4-1 9 0,4 1-2 16,-2 1 1-16,4 1-3 0,4 5 5 16,-3 3 0-16,2 1 0 0,0 4-2 0,-1 2 1 15,4 4 3-15,-1 4-2 0,3-1 0 16,1 5 2-16,0-1 0 0,7 3 6 16,-2-1-1-16,3-1-2 0,1-2 3 0,5 0 0 15,1-3 9-15,2-1 11 0,1-1 7 16,-5-5 5-16,2-3 4 0,0-2 2 15,-4-3 6-15,-4-4-3 0,-2-1-1 16,-5-4-5-16,-8 0-1 0,-4-4-8 0,-7-2-2 16,-6 2-8-16,-6-1 1 0,-9-4-6 15,-7 1-9-15,-3 1-8 0,-2 3-17 16,-5 2-27-16,0 6-32 0,1 1-42 16,5 5-52-16,1 1-461 0,5 4 215 0,6 2 141 15</inkml:trace>
  <inkml:trace contextRef="#ctx0" brushRef="#br0" timeOffset="108693.7816">26947 9555 183 0,'0'-24'177'15,"-2"3"-18"-15,0 4-2 0,-4 0-10 0,-2 6-19 16,-2 2-9-16,0 2-13 0,-5 2-11 16,2 4-8-16,-2 5-10 0,1 0-8 15,-2 5-7-15,2 6-8 0,2 3-4 16,0 2-1-16,6 1-7 0,2 4-4 16,4 3-2-16,4-1-3 0,7 8-3 0,0 1-5 15,7 4 0-15,4 2-4 0,5 19-2 16,3-2-4-16,-4 1-3 0,-8-6-5 15,-3-5-7-15,-4 2-3 0,-3-2-1 0,-4-6-2 16,-4-1-2-16,-2-2 3 0,-4-3 1 16,-7 0-2-16,0-8 1 0,-3 0 4 0,-4-7-3 15,4-4 3-15,-4-3 8 0,1-5-8 16,1-7 14-16,2-3 0 0,2-3-4 16,1-7 2-16,4-3-2 0,3-4-2 15,4-4 0-15,6-4 0 0,5-2-2 0,6-3 1 16,3 1-4-16,12-3-3 0,4-1 4 15,15-7-1-15,2 2-4 0,8 5 3 16,1-3 0-16,1 4 0 0,-5 0-1 0,2 1-1 16,-9 5 3-16,-11 2 0 0,-1-4 0 15,-5 3 2-15,-6 3 3 0,-5-3 1 16,-6 4 3-16,-6 2 0 0,-9 0-1 0,-2 2 1 16,-10 0 2-16,-6 4 1 0,-3 2 2 15,-5 4 0-15,-4 3 2 0,5 4-2 16,-3 4-1-16,4 2-4 0,0 3 6 15,5 3 1-15,6-1 3 0,4 4 2 0,5-1 4 16,8 1-2-16,7 4-4 0,6-2 0 16,8 2 1-16,5-1-4 0,4-4 2 15,2-2-4-15,4 0-1 0,0-6-2 0,0-6 0 16,5 0-5-16,-1-9 4 0,3-1-3 16,-1-8-1-16,16-10-3 0,-5-9-1 15,0-7-1-15,-1-9-1 0,-6-6-1 0,9-21 0 16,-6 0-1-16,-15 9-2 0,-2 1 0 15,-6-1 0-15,-3 7 6 0,-9 14 9 16,-4 10 10-16,-3 7 2 0,-3 7-4 0,-1 5 0 16,-3 4-2-16,-2 8-3 0,0 3-1 15,-2 6 6-15,0 0 4 0,-6 27 1 16,0-1 3-16,-1 15 0 0,1 8-3 16,-1 8-2-16,-3 21 0 0,4-2-4 0,2-9 0 15,2-10-8-15,4 2-23 0,0-4-19 16,2-4-24-16,0-1-30 0,0-10-35 15,2-2-39-15,1-5-38 0,-3-9-39 0,0-6-488 16,-2-4 246-16,1-3 162 0</inkml:trace>
  <inkml:trace contextRef="#ctx0" brushRef="#br0" timeOffset="108823.32">28289 9751 194 0,'2'-11'193'0,"2"0"-8"0,5 1-18 0,6 1-16 16,3 0-17-16,6 1-12 0,5 0-20 15,3-2-36-15,4-2-52 0,0 3-71 16,-2-2-376-16,-5-3 148 0,1-1 96 16</inkml:trace>
  <inkml:trace contextRef="#ctx0" brushRef="#br0" timeOffset="109389.0315">29961 9088 27 0,'-10'-1'149'0,"-3"7"-6"0,-2 2-10 0,0 9-11 16,-2 5-7-16,2 10-4 0,1 9-12 15,1 6 0-15,0 3-10 0,5 5-5 16,1 0-4-16,1 1-5 0,4 5-9 16,0-5-9-16,0 1-4 0,2-3-2 0,-2-1-11 15,2-9-12-15,0-1-23 0,0-3-26 16,-2-6-26-16,-1-5-14 0,-1-2-21 16,-3-8-27-16,-1-4-336 0,-4-5 152 0,-2-4 99 15</inkml:trace>
  <inkml:trace contextRef="#ctx0" brushRef="#br0" timeOffset="109532.8516">29486 9863 189 0,'-12'-22'49'16,"4"-1"12"-16,2 4 4 0,3 2 9 0,6 2-3 16,1-1-4-16,2 3 2 0,8-1-5 15,6 0-3-15,3 3-2 0,9-1-4 16,6 1-3-16,2 3-6 0,5 2-4 16,1 1-6-16,9 2-7 0,-6 2-28 0,-1-2-32 15,-1 3-37-15,-3 0-269 0,-8-1 114 16,3 2 76-16</inkml:trace>
  <inkml:trace contextRef="#ctx0" brushRef="#br0">30375 9624 67 0,'12'4'102'16,"0"3"-7"-16,0 2-5 0,2 3 1 15,0 1-7-15,1 5-9 0,-2-1-5 16,-2 3-4-16,-3-1-6 0,0 1-7 0,-2-1-4 15,-4-2-3-15,0 0 1 0,-2-1 6 16,0-4 3-16,-2 0 10 0,0 0 3 16,-2-4-1-16,0-2-2 0,-2-1 0 0,2-4 0 15,4-1-4-15,0 0-8 0,-11-12-3 16,11 5-9-16,5-2-3 0,1-2-8 16,2-3-4-16,4-3-2 0,4 0-3 15,0-2-3-15,3 4-6 0,-1-1-1 0,0 3-3 16,0 1 0-16,-2 5-6 0,-1 0-2 15,0 5 0-15,-2-1 1 0,-1 8-3 0,2-2 2 16,-4 6 2-16,2-1 1 16,1 3-2-16,0-1 1 0,2 2 0 0,1 1 1 15,4-2 0-15,-2 1 1 0,2-2 5 16,-1-3 1-16,0-1 10 0,-2-2 9 16,-1-3 6-16,0-1 1 0,-2-3 0 0,-1-3-2 15,-2-3-3-15,-3-1-2 0,-4-4-7 16,-4 1-2-16,-2-2 0 0,-4-1-5 15,-1-1-1-15</inkml:trace>
  <inkml:trace contextRef="#ctx0" brushRef="#br0" timeOffset="110443.8578">31171 9644 67 0,'0'0'81'0,"14"3"-10"16,-8 0 0-16,0 3-3 0,0 1 9 15,-2 5-3-15,3 1-2 0,-2 3-8 0,-3 1-1 16,2 0-13-16,-2 0-8 0,0 4 2 16,0-4-1-16,0 1-6 0,0-3-4 15,-2-2 1-15,2 1 0 0,0-4 9 16,-2 1 16-16,2-3 8 0,0-2-6 0,-2-1-1 15,3-2-6-15,-3-3-5 0,6 3-3 16,-6-3-5-16,0 0-6 0,17-5-7 0,-10 1 2 16,1 1-7-16,2-2-5 0,-2 2-1 15,4-1-2-15,-2 0-4 0,0 2-1 16,1 1-1-16,0 2-3 0,-3 1 1 16,1 1-1-16,-1 2 2 0,-2 0-4 0,1 5 1 15,0-3-2-15,-3 4 2 0,0-2 2 16,-2 1 0-16,2-1-3 0,-2-2 3 15,2 2 12-15,0-6 4 0,1 1-4 16,1-2-2-16,-6-2 0 0,21-6-3 0,-6-2 0 16,7 1-5-16,-2-3 2 0,6 0-7 15,6-2 2-15,-3 0-2 0,3 2 8 16,-2 2-1-16,-3 1 2 0,1 3 1 16,-3-1 0-16,-4 5 0 0,0 0 2 0,-1 3 0 15,-4 3 2-15,0 3 0 0,-2 3-2 16,-6 1-2-16,1 2-5 0,-3 1-24 15,-4 3-47-15,-2-2-43 0,-4 4-60 0,-6 0-436 16,-11 0 205-16,-7-3 134 0</inkml:trace>
  <inkml:trace contextRef="#ctx0" brushRef="#br0" timeOffset="110857.0448">24134 10521 114 0,'-2'-8'168'16,"-3"4"-19"-16,3 2-11 0,2 2 1 16,0 0-2-16,-6 21-4 0,4-5-8 15,0 9-2-15,-4 2-8 0,1 5-9 0,-4 6-10 16,-1 5-8-16,-2 5-8 0,-2 2-10 15,-4 15-14-15,-1-13-22 0,6-5-27 16,-4-1-3-16,5-1-34 0,-4-1-36 16,0-4-28-16,1-8-27 0,-7-3-11 0,2-6 2 15,-4-5-316-15,1-6 152 0,-5-8 100 16</inkml:trace>
  <inkml:trace contextRef="#ctx0" brushRef="#br0" timeOffset="111421.2563">23594 11228 629 0,'-38'-14'30'0,"8"-1"17"0,7 2 18 15,6 3 13-15,4-1-5 0,7 2 3 16,6-3-17-16,4 0-2 0,6-2-9 15,8-1 4-15,9-3-15 0,11-3 7 0,0 0-4 16,5 0 1-16,16-8-7 0,1 1-5 16,-1-5-9-16,-3 1 6 0,0-2-3 15,-13 5 4-15,-10 4 7 0,-3 3 12 16,-5 3 13-16,-2 1 8 0,-3 3 3 0,-6 3-7 16,1 4-8-16,-7 2-8 0,1 3-1 15,-9 3 1-15,9 12-4 0,-9 1-1 0,-5 6-3 16,3 4-2-16,-2 6-2 0,-1 1 1 15,-1 4-2-15,0 3-3 0,2 1-5 16,-1-2 1-16,3 1-3 0,-2-6-4 16,2-1 2-16,2-7-4 0,-2-2 1 0,2 1-4 15,0-4 0-15,2-5 0 0,0 1-1 16,2-6-3-16,3-4-1 0,3-2 0 16,3-2-2-16,4-4-2 0,-1 1-3 15,4-3-2-15,-1 2-3 0,0-2 1 0,0 2-3 16,-3 3-2-16,2-2 0 0,-4 3 3 15,1 0-1-15,0 6 1 0,0 0 0 0,2 3 3 16,2 3-4-16,0 0 3 0,0-1 1 16,4 0-1-16,5 4 1 0,2-3 2 15,1 0 1-15,3-3 0 0,2-2-2 16,-4-3 0-16,1-4 2 0,4 0 2 16,-5-2 0-16,4-5-1 0,-2-3-1 0,-3 0-2 15,-1-2 3-15,-2-6 0 0,-6 1 1 0,-2 0-3 16,-3 1 3-16,-5-4 11 0,-2 2 0 15,-4 4 7-15,-2-1-3 0,-4 5 2 16,-4-1-4-16,-2 6 0 0,-4 3 1 16,2 2 0-16,-5 2-3 0,0 3 3 0,1 3 2 15,1 4-1-15,1-1 2 0,4 4-5 16,0 3 0-16,2-1-1 0,4 4-1 16,2-2-2-16,6 2-2 0,2 2-6 15,2-2-20-15,3-5-38 0,5 2-48 0,4 0-60 16,0-10-75-16,6 2-594 0,-1-5 282 15,3-5 186-15</inkml:trace>
  <inkml:trace contextRef="#ctx0" brushRef="#br0" timeOffset="112139.8875">25787 11073 83 0,'-5'-4'224'0,"3"-1"-20"0,2 5-23 16,-6-2-18-16,6 2-13 0,0 0-5 0,-4 10-3 15,2-1-2-15,0 4-6 0,0 5-7 16,-3 1-6-16,1 3-9 0,0 5-8 16,0-2-8-16,-3 3-6 0,3-1-6 15,-3 0-1-15,3-2-10 0,2-6-2 0,-2 0-4 16,0-1-1-16,2-4 2 0,2-3 6 15,-4 1-3-15,4-5-9 0,4-2-4 0,-4-5-4 16,10-3-9-16,-10 3-8 0,20-17-4 16,-4 4 0-16,1-2-7 0,7-4 2 15,-2-3-4-15,4 1-10 0,-3 3 4 16,-5 1 0-16,0 2-3 0,2 1-3 0,-6 1-1 16,-1 3-5-16,0 1-1 0,-5 3-3 15,1 2 1-15,-1 2 1 0,-8 2-1 16,12 8-1-16,-4-1 0 0,-4 3-3 0,4 1 4 15,-2 1 3-15,0 3-1 0,3 1-3 16,2-1-2-16,-1-2 4 0,3 2-2 16,1 1 0-16,2-6 0 0,-2 0-1 0,4-2 1 15,-2-2 2-15,3-2-3 0,-1-3-1 16,0-2 5-16,2-2-4 0,-2-1-1 16,-1 0-1-16,0-4-3 0,0-1 3 15,3 1-1-15,-6-3-3 0,-1 2-3 0,0 2 2 16,-1 1-2-16,-3-2-1 0,-1 4-1 15,0-1 0-15,-1 3 1 0,0 2-1 16,-7 0 3-16,6 6-3 0,-4 1 2 0,0 0-1 16,2 4 4-16,0 2 1 0,2 2-3 15,1 3 5-15,2-4 1 0,3 4-3 16,-1-2 5-16,1 0-1 0,1-1 3 0,2-4 0 16,-3-1-3-16,4-4 2 0,0-1 0 15,-1-1 2-15,2-4-1 0,-4-1 0 16,3-4 1-16,-2-2 0 0,-2-1 2 0,-1-3 0 15,-3 0-2-15,-3-5 2 0,-3 3-4 16,-4-2 0-16,-3-1-2 0,-6 4-1 16,-1-6 0-16,-2 4-4 0,-2 1-11 15,-2 3-16-15,0 1-29 0,3 2-31 0,-1 3-31 16,0 0-35-16,6 1-14 0,0 6-37 16,1 1-32-16,3 1-518 0,3 2 258 15,3-7 170-15</inkml:trace>
  <inkml:trace contextRef="#ctx0" brushRef="#br0" timeOffset="112712.7421">27063 11337 178 0,'2'-11'206'0,"1"3"-19"16,-6-1-15-16,-3 0-16 0,-3 3-10 16,-3-1-15-16,-6-1-6 0,2 4-15 0,-5 2-7 15,-1 2-11-15,2 5-10 0,-4 4-8 16,-1 0-7-16,3 7-6 0,4-2-9 0,0 4-5 15,6 0-5-15,2-2-1 0,5 2-7 16,3-3 1-16,4-4-2 0,7 0-4 16,1-1-1-16,5-6-3 0,2 0-3 15,4-7-1-15,3-2-2 0,0-5-5 0,6-5 2 16,0-2-1-16,-3-3-3 0,5-8 1 16,-2 0-6-16,-1-4 1 0,-1-3 0 15,-2-3-1-15,-3-4-4 0,-2 3 0 16,-4 0 3-16,-7 5 7 0,1 3 9 0,-4 5 5 15,-1 3-1-15,-4 6-6 0,-2 4-2 16,-4 3-7-16,0 7 5 0,-8 6-1 0,2 4 2 16,-2 9-1-16,-1 5-1 0,0 6-2 15,2 7 2-15,5 2-1 0,4 2-2 16,4 5 3-16,4-2 0 0,7 4 1 16,2 1-5-16,4-3 2 0,5-8 2 0,-2-1-1 15,2-9-6-15,1-2 7 0,3-4-2 16,-1-5-1-16,1-7-1 0,0-4-1 15,-6 0-1-15,4-8-1 0,-1-2 0 16,-1-2-1-16,-4-4-1 0,0-2 1 0,-3-1 2 16,-2 1 8-16,-5 0 2 0,-1 3 0 15,-7 2-1-15,0-1 2 0,-6 5-1 0,0 3 2 16,-5 2 2-16,9 1 1 0,-19 4-1 16,8 2 3-16,1 5 4 0,2 1-5 15,1 1-2-15,0 3-3 0,5 1 1 16,2-2 0-16,4 2-7 0,1 0 2 0,6 1-6 15,1-4-12-15,3 1-28 0,0-7-40 16,6 0-48-16,3-2-59 0,-2-6-75 16,6-1-660-16,-1-7 310 0,3-4 204 15</inkml:trace>
  <inkml:trace contextRef="#ctx0" brushRef="#br0" timeOffset="113251.2217">29072 10799 1858 0,'2'-13'2'0,"0"2"-2"0,-2 3 42 15,2 3 19-15,-4 0 14 0,2 5 14 0,0 0 3 16,-21 12-7-16,8 3 0 0,-4 4 2 16,-4 8-2-16,-4 7-6 0,1 8-4 15,-5 19-8-15,-1 5-7 0,4 7-2 16,2 3-6-16,0 0-5 0,3-3-5 0,2-3-2 15,4-14-3-15,1-10-14 0,0-2-14 16,4-7-14-16,2-6-4 0,-1-7 0 16,3-1-1-16,-3-10-15 0,3-1-6 15,1-8-3-15,1-6 3 0,4 2 2 0,-6-14 1 16,6-3 3-16,2 0 1 0,6-7 1 16,1-1 1-16,4-3 1 0,2-2 4 0,1 5 1 15,0 3-1-15,-2 3 0 0,1 2 5 16,2 2-1-16,-2 1 2 0,-1 4 4 15,2 5-2-15,-4 3 3 0,0 4 1 0,4 2 3 16,-2 3-1-16,1 3 3 0,-2 1 2 16,4 3 2-16,1 1-3 0,0 0 3 15,1-2 1-15,0 0 2 0,2-1 2 16,5-2 2-16,-1-1 5 0,2-5 5 0,-3-4 7 16,1 0 3-16,3-5 3 0,-5-3 1 15,3-4 2-15,-6-1-2 0,0-6 0 16,-6 0 0-16,-3-2-6 0,-5-2-6 0,-6 2-4 15,-4-1 2-15,-7 0-7 0,-3 3-5 16,-8-2 3-16,-1 3-4 0,-4 2-15 16,-3 3-19-16,5 3-23 0,-1 2-26 0,-1 5-30 15,5 3-30-15,4 2-46 0,-2 2-48 16,6 3-576-16,5 1 273 0,1 1 181 16</inkml:trace>
  <inkml:trace contextRef="#ctx0" brushRef="#br0" timeOffset="113904.3872">30003 11426 207 0,'2'-23'200'0,"-6"4"-16"16,-4 3-19-16,-2-1-15 0,-4 5-14 0,-2-1-16 15,-4 5-14-15,-1-3-8 0,-3 5-9 16,4 3-11-16,-4 1-6 0,3 0-7 15,3 4-11-15,0 2-3 0,4 2-10 0,3 2 2 16,2-1-4-16,5 3-6 0,4-2 1 16,2 0-5-16,4 1-1 0,4 0-5 0,-2-2 0 15,4 2-7-15,1-6 3 0,0 3-5 16,-1 0-4-16,3-1-4 0,-2 3 5 16,-2-3 0-16,1 5-4 0,-2-1 0 15,2 5 1-15,-2 3 4 0,-2 2-1 0,1 4 4 16,-3 2 1-16,1 3-2 0,-3 2 1 15,0 7-2-15,-2 3 3 0,-2 3-1 16,-2 1 0-16,-2 6-3 0,0 0-2 16,-5-3 2-16,1-7 0 0,-3-2-1 0,1-4 8 15,-6-3 8-15,2-2 19 0,-3-7 17 16,0-4-1-16,0-3 3 0,-4-5-4 0,4-7-4 16,0-4-7-16,0-4-2 0,0-4-6 15,7-2-6-15,-1-9-5 0,9-1-6 16,2-3-11-16,8-9-9 0,7 0-17 15,6-6-12-15,15-14-14 0,7-1 0 0,1 1-3 16,5 6-4-16,-1 3 2 0,3 0 3 16,1 6 3-16,-12 10 3 0,-7 4 5 15,-7 5 1-15,-1 1 1 0,-4 8 1 0,-6-1 3 16,0 6 2-16,-2 3 1 0,-5 2 4 16,0 4 1-16,0 1 2 0,2 4 2 15,-4 0 7-15,2 4 3 0,0-1 1 0,1 0 4 16,2 1 4-16,1-3 5 0,1 1 4 15,1-4 4-15,2 1 6 0,0-3 2 16,2-2 6-16,-1-6 1 0,-3 0 0 16,1-5-3-16,-2-3-5 0,-1-3-3 0,-3-4-4 15,-2-1-3-15,-5-1-5 0,-4 1-13 16,-3-3-21-16,-4-2-13 0,-1 3-24 16,2 0-22-16,-3 5-35 0,2 1-43 0,1 2-50 15,0 2-517-15,6 5 246 0,2-1 163 16</inkml:trace>
  <inkml:trace contextRef="#ctx0" brushRef="#br0" timeOffset="114356.1882">31076 11346 99 0,'-12'-2'126'15,"-1"2"-12"-15,-4 2-11 0,-2 3 1 16,-3 3-18-16,2 4-10 0,1 3 0 0,-1 0-20 15,4 1-5-15,0 0-6 0,4 2 3 16,4-3-12-16,2-3-2 0,3-1-1 16,6-4-4-16,1-3-10 0,4-1 2 15,2-3-6-15,4-2 4 0,0 1-13 0,1-5 2 16,2 3 3-16,-2-3-2 0,-1 2-2 16,0-2 3-16,-2 4-6 0,-2-1-6 15,-1 1 7-15,0 2-2 0,1 2 1 0,-1 1-3 16,3 3 1-16,1 0 4 0,2 3 6 15,5 0 9-15,4 2 14 0,1-4 9 16,7-2 7-16,2 0 12 0,4-3 11 0,7-9 10 16,8-4 7-16,17-10 6 0,3-7 3 15,-2-6-2-15,-6-2-2 0,1-7-5 16,-3-1-11-16,-1-3-2 0,-9-1 4 16,-9 3 7-16,-10 8 9 0,-11 8 7 0,-1 7-7 15,-8 3-9-15,-6 5-9 0,-4 5-9 16,-6 7-5-16,2 2-1 0,0 0-9 15,-32 25-2-15,16-5-4 0,-9 13-6 16,-1 2-5-16,-10 18-7 0,0-3-36 0,3-9-44 16,3-9-70-16,-2 4-84 0,0-14-90 15,1-3-672-15,-3-8 328 0,-7-3 216 16</inkml:trace>
  <inkml:trace contextRef="#ctx0" brushRef="#br0" timeOffset="115071.3036">18694 10592 145 0,'-10'0'170'0,"3"1"-14"0,7-1-3 15,-3 4-5-15,3-4-5 0,34 0-4 16,1-1-14-16,13-2-9 0,13-3-10 16,28 1-7-16,9-6-6 0,6 2-2 0,3-3-5 15,24-4-12-15,-1 3-3 0,-3-2-8 16,-23 5-8-16,-13-2-2 0,-6 3-8 16,-20 0-3-16,-15 3-8 0,-11 0 1 15,-7 2-2-15,-5 3-10 0,-6-3-14 16,-4 2-23-16,-9 2-21 0,-3 2-27 0,-5-2-30 15,0 0-22-15,-28 13-22 0,3-3-22 0,-8 1-419 16,-12 4 196-16,-7 0 130 0</inkml:trace>
  <inkml:trace contextRef="#ctx0" brushRef="#br0" timeOffset="115345.7694">19068 10814 201 0,'-75'21'42'0,"2"-2"23"16,17-1 17-16,9-5 7 0,11-4 13 15,6 0-8-15,7 0 4 0,8-3 7 16,10 0 16-16,8-2 5 0,14 0 0 15,12-2 5-15,13-2-3 0,18-2 0 0,27-2 2 16,4 1 0-16,4-7-1 0,4 2-3 16,1-3-2-16,-5 4-6 0,-1-3-9 0,-5 3-3 15,-20-1-7-15,-12 2-9 16,-3 1 2-16,-10 1-9 0,-6 0 0 16,-7 0-3-16,-1 0-5 0,-4 2-5 0,-5-1-18 15,-3 1-9-15,2 0 6 0,-4 0-9 0,-2 2-7 16,0-2-2-16,-3 0-2 0,-3 2-5 15,0 0-15-15,-8 0-20 0,14 0-27 16,-8-2-39-16,-6 2-43 0,0 0-44 16,6-3-45-16,-6 3-58 0,0-9-654 0,-2 4 314 15,-2-1 206-15</inkml:trace>
  <inkml:trace contextRef="#ctx0" brushRef="#br0" timeOffset="116320.0822">18036 7847 2 0,'0'0'163'0,"12"9"6"16,-1-5 6-16,6 2-3 0,8-3-5 15,3 2-9-15,14 0-7 0,15-2-12 0,30 3-11 16,13 0-1-16,7 0-9 0,8-4-4 15,1 3-5-15,1-3-9 0,-4 2-1 16,4-2-6-16,-4 4-8 0,-8-6-5 0,-6 4-10 16,-10-2-9-16,-16-2-8 15,-18 1-3-15,-11 1-6 0,-8-2-2 0,-2 0-4 16,-5 0-2-16,-5 2-4 0,-1-2-2 16,-4 0-3-16,0 2-3 0,-4-2-2 0,-2 0-6 15,-3 0-14-15,-2 2-21 0,-8-2-23 16,8 0-20-16,-8 0-24 15,0 0-37-15,0 0-23 0,-28 6-24 0,11-2-17 0,-4-3-514 16,-9 5 238-16,-6 2 158 0</inkml:trace>
  <inkml:trace contextRef="#ctx0" brushRef="#br0" timeOffset="116631.6818">18012 8319 14 0,'0'2'184'0,"0"-2"-10"0,28 0-12 16,-4 0-9-16,11 1-7 0,14-1-10 16,14 3-3-16,30-2-5 0,9-1-2 0,6 2-3 15,0 2-4-15,2-2-6 0,-6 0 1 16,-1-2-8-16,-3 2-5 0,-5 0-1 16,-16 0-11-16,-16-1-1 0,-2 2-7 0,-9-3-5 15,-6 1-3-15,-8-1-5 0,-5 0-3 16,1 0-8-16,-4 0-4 0,-5 0-7 15,-3 0-1-15,-1 0-3 0,-2 0-3 0,-4 0-8 16,-1 0-3-16,2 2 2 0,-6-4-6 16,2 4-5-16,-1-2-13 0,0 0-19 15,-3 0-24-15,1-2-30 0,-9 2-31 16,14 0-35-16,-14 0-45 0,12 0-45 0,-12 0-574 16,10 0 271-16,-10 0 179 0</inkml:trace>
  <inkml:trace contextRef="#ctx0" brushRef="#br0" timeOffset="124822.6974">2717 5228 138 0,'13'-14'143'15,"6"-3"-23"-15,10-13-10 0,5 1-6 0,13-13-1 16,6-6-13-16,-4-2-8 0,2 0-8 16,-3-5-14-16,1 0 3 0,-7-4-10 15,-3-2-3-15,-8-1-4 0,-6-2-6 0,-8 13 4 16,-6 8 1-16,-4 4 6 0,-5 9 2 15,-2-1 1-15,-2 6-8 0,-5 6-3 16,-2 6-3-16,-3 10-1 0,-5 4 2 0,-7 14-3 16,-5 13 13-16,-11 21 9 0,-2 13 12 15,-11 27 6-15,3 15 3 0,2 20 3 16,3 13-2-16,5 8-3 0,-2 5-6 0,4 3-6 16,2-3-4-16,2 4-6 0,2-5 1 15,7-6-8-15,4-12-3 0,6-11-6 16,5-26-3-16,8-7-1 0,2-16-6 0,2-16-1 15,6-4-4-15,2-7-1 0,1-9 0 16,4-9-3-16,2-9-2 0,4-7-2 16,0-8-2-16,5-6-1 0,-1-5 1 0,3-10-6 15,-6-6-3-15,2-10-3 0,-3-4-3 16,-4-7-3-16,-8-6-3 0,-5 1-4 16,-10-5-2-16,-7-14 3 0,-11 3-2 15,-10 6 0-15,-4 4-2 0,-6 8 4 0,-7 3 0 16,-2 8 4-16,9 7 2 0,8 6 0 15,4 7 2-15,5 0 3 0,7 5-4 0,0 0 3 16,5-1 0-16,6 5 0 0,5 0 0 16,8-3-1-16,5 0 1 0,8-1-3 15,3 1-1-15,8-4 1 0,4 0-2 0,2 1-6 16,7-4-7-16,0 0-11 0,1-2-15 16,1-2-12-16,-1 1-11 0,-2-4-21 15,1-4-13-15,5-10-16 0,-8 8-9 0,-6 3-5 16,-3-1-4-16,-1-1-11 0,-4 6-4 15,-3-1-6-15,-2 1-1 0,2 0 1 16,-4 1-328-16,2 0 164 0,-2 2 108 16</inkml:trace>
  <inkml:trace contextRef="#ctx0" brushRef="#br0" timeOffset="125058.1601">3462 4918 161 0,'9'-13'31'15,"-3"4"17"-15,0 1 21 0,-4-2 26 0,3 3 7 16,-3 1 2-16,-2 2 9 0,0-1-9 15,0 5-6-15,0 0-3 0,0 0 10 0,0 0 6 16,-25 15 2-16,8 2 0 0,-3 6 0 16,0 11 0-16,-4 5-3 0,-5 19-6 15,3 5-8-15,2 2-6 0,6 1-10 0,5-10-4 16,5-7-9-16,5-4-6 0,3 3-6 16,3-5-5-16,5 4-3 0,1-1-5 15,3-2-10-15,6-4-34 0,-4-8-32 0,5-3-35 16,0-3-39-16,2-3-45 0,1-3-39 15,-2-7-502-15,2-4 236 0,-3-4 156 16</inkml:trace>
  <inkml:trace contextRef="#ctx0" brushRef="#br0" timeOffset="125429.3682">3799 5435 84 0,'5'-4'123'0,"-5"4"-5"0,0 0 3 0,4 17 4 16,-2-5-11-16,0 3 0 0,0 2-8 16,0 2-4-16,-2 0-5 0,0 2-13 15,2 0-7-15,-2-1-8 0,0-1-6 16,0-1-6-16,2-3 1 0,-2-2 18 16,0 1 14-16,2-3 19 0,0-3 8 0,-2-2-10 15,2-4-14-15,-2-2-8 0,0 0-9 16,16-16-6-16,-8 5-9 0,2-6-8 0,3-2-5 15,2-2-8-15,0 2-2 0,1-4-6 16,0 4-4-16,-2 4-4 0,1 3-1 16,0 3-6-16,0 1-2 0,1 6-1 0,-2 4-2 15,0 4-3-15,1 2 3 0,0 3-1 16,0 4-4-16,-3 0 1 0,1 5 0 16,2 0 0-16,-3 1-1 0,-3 2-5 15,2-2-24-15,-3-2-22 0,-2-2-37 0,1 0-38 16,3 0-40-16,-1-3-47 0,-3-3-536 15,1-3 252-15,-3-2 167 0</inkml:trace>
  <inkml:trace contextRef="#ctx0" brushRef="#br0" timeOffset="125738.0321">4248 4642 104 0,'21'4'170'16,"9"7"-4"-16,10 9-5 0,4 4-10 16,11 16-9-16,2 8-5 0,-3 7-2 0,-4 8-5 15,1 19-7-15,-5 4-10 0,-13-10-3 16,-7 2-7-16,-6-4-9 0,-5 1-3 16,-9-12-2-16,-2-8-2 0,-6-2-6 0,-2-2-5 15,-5-1-1-15,1-2-6 0,-5-5-4 16,-4 0-2-16,1-5-1 0,-8-3-8 15,1 0-2-15,1-9-5 0,-2-1-4 0,-2-1-5 16,2-2-4-16,1-2-8 0,4-6-25 16,0 2-23-16,0-5-37 0,0-1-45 15,6-1-49-15,3-5-46 0,1 0-602 0,5-6 272 16,4 2 180-16</inkml:trace>
  <inkml:trace contextRef="#ctx0" brushRef="#br0" timeOffset="125933.2456">5422 5705 65 0,'22'-6'189'16,"-4"1"-19"-16,0-1-20 0,1 2-12 0,-3 1-14 15,4 0-14-15,-2 0-15 0,0 1-33 16,0 0-45-16,-3 0-54 0,-2 2-59 15,0-2-240-15,-3 4 114 0,-4 2 76 0</inkml:trace>
  <inkml:trace contextRef="#ctx0" brushRef="#br0" timeOffset="126065.1854">5524 5932 140 0,'5'4'224'0,"1"-2"-9"15,4-2-21-15,2 0-18 0,6-2-16 16,1 0-19-16,0-2-31 0,0 0-42 0,-1 0-58 15,2 0-72-15,-1-1-406 0,-2 1 159 16,-2-2 105-16</inkml:trace>
  <inkml:trace contextRef="#ctx0" brushRef="#br0" timeOffset="127936.2411">6769 5739 143 0,'0'0'156'0,"0"0"-6"0,10 0-5 16,-6-3-4-16,5 1-7 0,0-4-4 16,1-2-6-16,0-1-5 0,5-6-6 15,0 0-2-15,0-6-4 0,-1-4 0 16,2-1-3-16,-6-4-6 0,-1 4-5 0,-5-3-4 16,-2 1-8-16,-4 1-8 0,-5 0-10 15,-5 5-5-15,-3 3-7 0,-10 2-6 0,-7 5-9 16,-4 6-3-16,-3 7-1 0,-2 8-4 15,-11 4-3-15,-11 14-3 0,6 4-3 16,13-3-5-16,10 0 3 0,4 1-4 16,11-2 0-16,4-1-2 0,6-2 1 0,7-4-3 15,4-1 0-15,7-2 2 0,6 0-2 16,2-5 0-16,7-3-3 0,-2-3 1 16,2-4 0-16,1-4 0 0,3-2-3 0,-3-2 1 15,2-1 0-15,-1-3-4 0,-3 1 4 16,1-4 1-16,-3 1 2 0,-2 3-1 15,-2 1-1-15,-3 0 2 0,0 2-2 0,-4 0-4 16,2 5-1-16,-1 2 1 0,0 4 4 16,1 4 4-16,-1 5 6 0,-1 4 3 15,6 11 2-15,-4 5 4 0,0 6 0 16,2 9-2-16,-4 2 0 0,5 21 0 0,-5 2 1 16,-3 6-2-16,-1 0-5 0,-6-10-2 15,-2 15 2-15,-2-3 1 0,-3-4 0 0,-3-4-2 16,-3-6 5-16,-1-12 3 0,-2-11 8 15,0-5 8-15,-4-1 5 16,-1-11 5-16,-2-3 9 0,-2-6-2 0,-5-4-3 16,3-8 9-16,-3-7-23 0,0-7 8 0,-2-6-12 15,1-11 5-15,3-12-3 0,5-3-8 16,4-24-7-16,10 2-4 0,9 1-20 0,13-21-3 16,4 2-11-16,10 0-20 15,3 3-14-15,4 3-30 0,3 3-34 0,-2 1-41 16,1 6-35-16,4 4-30 0,3 2-24 15,-1 5-19-15,2 2-604 0,1 2 295 0,3 2 194 16</inkml:trace>
  <inkml:trace contextRef="#ctx0" brushRef="#br0" timeOffset="128193.9474">7797 4882 10 0,'-6'-15'199'0,"-4"2"3"0,-4 3-8 16,0 4-14-16,-5 3-3 0,-5 4-4 15,-3 7-6-15,-7 4 4 0,-6 9 0 16,-13 16-14-16,5 5-10 0,0 12-7 16,9 3-14-16,3 8-5 0,6 1-13 0,7 3-7 15,6-2-9-15,6-9-4 0,7-6-13 16,4-6-8-16,6 5-4 0,0-3-4 0,7-2-11 16,2-3-4-16,2-1 0 0,3-3-10 15,2-6-8-15,0-5-16 0,1-6-24 16,5-3-34-16,-6-5-37 0,4-5-37 15,3-1-45-15,1-6-25 0,0-4-29 0,-3-2-577 16,3-6 272-16,-2-3 178 0</inkml:trace>
  <inkml:trace contextRef="#ctx0" brushRef="#br0" timeOffset="128538.2498">7935 5629 567 0,'8'-19'19'16,"1"1"23"-16,-5 5 21 0,0 4 17 16,1-1 15-16,-3 4-13 0,2 1-2 15,-2-1-8-15,0 4-7 0,-2 2-8 0,0 0 7 16,0 0 3-16,4 13 1 0,-4-3-3 15,2 5 7-15,-4 3-2 0,0 1-2 16,2 1-4-16,-4 5-2 0,2-4-9 0,0 0-3 16,0 0 0-16,0-2 4 0,0-2 6 15,2-2 9-15,-3-4 13 0,1 1 9 16,2-1 4-16,0-4-4 0,0-3-9 0,0-4-10 16,0 0-7-16,0 0-7 0,17-23-5 15,-9 10-7-15,6-5-9 0,0 1 1 16,1 0-8-16,2 0-3 0,0 1-6 15,-1 1 4-15,2 2-6 0,-4 3 2 0,4 3-7 16,-4 3 3-16,1 4-4 0,2 4 0 16,-2 3-3-16,1 5 0 0,2 3 1 15,-4 2-2-15,-1 2-3 0,-2 2 1 0,2 1-2 16,-5 2-2-16,2 1-13 0,-2-2-24 16,0-2-27-16,-2 0-31 0,0-5-31 15,0 0-38-15,0-1-35 0,1-5-50 0,-3-5-539 16,-2-3 267-16,-2-2 176 0</inkml:trace>
  <inkml:trace contextRef="#ctx0" brushRef="#br0" timeOffset="128824.9184">8460 4835 69 0,'12'-6'159'0,"4"6"-4"16,2 3-2-16,8 6-6 0,5 6-4 15,9 7-6-15,14 18-10 0,-3 8-1 0,-5 8-2 16,-3 6-6-16,-3 7 0 0,-7 6-5 16,-5-1-9-16,-4 0-5 0,-8-2-2 0,-5-9-4 15,-7-10-3-15,-2 0-4 0,-4-7-2 16,-5 4 2-16,-1-3-3 0,-6-3-7 16,-6-1-3-16,-1-6-5 0,-4-3-5 15,0-3-5-15,-5-2-3 0,2-9-6 0,3 2-6 16,1-6-11-16,6-2-22 0,0-7-38 15,4 2-49-15,3-6-59 0,7-3-65 16,4 0-682-16,0 0 300 0,13-16 198 0</inkml:trace>
  <inkml:trace contextRef="#ctx0" brushRef="#br0" timeOffset="129226.2576">9292 5897 83 0,'10'-1'235'0,"-10"1"-21"0,12-2-21 16,2 0-21-16,2 0-17 0,8 0-15 16,5-2-16-16,5 2-13 0,11 1-8 15,3-3-12-15,10 0-7 0,-1 0-8 0,0-2-6 16,-2 3-10-16,-9-1-14 0,-6-2-8 16,-3 3-18-16,-7-2-26 0,-6-1-39 15,-2 4-21-15,-5-4-27 0,-7 0-19 0,-5 0 3 16,-5-1 4-16,-7-2 3 0,-3 0 11 15,-3-3 9-15,-6 0 12 0,0-1 15 0,-2 2 31 16,-3-2 25-16,4 1 24 0,0 1 16 16,2 2 15-16,2 1 12 0,0 0-1 15,3 1-3-15,0 3-8 0,0 2 10 16,3 4 12-16,0 5 4 0,-2 5 6 16,2 5 6-16,0 2 4 0,1 4-6 0,1 7 1 15,1 2-1-15,1 5-9 0,-1 1-6 16,5 2-10-16,-2 0-2 0,2 4-9 0,0-4-5 15,-2 2-4-15,4-2-3 0,-2-2-10 16,2-5-19-16,0-2-24 0,-2-5-44 16,2-4-43-16,2-1-39 0,0-6-66 0,0-3-568 15,0-6 261-15,4-3 173 0</inkml:trace>
  <inkml:trace contextRef="#ctx0" brushRef="#br0" timeOffset="129774.5115">10239 5853 25 0,'8'-5'189'0,"0"-2"-19"0,6-3-16 16,3-4-20-16,5 0-9 0,4-8-15 16,0 0-7-16,4-9-8 0,-1-1-10 0,10-16-4 15,-5-5-9-15,0-4-9 0,-9 0-6 16,-6 4-12-16,-8 4 1 0,-3 4-4 15,-4 4 2-15,-4 9 11 0,-2 2-1 0,-2 3-7 16,-2 2-5-16,-1 5-5 0,-1 6-4 16,-2 4 0-16,-4 9 1 0,-2 5 11 0,-1 5 5 15,-2 11 0-15,-2 10 6 0,-1 7-1 16,4 6 1-16,-6 18 1 0,3 5-2 16,4 1-2-16,4-10-5 0,3-1-3 15,4-1-2-15,-2 0-3 0,2 0-2 0,2-4-4 16,-2-1-1-16,4-8-5 0,-2-4-2 15,2-8-1-15,2-1-2 0,-2-4 2 16,-1-4 6-16,3-3 4 0,-2-5-3 0,2-4-2 16,2-6-3-16,-2-3-2 0,0 0-4 15,0 0-2-15,17-24-2 0,-7 5-6 16,4-5 3-16,2-2-3 0,4-2-3 0,1-7-1 16,4 3-2-16,-4 5 0 0,5 3-1 15,-3 2-1-15,3 3-4 0,-6 6 3 16,4 1-2-16,-3 9 2 0,0 0-2 0,0 9 1 15,3 5 0-15,1 3-1 0,0 5-2 16,-2 5 4-16,1 2-4 0,-5 1 4 16,0 3 2-16,-4 0-2 0,-1 2 2 15,0-1 0-15,-2-1-3 0,-4-6-15 0,3-1-14 16,-2 0-22-16,-5-6-28 0,2-2-21 16,0 0-32-16,3-3-28 0,-5-4-43 0,2-7-623 15,1-1 281-15,-7 0 185 0</inkml:trace>
  <inkml:trace contextRef="#ctx0" brushRef="#br0" timeOffset="130038.2974">11366 5176 151 0,'-4'-15'218'0,"0"8"-24"0,0 1-14 15,-6 6-6-15,10 0 2 0,-24 16-4 16,6 1-6-16,-1 6-5 0,-3 11-6 0,-2 5-5 15,0 4-10-15,-1 15-9 0,4-5-9 16,4-6-6-16,5 1-10 0,1 1-9 16,2 1-9-16,5-6-13 0,4 0-2 0,2 0-7 15,0-3-7-15,4 0-5 0,1-3-7 16,4-4-12-16,1-2-15 0,1-3-19 16,2-9-36-16,0-1-41 0,4-1-38 0,4-6-43 15,-1-3-45-15,-2-5-32 0,4-4-552 16,3-1 268-16,-1-8 176 0</inkml:trace>
  <inkml:trace contextRef="#ctx0" brushRef="#br0" timeOffset="130373.5151">11647 5829 85 0,'4'-6'142'0,"-2"0"4"0,4 3 4 16,-4-1-12-16,-2 4-13 0,4-4-17 0,-4 4-10 16,0 0 9-16,0 0 0 0,4 17-3 15,-4-5-8-15,-2 0-7 0,2 4-4 16,-2 2-8-16,0 0-5 0,-2 1-6 0,0 1-7 15,0-1-6-15,0-3-5 0,2 0-3 16,0-2-4-16,0-3 16 0,0 0 9 16,0-2 1-16,0-2-1 0,2-4-7 0,0-3-4 15,0 0-7-15,0 0-3 0,8-16-3 16,-2 4-5-16,6-1-5 0,-2-5-4 16,6 0-2-16,0 2-5 0,3-1 0 15,-1 0-3-15,4 2-4 0,-1 3-2 0,-2 0 1 16,0 5-5-16,-2 3-2 0,0 2 2 15,2 4-4-15,-2 2 1 0,0 3-1 0,0 7 2 16,0-1-1-16,-5 2-1 0,4 4 2 16,-4 1-4-16,-2-1-12 0,1 0-24 15,-5-2-28-15,3-3-35 0,0 2-43 16,-3-3-49-16,0-3-591 0,2-2 265 0,-1-5 175 16</inkml:trace>
  <inkml:trace contextRef="#ctx0" brushRef="#br0" timeOffset="130600.5204">12356 5347 172 0,'18'0'189'0,"0"6"-1"16,4 7-7-16,7 7-1 0,5 10 3 16,11 17-6-16,-1 5-5 0,-2 3 3 15,-5 9-13-15,-5-2-13 0,-10 1-17 0,-9-8-11 16,-8-8-8-16,-8-5-12 0,-8 6-18 15,-5-4-6-15,-16 9-7 0,0-11-9 16,1-8-16-16,-16 6-39 0,5-12-52 16,4-4-55-16,2-4-51 0,-1-8-66 0,1-3-537 15,-2-3 256-15,3-3 170 0</inkml:trace>
  <inkml:trace contextRef="#ctx0" brushRef="#br0" timeOffset="133530.2827">7405 6761 29 0,'0'0'65'16,"0"0"-6"-16,0 0-1 0,0 0-1 0,0 0-2 15,0 0 3-15,0 0-3 0,0 0-3 16,0 0-7-16,0 0 2 0,0 0-8 0,0 0 2 16,0 0-10-16,0 0 1 0,0 0 1 15,0 0-5-15,0 0-1 0,0 0-2 16,0 0-4-16,0 0-3 0,0 0 3 15,0 0-4-15,0 0-4 0,0 0 4 0,0 0 1 16,0 0-9-16,0 0 0 0,0 0 9 16,0 0-13-16,0 0 4 0,0 0-4 0,0 0-1 15,0 0 1-15,0 0-1 0,0 0-2 16,0 0 1-16,0 0-2 0,0 0-3 16,0 0-9-16,0 0-8 0,0 0-17 15,0 0-26-15,0 0-246 0,0 0 105 16,20-8 69-16</inkml:trace>
  <inkml:trace contextRef="#ctx0" brushRef="#br0" timeOffset="138886.3032">10265 6848 16 0,'24'-4'37'0,"-24"4"0"0,19 4-6 16,-9 1-4-16,8-2-1 0,2 1 1 0,10 3-8 16,11-1 5-16,11 5 4 0,31 1 3 15,8-1-5-15,4 3 3 0,4-1-3 16,6 0 0-16,19 4-5 0,3-2-2 16,0 1 0-16,0-2-5 0,-26-4 0 0,-4 2 3 15,-2-5 1-15,-11 2 0 0,-19-6-3 16,-10 1 4-16,-12 1 2 0,-7-4 1 15,-4 0 0-15,-3 1 6 0,-3-2-2 0,-6 3 1 16,2-3 1-16,-3 0-9 0,-6 0 3 16,-1 0 0-16,-1-3 9 0,-5 1-19 15,-6 2-4-15,9-2 0 0,-9-3-9 0,0 5-12 16,0 0-15-16,-15-5-16 0,2 0-20 16,-3 3-185-16,-8-2 85 0,-6 2 56 15</inkml:trace>
  <inkml:trace contextRef="#ctx0" brushRef="#br0" timeOffset="139208.408">11116 7072 58 0,'62'5'61'0,"-1"0"-7"0,0 1-4 15,28 0-1-15,5 2-4 0,1-3-2 16,2 1-2-16,-2 0-1 0,-2-3 3 0,-16-1-2 16,-14 1-1-16,-1-3-2 0,-12 0 0 15,-3-3 5-15,-1 1-2 0,-3-1 9 16,-3-1 1-16,-8 0-5 0,-1-1-2 16,-1-1-7-16,-4 0 0 0,-1-2-1 0,-4 1-3 15,0-3-3-15,-4 2-5 0,0 1 0 16,-4-3-4-16,1 2 2 0,0 1-8 0,-4 0-4 15,-4-2-9-15,2 5-20 0,-1-5-25 16,0 1-22-16,-3 2-20 0,-4-1-255 16,0 0 115-16,-4-1 77 0</inkml:trace>
  <inkml:trace contextRef="#ctx0" brushRef="#br0" timeOffset="153728.1525">2133 8660 28 0,'0'0'206'16,"11"-4"-15"-16,-3-2-10 0,2-1-13 0,2-7-9 15,2-1-11-15,3-6-10 0,-2-4-7 16,2-1-12-16,-5-4-10 0,-1-6-9 16,-6 4-6-16,-3-2-10 0,-7 0-8 15,-8 1-7-15,-8-3-9 0,-9 5-5 0,-8 5-7 16,-4 5-4-16,-9 8-8 0,-2 5-2 15,5 7 0-15,-7 5-6 0,2 7-1 0,4 4-6 16,4 5 1-16,8 4-2 0,7-4-5 16,6 4 2-16,12-3-3 0,6-4 1 15,6 0 0-15,6 0-2 0,6-2 2 16,8-2-5-16,3-1 0 0,5-6 1 0,4 0-1 16,1-4 2-16,1 1-1 0,0-3 3 15,0 0-4-15,-2 2 1 0,-3-2 2 0,-3 1-5 16,1 2 5-16,-1 3-3 0,-4 2 5 15,4 3-2-15,-2 5 3 0,-1 8 4 16,-2 4-2-16,2 8 2 0,-3 8 2 16,2 19-1-16,0 4-4 0,-5 5 2 0,-5 0 0 15,-2-1-4-15,-4-8 1 0,-4-10-3 16,-2-5 1-16,-8 2 5 0,0-1 2 16,-6-5 12-16,-8-4 6 0,-5-4 6 15,-5-4-3-15,-6-5 5 0,-2-6 1 0,-5-6 0 16,5-8-13-16,-3-5 7 0,2-7-6 15,1-5-9-15,-1-9 2 0,3-4-18 0,6-9-24 16,7-6-31-16,6-7-33 0,10-4-34 16,5-2-40-16,13-2-36 0,11-19-46 15,10 1-665-15,6 2 305 0,17-10 202 16</inkml:trace>
  <inkml:trace contextRef="#ctx0" brushRef="#br0" timeOffset="154257.6748">2897 7772 104 0,'-4'-5'176'16,"-2"5"-16"-16,6 0-6 0,-17 9-1 0,4 4-4 15,-4 6 0-15,-4 8-6 0,-2 12-5 16,-9 15-4-16,2 7-10 0,3 0-11 16,1 2-9-16,7-9-9 0,9-7-9 15,-1 1-11-15,5 2-4 0,3-11-6 0,3-1-5 16,3 1-6-16,3-5-4 0,3-3-4 15,-1-6-6-15,3-5-4 0,-1-1-3 0,5-6-10 16,2-3-8-16,0-7-9 0,0-3-11 16,4-1-8-16,5-7-5 0,-4-3-1 15,6-3 3-15,-3-3 1 0,1 0 0 16,-4 2 2-16,-2 2 2 0,-3 0 2 0,0 1 3 16,-2 1 1-16,-3 3-1 0,0 0-1 15,-2 4-1-15,-2 2 2 0,-2 2 1 16,-6 0 0-16,18 8 2 0,-12-1 4 0,3 3-4 15,-1 2 3-15,-2 1 0 0,0 1 0 16,1-1 1-16,0 2 3 0,-1-4 2 16,-2 3 1-16,2-3 5 0,-2-1 6 0,0-3 13 15,3 1 9-15,-3-4 3 0,3-2-8 16,-7-2-3-16,14-6-3 0,-1 0-4 0,0-3-4 16,0-3-1-16,-1 0-4 0,3 0-1 15,2 0-2-15,-7 0-1 0,3 2-4 16,-2 1-3-16,0 2 0 0,-3 1-4 15,0 0-1-15,2 5 2 0,2 2 2 0,-2 4 0 16,1 0-2-16,-1 4 4 0,3 3-2 16,-2 1-2-16,1 5 1 0,1-2-6 15,0 2-21-15,-1-1-27 0,-1 2-33 16,0-2-43-16,1-2-51 0,-3-2-49 0,-3-5-488 16,0-2 243-16,1-4 161 0</inkml:trace>
  <inkml:trace contextRef="#ctx0" brushRef="#br0" timeOffset="154506.3522">3560 7734 109 0,'14'6'195'0,"10"7"-6"16,4 8-8-16,5 8-8 15,15 21-8-15,2 1-15 0,-8 8-5 0,1 2-14 16,-8 3-11-16,-5 3-8 0,-6 0-11 15,-12-10-9-15,-4-5-9 0,-6-1-4 16,-4-5-6-16,-2 2-3 0,-6-2-5 16,-6-1-4-16,0-4-4 0,-8-3-7 0,1-5-4 15,-5-2-8-15,6-7-12 0,-2-3-30 16,7-6-46-16,0 1-54 0,4-5-74 0,3-5-562 16,4-5 252-16,4-1 166 0</inkml:trace>
  <inkml:trace contextRef="#ctx0" brushRef="#br0" timeOffset="154688.5999">4335 8715 2108 0,'14'0'-9'0,"-3"0"26"15,-3-2 54-15,-8 2 45 0,15-1-4 16,-8 1-30-16,1-2-20 0,8-1-13 0,6 2-10 16,8-4-4-16,8 3-4 15,4-3-6-15,5-1-2 0,8 0-22 0,-2 0-33 16,-3-1-30-16,1-2-37 0,-7 0-44 15,-3 1-39-15,-7-6-581 0,-4 1 259 0,-10 0 171 16</inkml:trace>
  <inkml:trace contextRef="#ctx0" brushRef="#br0" timeOffset="154894.1943">4813 8361 39 0,'-11'-6'127'0,"5"2"-11"16,0 2-5-16,6 2 13 0,0 0 5 15,0 0-4-15,12 18 0 0,1-7-6 0,6 6-5 16,5 2-7-16,1 2-1 15,0 1-1-15,2 8 0 0,1 2-9 0,-3 0-2 16,-1 5-5-16,-6-1 1 0,-6-4 0 16,-4 0-2-16,-8-1-4 0,-2-3 0 0,-6 7-9 15,-6-7-6-15,-2 3-6 0,-6-6-7 16,-1 0-7-16,-3-4-26 0,0-2-41 16,-2-6-62-16,7-2-76 0,-3-5-643 0,3-6 272 15,2-2 179-15</inkml:trace>
  <inkml:trace contextRef="#ctx0" brushRef="#br0" timeOffset="155344.5823">5742 8185 7 0,'0'8'215'0,"-5"7"19"0,1 6-1 16,-2 7-8-16,0 12-6 0,-3 9-13 16,-1 25-18-16,-5 6-14 0,2 3-13 15,1 3-17-15,0-2-13 0,2-4-10 0,2-3-12 16,0-15-12-16,1-10-9 0,3-2-9 16,0-12-7-16,-1-3-7 0,1-8-4 15,0-2 3-15,2-8 4 0,-3-5-3 0,3-9-7 16,-2-5-8-16,4 2-3 0,-6-24-8 15,2-1-10-15,4-8-1 0,0-8-3 0,4-14-6 16,6-16-10-16,5-3-4 0,5 3 0 16,0 3-2-16,6 5-4 0,4 5 1 15,-3 13-2-15,1 11-1 0,4 3-2 16,1 5 1-16,5 7-3 0,0 4 2 16,1 8-1-16,1 4 3 0,-2 3 0 0,2 6 1 15,-4-2 4-15,-2 7-4 0,-8-1 0 0,-6 3 0 16,-2 2 0-16,-10 0 3 0,-8 0-4 15,-4 2-8-15,-7 2-15 0,-6-2-25 16,-9 0-30-16,1 1-27 0,-2-4-34 0,6-2-30 16,3 0-38-16,6-6-638 0,4-2 288 15,6-4 191-15</inkml:trace>
  <inkml:trace contextRef="#ctx0" brushRef="#br0" timeOffset="155931.5405">6763 8485 169 0,'-14'-10'188'0,"0"4"-9"0,-9-1-12 16,-3 5-13-16,-6-1-15 0,0 8-11 0,-5 1-14 15,-1 2-11-15,-1 7-7 0,3-2-12 16,4 5-7-16,5 0-8 0,3 1-6 16,10-2-3-16,2 0-8 0,7-2-2 0,2-1-6 15,11-3-5-15,2-3 3 0,2 0-7 16,6-6-2-16,1 1-6 0,1-3 0 15,2-4-6-15,3-3-2 0,1-1 5 16,-1-2-2-16,-2 1-2 0,1-3 5 0,-3 3 9 16,-4 0 0-16,-2 1-2 0,-1 0-2 15,-1 3-6-15,-2 1-6 0,-3 2-3 0,0 2 1 16,1 4-4-16,0 1 0 0,-3 7 4 16,2-1-2-16,1 6-1 0,1 0-5 15,1 4 5-15,0 1 0 0,1 1-4 16,1-1 1-16,0-1-3 0,1 0-14 0,1-4-15 15,0 0-15-15,0-5-15 0,-3-3-22 16,4-3-15-16,-2-2-16 0,-1-4-12 0,2-4-6 16,0-4 0-16,3-3-7 0,0-4-2 15,-2-4 5-15,4-6 7 0,-1-3 9 16,1-8 9-16,4-7 10 0,8-18 6 16,-3-2 19-16,1-3 23 0,-2 3 33 0,-1 3 22 15,-10 11 34-15,-2 11 17 0,-3 6 11 16,2 1 15-16,-4 9 7 0,-2 1-6 0,-4 5-10 15,3 3-7-15,-3 5-2 0,-2 6 4 16,-2 2 12-16,0 0 7 0,-8 25 2 16,1-2-5-16,-1 4 2 0,-2 5-8 15,-4 10-1-15,0 4-6 0,1 4-6 0,0 1-6 16,1-2-7-16,-5 20-3 0,4-12-6 16,4-10-4-16,1 0-9 0,2-7-18 0,0-5-35 15,-1 0-25-15,3-8-31 16,1-5-24-16,3-3-22 0,-2-5-36 0,2-7-59 15,0-3-455-15,0-4 227 0,0 0 150 16</inkml:trace>
  <inkml:trace contextRef="#ctx0" brushRef="#br0" timeOffset="156236.7343">7437 8225 6 0,'0'0'157'0,"0"19"-6"16,-2-3-11-16,0 0-4 0,-2 8-8 0,0 1-4 15,-2 3-11-15,-1 7-7 0,0 1-10 16,-1 2-7-16,0 0-7 0,2-2-6 16,0-4-11-16,-2-3-2 0,4-4-7 15,2-3-4-15,-2-3 7 0,2-3 4 0,2-4-7 16,4-7-6-16,0-1-7 0,2-3-5 16,-6-1-5-16,24-7-2 0,-7 1-10 15,0-1-3-15,4 0-4 0,1-1 0 0,-2-1-4 16,4 3-2-16,-5 4-2 0,2-3-3 15,0 4-1-15,3 1 1 0,-1 1-1 16,2 5 2-16,2 1-8 0,-1 2-8 0,0 0-12 16,-3 1-27-16,0 1-32 0,0 3-40 15,1-5-37-15,-8-2-405 0,3 1 192 16,-3-4 127-16</inkml:trace>
  <inkml:trace contextRef="#ctx0" brushRef="#br0" timeOffset="156402.2836">7334 8399 1776 0,'-40'-17'93'0,"8"3"-11"0,8 5 19 16,5-1 10-16,3 3-11 0,5 1-17 15,0 1-23-15,5 0-13 0,2 1-9 0,4 4-7 16,16-4-1-16,6 1-19 0,5 3-41 16,9-2-49-16,7 4-59 0,1-5-92 0,0-2-480 15,1-2 242-15,-3-2 159 16</inkml:trace>
  <inkml:trace contextRef="#ctx0" brushRef="#br0" timeOffset="157442.3043">8851 8172 121 0,'-16'-2'176'0,"-4"6"-11"0,2 7-11 16,-4 3-1-16,-3 5-9 0,-1 6-10 15,-2 6-12-15,4 4-7 0,0 3-12 0,1 1-7 16,11 3-9-16,0-4-6 0,4 0-6 16,6-2-12-16,4-4-2 0,2-1-4 0,10 1-7 15,-2-5-4-15,7-4-4 16,0-7-3-16,4-4-4 0,1-4-6 0,-4-4 0 15,4-4-4-15,3-4-2 0,1-4 0 16,2-4-6-16,-3-2-1 0,1-4-5 0,-3-2-3 16,-2 0-4-16,-2 1-3 0,-3 2 4 15,-4 4-1-15,-4 0-3 0,0 3 2 16,-2 2-2-16,-4 2-1 0,-4 3 1 16,0 3 2-16,0 0-3 0,0 0 3 0,0 17-4 15,0-7 1-15,2 1 0 0,2 0 3 16,0 3 0-16,5-1 1 0,2 0 3 15,1-1-3-15,3 1 0 0,0-4-3 0,2-1 5 16,-1-3-1-16,4 0-2 0,-3-4 4 16,2-1-3-16,-2-6-2 0,-3-1 2 15,2-2 0-15,-4-2-4 0,-4-5-2 0,-3-1-4 16,-5 0 0-16,-5 0-1 0,-1 0 3 16,-2-2 2-16,-5 1-2 0,2 3-1 15,3 2-2-15,0 1 2 0,-1 0-1 0,3 4-7 16,3 0-2-16,1 2-2 0,4 1 3 15,3 0-1-15,6 2 1 0,3 0 2 16,6 2 1-16,0-1-4 0,4-1-2 0,3 0-4 16,3-1-2-16,-3 3 6 0,3-3 2 15,-2 0 2-15,-5 0 2 0,-4 2-1 16,0-1 5-16,-2 3 7 0,-4-3-2 16,-3 3 0-16,-4-1 2 0,-6 1 2 0,9 1-2 15,-9-1 0-15,0 0 1 0,-3 8 3 16,3-2-2-16,0 0 1 0,3 2 3 15,-1 4-3-15,5 0 10 0,1 1-3 0,4 5 0 16,1 1 0-16,2-3 1 0,-2 4 4 16,3 1-3-16,-2-2 3 0,-2 0 4 15,-1 0 4-15,-3-1 0 0,-1 0 8 0,-5-5 4 16,0 3 2-16,-4-1 2 0,-5-3-3 16,-3 0-2-16,-3-4-3 0,-3 0-4 15,-4-2-2-15,-3-3-10 0,-1-3-7 0,-6 0-30 16,4-3-36-16,0-3-33 0,1 0-34 15,3-3-33-15,4-3-31 0,2-1-465 16,8-2 222-16,4-8 147 0</inkml:trace>
  <inkml:trace contextRef="#ctx0" brushRef="#br0" timeOffset="157627.2464">9853 7985 135 0,'0'16'177'0,"-2"2"-5"15,0 10-9-15,-3 7-3 0,0 4-9 0,1 3-6 16,2 3-12-16,0 7-8 0,0 3-13 16,2 2-10-16,2 0-9 0,0-1-33 15,0-1-35-15,2-2-42 0,4-3-46 0,-4-6-37 16,0-7-42-16,-2-10-345 0,2-2 166 16,-2-10 109-16</inkml:trace>
  <inkml:trace contextRef="#ctx0" brushRef="#br0" timeOffset="157734.7486">9819 8706 69 0,'-2'-19'165'0,"6"1"-5"16,4 0-6-16,7 5-19 0,6 0-10 0,9 0-17 16,5-2-21-16,12-2-47 0,5 2-69 15,19-7-68-15,-1 4-215 0,7-6 106 16,-8 4 70-16</inkml:trace>
  <inkml:trace contextRef="#ctx0" brushRef="#br0" timeOffset="160999.8203">11258 8285 7 0,'7'-25'137'15,"-5"3"3"-15,0 6-1 0,-2 1 7 16,-2 1 3-16,0 3 0 0,0 3-11 0,0 1-16 16,-4 1-12-16,0 6-13 0,6 0-9 15,-22 11-8-15,4 5-8 0,-3 4-4 16,2 9-7-16,0 8-2 0,-2 7-9 0,0 18 1 15,0 2-6-15,5-7-3 0,8-3-1 16,2-1-6-16,2 5-2 0,2-3-1 16,0 0-12-16,2 0-27 0,0-10-23 0,2 3-39 15,-2-5-27-15,-2-6-24 0,0 0-17 16,-8-9-21-16,2-3-350 0,-4-6 172 16,-5-6 115-16</inkml:trace>
  <inkml:trace contextRef="#ctx0" brushRef="#br0" timeOffset="161632.3259">10635 8931 83 0,'-14'-30'112'0,"8"5"7"0,4 3-8 0,6-1 0 16,6 6-6-16,6-2-2 0,8 0-9 16,8 0-17-16,9 0 0 0,3 2-6 15,1 2-3-15,5 2-15 0,3 1-5 16,0 0-4-16,-3 5-4 0,-5 1-5 16,-1 0-9-16,-3 5-11 0,-7-2-14 0,0 3-16 15,-4-2-11-15,-5 2-4 0,0 0-6 16,-6-1 4-16,1 1 6 0,-2 0 7 0,-5-2 2 15,2 2 8-15,-2-3 9 0,-5 2 14 16,2-3 6-16,-1 2 5 0,-2-1 7 16,1-1 9-16,-2 0 6 0,0 2 3 15,0-4 10-15,-1 4-5 0,2-1 3 0,-3-1-7 16,2 2-4-16,-2-2-6 0,-4 4-8 16,9-2-2-16,-9 2-5 0,12 4-1 0,-3 1 3 15,0 1-6-15,-1 4 0 0,2 3-1 16,-2 3-1-16,4 3-1 0,-4 1-1 15,0 4-3-15,-1 0 2 0,-1 3-4 16,-2-2 2-16,-2 1-6 0,0-3 4 0,1-3-1 16,-3-1 4-16,2-1 3 0,-2-2 9 15,0-5 9-15,-2-1 5 0,2-3 2 0,0-3-6 16,-3 0 2-16,3-4-5 0,0 0-5 16,0 0-3-16,9-20-10 0,0 9 2 15,1-3-4-15,2 0-4 0,6-2-7 16,0-1 1-16,2 4-2 0,1 1-1 0,1-1-2 15,-2 5-3-15,0 1 1 0,-4 3 1 16,1 2-1-16,0 4 1 0,0 4 2 16,0 1 1-16,2 3-3 0,0 1 3 15,0-1-2-15,0 0-1 0,1 5 2 0,0-5 1 16,4 1 0-16,-3-2 3 0,3 1 1 16,-2-4 4-16,-2-3 4 0,1 0 8 0,-3-8 3 15,2 2 3-15,-2-7 1 0,2-2-1 16,-8-1-2-16,1-2-4 0,-4-2-2 15,-5-1-1-15,-4 0-3 0,-7-6-1 16,-1 4-5-16,-9-5 0 0,-4 2-6 0,-4 4-1 16,-3-1 2-16,-1 6-8 0,1 3-5 15,2 3-22-15,1 2-28 0,4 4-31 16,4 2-26-16,3 6-41 0,4-1-30 0,8 3-558 16,2 0 253-16,4 4 167 0</inkml:trace>
  <inkml:trace contextRef="#ctx0" brushRef="#br0" timeOffset="162158.0488">12418 8691 16 0,'8'-6'174'0,"1"0"-4"15,-3 1-7-15,0 0-14 0,1 2-16 16,0 0-15-16,-3 2-17 0,-4 1-8 16,0 0-6-16,10 6-9 0,-8 0-3 0,2 2-6 15,-2 3-6-15,0 2-4 0,-2 2-5 16,2 2-4-16,-2 2-6 0,0 2-3 15,0-2-4-15,3 0-5 0,-3 0 0 0,2-3-6 16,-2 1 0-16,0-6-2 0,2 3 0 16,-2-6 4-16,3 1-4 0,-3-4 1 15,4-2-5-15,-4-3 0 0,0 0-3 0,0 0-2 16,23-12-2-16,-15 5-1 0,3-1-23 16,0-2 1-16,1-2 1 0,-2 3-2 15,4 0 0-15,-2 1 0 0,1 0 5 16,2 1 0-16,-5 1-2 0,3 0-3 0,-3 6 2 15,2 0 1-15,-2 2-3 0,0 4 5 16,1 1-1-16,-3 0 2 0,3 5 4 0,-3 1-4 16,-1-1 2-16,1 1-2 0,-2 0 4 15,-2 1-1-15,4-4 2 0,-4-1 4 16,0 1 15-16,0-5 10 0,0 1 10 16,2-2 2-16,0-4 1 0,-6 0 1 0,14-6-2 15,-8-1-1-15,4-3-5 0,1-1-5 16,1-1-2-16,4-1-3 0,2-2-5 0,0 1-1 15,0 3-5-15,1-3-2 0,1 5-1 16,-4 1-3-16,4 3 3 0,-4 3-1 16,-1 2 6-16,2 3 10 0,0 5 6 15,-4 2 6-15,2 4 3 0,-1 5 3 0,-1 4-2 16,-2 2-6-16,-3-2-2 0,1 2-4 16,-3 0-4-16,2-2-27 0,-1 0-45 15,-3-6-68-15,1-1-73 0,-3 1-661 0,-2-10 288 16,0 0 191-16</inkml:trace>
  <inkml:trace contextRef="#ctx0" brushRef="#br0" timeOffset="162806.18">5446 10100 171 0,'-4'-6'188'0,"4"6"-13"15,6-10-15-15,6 1-7 0,6-4-11 0,7-4-14 16,13-4-7-16,2-4-14 0,21-7-9 15,3-4-11-15,-1-1-12 0,1 3-6 0,-5-2-6 16,-12 5-8-16,-11 6-5 0,-9 7 2 16,-1-1 3-16,-10 6-1 0,-2-1-7 15,-10 6-6-15,-4 2-5 0,0 6-3 16,-22 3-1-16,6 3-5 0,-8 2 0 16,3 4-1-16,2 1-4 0,4 2-1 0,3 5-1 15,3-1 0-15,7 0 4 0,6 4-4 16,5 2 3-16,9 1 1 0,8 4 2 0,4 4 0 15,-1-6 3-15,1 0-2 0,-7-7 2 16,1 2 7-16,-10-6 10 0,2-1 13 16,-4 1 12-16,-6-3 5 0,-4 0 1 0,-4-1-6 15,-8-1-5-15,-8-1-8 0,-2-1-5 16,-6-1-2-16,-3-3-6 0,-3-1-10 16,-2-2-20-16,5-3-27 0,-3-6-31 0,2-2-37 15,1-1-34-15,5-5-41 0,3-1 5 16,4-2-43-16,6-5-32 0,7-6-10 15,4 0-491-15,9-10 246 0,5-8 164 0</inkml:trace>
  <inkml:trace contextRef="#ctx0" brushRef="#br0" timeOffset="163704.606">6112 9499 742 0,'37'-42'-17'15,"-8"11"16"-15,-6 6 16 0,-2 6 10 0,-3 4 1 16,-2 3 12-16,2 4 15 0,-6 8 21 16,3 4 6-16,2 8 11 0,0 5 7 15,-3 10 2-15,4 3 3 0,-2 8-3 16,-1 6-8-16,2 0-6 0,-4 7-8 0,-3-2-9 15,1 7-4-15,-4-1-6 0,-3 3-8 16,0-3-18-16,-4 1-21 0,-2-13-24 0,0-1-20 16,-2-4-10-16,2-3-18 0,-5-7-2 15,2-4 0-15,-1-5-12 0,0-7 0 16,-2-4 2-16,1-7 15 0,1-1-4 16,6 0 9-16,-13-13 12 0,11 5 6 0,2-1 9 15,2-3 8-15,2 4 9 0,7-4-3 16,2 0 6-16,5-1 7 0,4 1-5 15,3 0 5-15,5-1-6 0,4 1 15 0,0 2-9 16,1-2 8-16,1 1 2 0,-2-1 8 16,-2 1 9-16,0 2 19 0,-9-1 16 15,-1 0 9-15,-2 3 7 0,-7-2 2 0,-2-1-5 16,-2 4-6-16,-7 0-5 0,-2 3-5 16,0 3-4-16,-14-2-7 0,14 2-2 15,-29 9-1-15,12-1-8 0,-4 2-2 16,-1 2-2-16,4 2-5 0,-1 3-2 0,2 0-2 15,2-1-3-15,5 1-5 0,0-3 0 16,4-1-1-16,4-1 3 0,2 0-3 0,2-5-2 16,4 1-1-16,4-4-1 0,0-2-1 15,2-2-2-15,4-2-1 0,0-2 1 16,1-2 1-16,-1 1-3 0,0 0 1 16,-1-4-3-16,-2 6 4 0,-3-3-3 0,1 4 1 15,-3-2 1-15,0 3-4 0,-1 1 0 16,-7 0 1-16,13 8-1 0,-7 0 1 0,0 2 0 15,0 2-3-15,1 0 1 0,2-2 3 16,-1 2-3-16,3-1-1 0,-1 1 1 16,3-5 1-16,0-1 2 0,-1-1-3 15,2-2 2-15,0-3-1 0,0-4-2 0,6-2-1 16,1-3-1-16,0 1-7 0,0-4 2 16,1 4-4-16,-4-3 0 0,-1 4 1 15,-1 1-1-15,-2-1-1 0,0 2-2 0,-2 2 1 16,0 0 2-16,-1 2 2 0,1 1 0 15,1 4 1-15,2 1 1 0,-1 4 1 16,2-1 0-16,-2 3 3 0,3-1-2 0,2 2 2 16,2 0 0-16,1-1-1 0,-1-1 3 15,2-3 1-15,2-1 0 0,-1-4 2 16,-1-4 2-16,5-2-1 0,-1-4-2 0,4-5 5 16,-1 0-1-16,-2-7 6 0,-1 2 3 15,1-5-1-15,0-8 0 0,-3-1-2 16,1-4-3-16,-4-6 1 0,6-17-1 0,-3-4-1 15,-7 7 0-15,-6 12 8 0,-4 1 13 16,-1 6 7-16,0 7 3 0,-3 5-3 16,-2 3-7-16,-2 7-1 0,0 3-4 0,-4 8-2 15,4 4-6-15,0 0 1 0,-16 27 3 16,8-4-1-16,0 3-1 0,2 8 2 16,-1 5-1-16,0 4-3 0,3 9 2 15,2 3-1-15,2 0-2 0,4 1-6 0,1-1-19 16,1-1-22-16,1-7-34 0,1-7-29 15,-2-2-34-15,4-4-32 0,-2-7-31 0,-2-3-19 16,0-2-29-16,-2-7-505 0,2-4 253 16,-3-5 167-16</inkml:trace>
  <inkml:trace contextRef="#ctx0" brushRef="#br0" timeOffset="163834.0502">7823 10229 25 0,'-18'-15'157'0,"6"6"19"0,2-3 4 15,4 1 8-15,-2 1-9 0,6 1-20 16,4 2-14-16,3-5-17 0,4 0-11 0,3 1-11 15,7-3-13-15,7 0-21 0,6-5-37 16,-1 1-68-16,11-1-56 0,6-2-468 16,17-5 189-16,-2-3 125 0</inkml:trace>
  <inkml:trace contextRef="#ctx0" brushRef="#br0" timeOffset="164377.0618">9050 9571 126 0,'0'0'236'16,"-13"22"5"-16,9-1-10 0,-2 6-9 15,-2 7-12-15,2 9-9 0,-2 10-9 0,-2 25-12 16,-2 2-18-16,-1 2-10 0,-2 0-19 15,-2-3-10-15,-1-2-11 0,-6-5-14 0,3-6-10 16,-1-4-11-16,-1-12-15 0,2-12-12 16,4-8-13-16,-4-4-7 0,2-2-11 15,0-9-7-15,0-6-8 0,1-3-7 16,6-8-2-16,-2-4-10 0,3-5 0 0,4-5-1 16,3-6-1-16,4-6 2 0,7-6 2 15,3 0-3-15,3-2 4 0,8-2 5 16,2 2-5-16,3 1 2 0,1 4-3 0,1 1 3 15,-1 10 0-15,1 2 2 0,0 3 2 16,-4 8 3-16,2 1 3 0,-1 6 2 16,1 4 0-16,0 2 0 0,-4 3 1 0,4 3-2 15,3 1 0-15,-1 2 4 0,0 0-1 16,-1-2 4-16,3 3 2 16,-4-7 5-16,1 1 2 0,-2-3 4 0,0-2 2 0,-1-5 10 15,-1-3 3-15,-4 0-1 0,2-4 0 16,-1-5-1-16,-4-1-2 0,-3-5-2 0,-4-1-2 15,-7 1-7-15,-2 0-3 0,-9-5 0 16,-2 4-5-16,-5 0-3 0,-4 2-1 16,-5-3-15-16,4 7-20 0,2 3-29 15,-3-2-34-15,8 1-41 0,-1 6-33 0,7 2-29 16,1 3-29-16,7 0-587 0,0 0 274 16,0 0 182-16</inkml:trace>
  <inkml:trace contextRef="#ctx0" brushRef="#br0" timeOffset="164931.7006">9842 10047 2 0,'9'0'121'0,"-1"0"-16"15,0 2 2-15,1-1-8 0,-3 5 0 16,3 1-6-16,2 4-2 0,-3 2-8 16,0-1-6-16,0 2-5 0,-1 2-11 0,0-1-5 15,-1 0-4-15,0-2-4 0,0-1 5 16,-2-3 19-16,-1 1 16 0,1-2 14 0,2-5 2 15,-1-1-8-15,-5-2-10 0,0 0-9 16,19-9-7-16,-9-1-4 0,5 0-10 16,0-3-8-16,2 0-2 0,0-1-8 15,0 1-4-15,1 3-6 0,0-1-1 0,-2 2-6 16,0 4 0-16,0-1-3 0,-1 1-4 16,-2 4-2-16,0 2 0 0,-1 4 0 0,0 1 0 15,2 1-3-15,-2 5 1 0,1-4-2 16,-2 4-3-16,1 0 5 0,1-1-1 15,-1 0-4-15,2 1-1 0,-2-4-3 16,3 1-1-16,0-5-7 0,0-1-6 0,1 0-2 16,2-2-6-16,-2-2 5 0,2-2-1 15,-2 2 0-15,-1-5 2 0,0 0 4 16,-2 1-1-16,-1-1 2 0,-2 0-3 0,2 2 5 16,-2 1-7-16,-2 1 3 0,-1 0 0 15,1 2 2-15,-8 0 2 0,13 5 2 16,-4-1 0-16,-3 2 1 0,2 2 1 0,4-1 4 15,2 3 1-15,0-3 1 0,1 1 8 16,2-1-2-16,0-1 7 0,1-4 4 0,0 2 1 16,-1-4 4-16,0-2 3 0,-2-2 3 15,-3-2 0-15,2-3-4 0,-6-3-3 16,-4 1-2-16,-4-2-8 0,-4 0 0 16,-7-2-8-16,-4-1-5 0,-2 2-16 15,-4 3-10-15,0 0-16 0,-1 3-21 0,4 2-31 16,1 3-30-16,0-2-27 0,2 5-28 15,3 0-426-15,2 2 205 0,2 2 136 16</inkml:trace>
  <inkml:trace contextRef="#ctx0" brushRef="#br0" timeOffset="165562.2749">11326 10075 161 0,'2'-9'188'0,"-6"-1"-16"0,-3 3-15 15,-1 1-14-15,-5 2-14 0,-2 2-9 0,-1 0-15 16,-4 4-11-16,2 2-7 0,-8 4-9 16,3 3-10-16,-3 5-3 0,1 4-6 0,6 3-6 15,0 1-5-15,6-4-4 0,2 1-5 16,5 2-1-16,4-6-9 0,2-2 3 16,4 0-5-16,4-6-4 0,3-1 4 15,0-5 0-15,4-3 2 0,3-5 5 0,4-1 12 16,1-4 7-16,2-6 3 0,3-3 3 15,-1-2-5-15,5-7-2 0,-2-3-7 16,-1-3-1-16,1-1-7 0,-4-5-3 0,-3 1 0 16,1-1 5-16,-8-1 0 0,-1 7 5 15,-4 2-2-15,-3 5-1 0,-2 3-1 16,-4 3-7-16,-2 3-5 0,-4 8-3 16,0-1-3-16,-4 8-1 0,-3 3-3 0,-4 5 0 15,1 4-3-15,-2 3 1 0,-2 5-2 0,1 3-2 16,1 4 2-16,0 3-2 0,4 5 2 15,2 0-2-15,4 5 5 0,4-1-5 16,2-2 1-16,4 5 0 0,0-2-1 16,6-2-1-16,2-1-3 0,0-1 2 0,1-3 1 15,4-5-4-15,0-3 2 0,0-4-2 16,2-5 0-16,2-1-1 0,0-5-2 0,0-5-2 16,1-2-4-16,3-3-6 0,-2-6-1 15,7-1 1-15,-3-7-1 0,-1 1 1 16,-1-3 2-16,-6 1 0 0,-4 3 1 15,3-2 1-15,-8 2 1 0,0 2 3 16,-2 1 3-16,-3 1-1 0,-1 2 1 0,-1 1 0 16,-6 4 2-16,3 4-1 0,-4-4 2 0,4 4 2 15,0 0 0-15,-13 17-2 0,7-8 2 16,2 5 2-16,2 1-2 0,0 2 1 16,2 2-1-16,4 2-2 0,0 2 1 15,6 0-1-15,6 2-15 0,2-3-34 0,3-2-50 16,3-1-55-16,6-6-57 0,-3-4-71 15,5-3-583-15,0-4 292 0,-1-4 193 16</inkml:trace>
  <inkml:trace contextRef="#ctx0" brushRef="#br0" timeOffset="165877.4269">12822 10134 48 0,'7'-2'208'0,"-7"2"-14"0,8 2-10 16,-8-2-9-16,10 12-12 0,-5-2-18 15,2 3-5-15,-5 0-8 0,2 2-10 0,-2 0-11 16,0 2-9-16,0 1-12 0,-2-2-8 16,0 0-8-16,2-2-6 0,-2-3-4 0,0 0 9 15,2-2 10-15,-2-2 3 0,2-1-7 16,2-5-6-16,-4-1-9 0,0 0-7 16,24-12-6-16,-9 4-6 0,4-6-4 15,2 0-5-15,3-1-4 0,2-2-5 0,0 2-2 16,-3 1-6-16,1 5-1 0,1 0 0 15,0 1-6-15,-6 4 2 0,3 0-1 0,-4 4-2 16,0 2 2-16,-4 4-3 16,1 2 2-16,-4 1-3 0,0 0 0 0,-1 3-4 15,-4 0-26-15,0-3-34 0,-2 0-44 16,4-1-49-16,-4-5-68 0,0-1-634 0,-4-2 289 16,0 0 191-16</inkml:trace>
  <inkml:trace contextRef="#ctx0" brushRef="#br0" timeOffset="166020.0229">13847 9929 114 0,'2'3'190'0,"-2"-3"-10"0,-4 12-18 16,-3-5-15-16,-1 1-22 0,-3 0-44 16,-4-1-63-16,-1-1-99 0,-4 0-238 15,-9-6 109-15,-5-4 71 0</inkml:trace>
  <inkml:trace contextRef="#ctx0" brushRef="#br0" timeOffset="166149.4413">13125 9699 2275 0,'-22'-9'-16'0,"8"1"20"0,2 5 58 15,-2-1 20-15,6 3-17 0,0 2-22 16,8-1-9-16,-9 6-15 0,5-2-31 0,2 4-52 16,2-1-69-16,0-1-98 0,0-6-493 15,2 9 246-15,-4-5 163 0</inkml:trace>
  <inkml:trace contextRef="#ctx0" brushRef="#br0" timeOffset="175205.5568">880 12139 37 0,'7'5'126'0,"-1"-3"-2"0,4 2 8 0,5-2 2 15,7-7-5-15,4-1-10 0,8-4-7 16,9-9-8-16,19-12-7 0,-1-5-11 15,0-4-7-15,1-6-6 0,1-5-10 0,7-16-7 16,-1-3-2-16,-7-7-11 0,-13 13-2 16,-5 2-3-16,-7 0 2 0,-6 3-3 15,-10 13 10-15,-6 9 11 0,-7 5 8 16,1 6 8-16,-2 2 0 0,-3 6-12 0,0 2-7 16,-4 5-5-16,-2 6-8 0,-2 3-3 15,4 2-1-15,-16 21 0 0,2 7 2 16,-1 18 2-16,-4 19 3 0,0 9-3 0,-3 6-1 15,4 6-3-15,1 2-2 0,4-1 0 16,-2 1-4-16,5-5 0 0,2-5-3 16,-6-1-4-16,8-17 0 0,0-8-2 15,2-12 0-15,2-2 14 0,-3-6 4 0,3-4 10 16,-2-1 13-16,1-9 1 0,1-1 9 16,2-3-7-16,0-9-2 0,-2-3-11 0,2-2 1 15,0 0-18-15,9-34-1 0,0 9-9 16,3-8-1-16,5-8-6 0,2-3-3 15,11-11 2-15,-5 7-5 0,-3 10 1 16,0 1-6-16,-2 7-1 0,-3 5-1 0,1 3-1 16,-2 2 4-16,0 7-9 0,-1 5-2 15,2 6 6-15,0 4-9 0,0 6 8 16,2 5-1-16,2 7-1 0,0 5-1 0,-2 1 5 16,1 6 0-16,0 5-1 0,-2 0 0 15,-2 0 6-15,1 5-8 0,-4-8-8 0,0-2-12 16,-1 0-21-16,-1 2-27 0,-2-10-35 15,-3-1-34-15,2-2-32 0,0-2-23 16,1-6-18-16,0-3-27 0,-1-6-648 0,3-6 300 16,1-6 198-16</inkml:trace>
  <inkml:trace contextRef="#ctx0" brushRef="#br0" timeOffset="175466.2547">2747 11369 58 0,'-6'-16'231'0,"-1"6"-11"16,-2-1-23-16,1 10-17 16,-2 1-6-16,-3 9-3 0,-4 8-6 0,-2 10 1 15,-4 9-12-15,-6 22 1 0,1 3-10 0,4 3-5 16,5 3-10-16,0 2-11 0,8-9-9 16,5-8-14-16,0-2-7 0,4 2-7 15,2-6-8-15,2 0-11 0,4 2-1 16,2-2-7-16,4-2-5 0,-2-6-10 0,3-4-16 15,1-4-22-15,1-3-31 0,0-6-32 16,-1-4-38-16,6-8-50 0,-3-3-27 0,0-5-45 16,0-3-601-16,3-6 279 15,2-7 185-15</inkml:trace>
  <inkml:trace contextRef="#ctx0" brushRef="#br0" timeOffset="175773.5682">3018 11908 90 0,'0'0'124'15,"0"0"-7"-15,0 0 3 0,0 0-6 0,-6 29-1 16,6-15 2-16,0 4-3 0,0 2-5 16,0 0 0-16,-2 1-3 0,2 2-8 15,0-4-3-15,0 0-5 0,0-2 0 16,0-3 6-16,-2 1 4 0,4-5 3 0,-2 2 0 16,0-5-6-16,2-2-9 0,2-1-5 15,-4-4-12-15,0 0-6 0,25-16-10 0,-14 7-5 16,4-2-4-16,-3 0-3 0,3 2-6 15,0 2-4-15,1-1-3 0,0 4-4 16,1 2-4-16,-3 2-3 0,4 4-1 16,-2 3-1-16,2 3 1 0,-2 4-1 0,-1 0-3 15,0 4-1-15,-2 1-4 0,-1 0-21 16,-2 2-28-16,0-2-28 0,-2-4-40 16,-2-1-31-16,0 1-28 0,-2-5-37 15,1-5-494-15,-1-3 238 0,-4-2 157 16</inkml:trace>
  <inkml:trace contextRef="#ctx0" brushRef="#br0" timeOffset="176035.5455">3390 11307 56 0,'16'2'160'0,"0"8"0"15,12 5 3-15,3 10 4 0,3 8 0 16,15 14-3-16,-5 3-3 0,-1 7-5 15,-3 2-3-15,-8 6-7 0,-3-2-11 0,-7 0-9 16,-10-8-6-16,-4-10-3 0,-3-2-2 16,-3-1-5-16,-7-1-6 0,-1-1-7 15,-4 4-7-15,-5-3-4 0,-2-1-15 16,-2-6-5-16,-5 0-4 0,6-8-8 0,-3 1-22 16,3-4-26-16,4-7-46 0,-2 1-52 15,8-6-61-15,2-3-56 0,4-7-658 0,2-1 294 16,0 0 195-16</inkml:trace>
  <inkml:trace contextRef="#ctx0" brushRef="#br0" timeOffset="176228.4563">4188 12264 205 0,'11'-4'210'0,"4"1"-3"0,-1-1-13 0,6-2-17 15,7 0-16-15,5 1-18 0,6-1-11 16,2 0-15-16,13-2-11 0,4 1-13 15,1 1-6-15,-1-1-10 0,0 1-13 0,-5-1-20 16,-9 1-30-16,-3-5-39 0,-4 7-34 16,-6-6-36-16,-5-1-39 0,-5 1-27 15,-8-2-369-15,-6-1 180 0,-4 1 119 16</inkml:trace>
  <inkml:trace contextRef="#ctx0" brushRef="#br0" timeOffset="176447.3993">4802 11958 468 0,'-21'-12'30'15,"4"3"12"-15,4 0 13 0,3 6 2 16,2-1-10-16,1 2-1 0,7 2 14 0,0 0 8 15,0 0 8-15,15 20-5 0,-1-8 6 16,6 6 1-16,7 2-2 0,1 0 2 16,4 7 5-16,-1 3 1 0,3-2 3 0,-6 3 1 15,-3 2 1-15,-6-2 7 0,-2-2 2 16,-9 0 4-16,-4 0 3 0,-2-3-2 16,-6 3-2-16,-6 2-6 0,-7-3-14 15,-2-2-5-15,-8 3-7 0,-1-6-10 0,-2-2-5 16,-5-2-20-16,1-4-33 0,-2-4-52 15,1-1-52-15,9-4-40 0,0-9-84 16,2 0-559-16,3-7 267 0,5-1 177 0</inkml:trace>
  <inkml:trace contextRef="#ctx0" brushRef="#br0" timeOffset="176876.1887">6183 11922 126 0,'-7'-13'198'0,"0"0"-13"0,-3 0-13 15,-2 2-13-15,-6 1-4 0,-3 1-11 16,-2 3-7-16,-4 4-5 0,-5 4-6 0,-2 2-2 15,-5 5-6-15,6 4-12 0,-1 3-8 16,2 7-11-16,4 2-9 0,8 2-5 0,3 5-8 16,6 0-6-16,4 2-2 15,7-3-5-15,7 7-4 0,2-3-7 0,5 7-3 16,3-3-6-16,0-1-1 0,0-1-1 16,-3-3-4-16,0-1-2 0,-4-6-2 0,1-2 4 15,-5-4 8-15,-2-2 4 0,-2 0 7 16,-2-1 2-16,-2-5-3 0,-6 0-5 0,-3-1-7 15,-3-3 3-15,-4-3-5 0,-2-2-3 16,-4-1-3-16,1-3-5 0,-1-1-3 16,4-1-11-16,-4-7-20 0,1 2-28 15,6-6-39-15,0 1-30 0,9-3-36 0,6 0-33 16,2-2-35-16,10-4-603 0,7-2 279 16,6-2 183-16</inkml:trace>
  <inkml:trace contextRef="#ctx0" brushRef="#br0" timeOffset="177158.2849">6519 12036 167 0,'8'0'184'0,"-8"0"7"0,9 7 10 15,-7 1 4-15,-2 3 1 0,0 6 1 16,-2 1-5-16,-3 0-13 0,-1 6-8 16,0 1-4-16,-1 0-13 0,1 2-15 0,0 2-16 15,0-1-11-15,4 1-7 0,-3-3-12 16,3 2-7-16,4-1-8 0,5-2-9 15,-1-3-5-15,6-1-3 0,3 0-10 0,3-4-9 16,2-2-5-16,8 0 1 0,-3-6-4 16,5-1 0-16,0 0-11 0,-1-5-6 15,3 2-4-15,0-1-2 0,-5-2-19 0,-4-2-6 16,1 1-15-16,-1-1-22 0,-4-1-32 16,-2-1-45-16,-2-2-42 0,-3 2-40 15,-1-2-28-15,-4-1-24 0,-1 3-636 0,-2-4 302 16,0-2 199-16</inkml:trace>
  <inkml:trace contextRef="#ctx0" brushRef="#br0" timeOffset="177386.8424">7199 12249 127 0,'4'8'201'0,"-4"-1"-7"0,0 2-17 16,0 3-9-16,-2 3-13 0,0 3-11 0,-3 1-13 15,3 0-8-15,-1 2-14 0,-1 4-10 16,0-3-9-16,2-1-9 0,-2 2-7 16,0-4-11-16,2 0-13 0,-4-2-27 15,4-1-29-15,-1-3-34 0,1-1-12 0,0-4-32 16,-3-2-34-16,3-3-17 0,2-3-13 16,0 0-337-16,-8-16 165 0,6 4 108 15</inkml:trace>
  <inkml:trace contextRef="#ctx0" brushRef="#br0" timeOffset="177569.5482">7141 12304 130 0,'4'-15'32'0,"2"4"4"0,1 3 12 16,2 2 17-16,1 4 13 0,0 0 10 0,8 6 0 16,3 0 14-16,2 4 2 0,4 1 4 15,5 4 8-15,0 3 6 0,-3 3 7 16,-1 1-2-16,-2 2-6 0,-5 0 11 16,-7-1 6-16,-2 0 6 0,-8-2 0 0,-8 1-13 15,-10 0-9-15,-5 3-16 0,-10-4-6 16,-5 5-14-16,-6-5-9 0,-2-5-30 0,-3 0-53 15,3-7-73-15,0-1-83 0,-3-6-680 16,3-2 287-16,-1-5 188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23:10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5327 1674 35 0,'2'-13'179'0,"-4"0"-6"0,2 3-10 16,0 0-6-16,0 5-12 0,-2-1-17 15,4 1-15-15,-2 5-11 0,0 0-10 0,0 0-7 16,-8 18-8-16,1 7-7 0,-3 11 0 16,-5 17-5-16,-8 20 5 0,-3 6 8 15,-8 29 1-15,1-7-1 0,-3 6-7 16,2-5-4-16,0-3-5 0,7-18-10 16,1-5-2-16,0-6-4 0,5-6-3 0,3-14-7 15,4-12-2-15,4-5-3 0,0-9-3 16,3 0 3-16,1-8 6 0,1-3 4 15,1-5-2-15,2-10-5 0,2 2-6 0,0-26-8 16,4-7-9-16,7-18-10 0,4-31-13 16,8-27-10-16,6-15-8 0,6-8-1 0,3-10 2 15,2 3 0-15,7 2-1 0,-5 10 6 16,-4 12 5-16,-1 12 6 0,-9 28 7 16,0 6 2-16,-7 17 1 0,-1 12 0 15,-4 8 3-15,1 3-2 0,0 8 5 0,2 4 3 16,-4 9 4-16,4 8 2 0,2 8 7 15,2 13 1-15,3 13 2 0,7 29 0 16,-3 14 0-16,-4 7 1 0,1 22-3 0,-7-17-1 16,-6 7 1-16,-4 0-2 0,1-3 4 15,-7-4 5-15,3-3-2 0,-5-18-2 16,-2-10-2-16,2-1-2 0,-4-6-4 0,0-7-5 16,0-2-22-16,-5-5-16 0,3-4-31 15,-2-6-33-15,-1-3-35 0,-3-3-43 16,0-7-28-16,-4-3-542 0,2-5 251 15,-7-8 167-15</inkml:trace>
  <inkml:trace contextRef="#ctx0" brushRef="#br0" timeOffset="158.8492">5103 2366 8 0,'-9'-12'149'0,"3"4"-13"0,4 0-9 16,6-1-9-16,5 1-4 0,1 0-6 15,12-3-6-15,2 4-18 0,8-2-1 16,9-3-6-16,7 1-9 0,3-4-9 0,21-5-4 15,7 4-4-15,-4-4-39 0,6-1-55 0,-3-1-78 16,1-6-283-16,-4-2 137 16,-4 0 91-16</inkml:trace>
  <inkml:trace contextRef="#ctx0" brushRef="#br0" timeOffset="722.6118">6478 1434 38 0,'0'-6'178'0,"0"6"-19"0,-2-7-20 0,2 7-9 15,4-6-17-15,3 4-13 0,4 1-9 16,1-2-4-16,7 2-12 0,1-1-6 16,0-1-16-16,2 2-28 0,1-1-20 15,1 0-14-15,-2 0-23 0,0-2-12 0,-3-1-7 16,0 1-4-16,-2-2 4 0,-1 0 3 15,0 1 3-15,-6-3 8 0,3 1 3 0,-4 1 5 16,-3-1 6-16,0 1 14 0,-2 0 9 16,-2 0 11-16,0 0 6 0,1 3 6 15,-3 3-6-15,0 0-2 0,0 0 5 0,0 0-5 16,0 0 5-16,-21 13-1 0,10-2-4 16,-2 8 4-16,1 0 4 0,-6 8-2 15,2 0 0-15,-1 3-7 0,0 1 0 16,0 0 3-16,-1-2-5 0,4-2 1 0,-1 0 1 15,5-4-10-15,-1-6-1 0,2-2-15 16,1-2-11-16,0-6-10 0,2-4-22 0,-1-6-7 16,7 3 3-16,-9-18 6 0,7 1 8 15,0-10 2-15,2 0 8 0,2-3 4 16,-2-2 10-16,4-5 13 0,-2 6 19 16,3 1 13-16,-3 4 11 0,3 1 8 0,-3 5 1 15,0 1 2-15,0 1-8 0,0 3-2 16,0 4-5-16,0 3 6 0,0 2 1 15,-2 6 4-15,0 0 1 0,11 21 4 0,-5-2 3 16,-4 7 2-16,4 9-1 0,-1 5-2 16,-1 10-1-16,3 5-2 0,-1 0-4 0,-2 0-6 15,0 0-1-15,2 0-8 0,0-1-2 16,2-3-25-16,-2 0-37 0,2-2-44 16,0-4-46-16,-1-5-347 0,-1-3 161 0,3-3 106 15</inkml:trace>
  <inkml:trace contextRef="#ctx0" brushRef="#br0" timeOffset="971.6378">7272 2819 67 0,'-12'4'247'0,"3"0"-19"16,1-3-10-16,1 2-14 0,7-3-21 15,-6 1-12-15,6-1-21 0,13 5-13 0,6-4-12 16,9 1-13-16,7 0-12 0,7-2-8 16,7-2-10-16,2 0-15 0,-2-2-31 15,4-2-43-15,-7 1-36 0,-1-1-42 0,-5-1-19 16,-2-1-18-16,-9 0 1 0,-3-3-27 16,-5-1-8-16,-4 1-332 0,-4 0 166 15,-7-5 110-15</inkml:trace>
  <inkml:trace contextRef="#ctx0" brushRef="#br0" timeOffset="1154.6498">7856 2674 866 0,'-6'-21'-28'0,"-2"4"29"0,1 2 20 0,-1 4 22 15,4 1 15-15,-2 2 3 0,3 3-7 16,-1-1-3-16,2 1-7 0,2 5-3 0,4-6-3 16,-4 6-2-16,19 3 5 0,-2 3 0 15,7 4 7-15,5 3 2 0,-2 4 5 16,3 2-3-16,-3 2 7 0,-1 2-1 0,-3 3-3 16,-1 4 4-16,-6-4-3 0,-2 4 1 15,-6-5 4-15,-4 4-6 0,-2-4-6 16,-8 1-2-16,-2-2-7 0,-8 4-5 15,-5-3-10-15,-4-5-43 0,-2 0-53 0,-1-5-69 16,-4-4-540-16,3-5 231 0,1-5 152 16</inkml:trace>
  <inkml:trace contextRef="#ctx0" brushRef="#br0" timeOffset="1887.9189">9397 2070 46 0,'2'-6'184'16,"0"3"-20"-16,-2 3-18 0,0 0-12 16,0 0-8-16,10 19-5 0,-10 2-10 0,0 13-1 15,2 8 2-15,-2 15-1 0,2 25-5 16,2 4-5-16,0 3-12 0,2 3-9 16,2-2-5-16,3 0-5 0,2-5-6 0,4-6-3 15,2-6-6-15,4-6-1 0,-3-18-3 16,-2-7 3-16,1-5 13 0,1-9 20 15,0-5 15-15,2-4 16 0,1-6-1 16,3-5-3-16,1-8-6 0,4-4-21 0,4-7 0 16,3-12-6-16,15-13-12 0,-3-13-8 0,-3-9-1 15,-3-7-13-15,-1-4-18 0,-7-6-12 16,-6 4-7-16,-3 0-6 0,-6 3-7 16,-8 13-8-16,-5 7-14 0,-2 10-6 15,-1 1-16-15,-3 6-23 0,-2 3-32 0,0 7-38 16,2 3-42-16,-2 4-45 0,0 3-37 15,2 5-548-15,-2 3 276 0,5 0 182 16</inkml:trace>
  <inkml:trace contextRef="#ctx0" brushRef="#br0" timeOffset="2176.4325">11120 2351 113 0,'4'-10'197'16,"-4"2"-13"-16,-2 1-14 0,0 1-15 16,-2 0-14-16,-4 2-13 0,-3 7-10 0,-6 3-6 15,-6 4-4-15,-7 7-6 0,-4 8-9 16,-1 4 1-16,-12 13-8 0,5 4-5 16,4 1-4-16,10-3-5 0,5-4-6 15,5 2-5-15,4-1-3 0,6-2-7 0,6-1-3 16,2 2-6-16,6-2-4 0,2 0-4 15,7 2-3-15,4-2-2 0,2-4-10 16,1-7-34-16,0-4-28 0,4-2-29 16,1-3-42-16,3-4-47 0,-4-5-555 0,1-7 244 15,3-3 160-15</inkml:trace>
  <inkml:trace contextRef="#ctx0" brushRef="#br0" timeOffset="2742.1506">12035 2204 39 0,'-8'-21'158'0,"-5"8"-12"0,0 0-20 16,-6 2-9-16,-3 4-12 0,-5 1-12 15,-5 5-3-15,-8 4-4 0,-2 6-9 0,-5 4-5 16,1 1-6-16,1 3-9 0,5 7-3 15,6-2-4-15,11 1-1 0,4 3-6 16,6 1-1-16,9 1 1 0,4 0-1 16,8 6-4-16,12 4-4 0,5-2-1 0,5-2-5 15,14 12-1-15,3-4-4 0,-1-2-3 16,-6-7-2-16,-5-7 2 0,-4 0 0 0,-6-3-7 16,-1-3 6-16,-3-5 6 0,-5 2 1 15,-2-1 4-15,-2-3 4 0,-4 0 8 16,-3-2 6-16,-5 1 0 0,-5 1 7 15,-5-1-5-15,-6-2 0 0,-8 2-3 0,-4-4-2 16,-3-3 3-16,-5 1 1 0,-3-1-4 16,3-5-2-16,2 1-3 0,3-1 1 15,-1-1 0-15,2 1 0 0,5-3-2 0,4 1-1 16,0 1-3-16,3-2-1 0,4 3-2 16,-1-2-1-16,2 1-1 0,3 0-5 15,-1-2-1-15,1 1-3 0,-1 2-1 0,2-1-2 16,1-2-4-16,8 3 1 0,-12-2-1 15,12 2-1-15,-11-1 0 0,11 1-2 16,-11-3-1-16,11 3 1 0,-8 0-3 16,8 0 0-16,-8-2 0 0,8 2-2 0,0 0 0 15,-9-1-1-15,9 1-8 0,0 0 1 16,0 0-10-16,0 0-12 0,0 0-20 16,-11 0-18-16,11 0-24 0,0 0-25 0,0 0-33 15,0 0-41-15,-8-2-45 0,8 2-546 16,0 0 263-16,-5-4 175 0</inkml:trace>
  <inkml:trace contextRef="#ctx0" brushRef="#br0" timeOffset="4771.5929">13303 2646 8 0,'-8'-4'205'0,"8"4"-14"15,-10-2-20-15,10 2-17 0,0 0-14 16,0 0-9-16,0 0-2 0,32-6-5 16,-2 4-9-16,11-2-9 0,3 3-8 15,13-3-7-15,2 2-6 0,28-2-7 0,0-3-4 16,-13 3-10-16,-9 0-6 0,-1 0-5 16,-5 0-3-16,-1-1-5 0,-12 1-9 0,-6 0-7 15,-2-1-20-15,-8-1-33 0,-4-1-29 16,-3-2-36-16,-4-1-29 0,-11-2-31 15,-3-1-23-15,-5-4-386 0,-9 1 190 16,-4-1 125-16</inkml:trace>
  <inkml:trace contextRef="#ctx0" brushRef="#br0" timeOffset="4999.6152">14067 2286 538 0,'-23'-22'31'15,"1"7"25"-15,8 2 21 0,0 4 19 16,4-1 8-16,2 5-2 0,2-1-11 16,-1 0-11-16,3 2-11 0,4 4-4 0,0 0-6 15,0 0 12-15,25 16 4 0,-1-3-2 16,10 4-3-16,19 18-1 0,6-2 0 0,2 6-2 15,1-1-1-15,-4 3-4 0,-3 1-3 16,-3 1-5-16,-6-4-4 0,-12-2-1 16,-7-7-2-16,-8-3-4 0,-1 0 3 15,-8 1-3-15,-4-3 2 0,-4-5-2 0,-6 4 6 16,-6-2-3-16,-7 1-3 0,-9 0-6 16,-4-4-3-16,-3-2-14 0,-9-2-28 15,4-3-34-15,2 0-35 0,6-5-55 0,3-4-73 16,5 0-555-16,7-3 258 0,7-6 171 15</inkml:trace>
  <inkml:trace contextRef="#ctx0" brushRef="#br0" timeOffset="5572.5131">16285 2726 25 0,'19'-19'180'16,"-2"-2"-8"-16,1 0-10 0,-4 0-9 0,-2 0-5 15,-1-4-10-15,0-2-2 0,-5 1-6 16,-2 0-10-16,1-2-9 0,-10 2-10 16,-3 1-10-16,-9-2-8 0,-6 5-7 15,-9-3-10-15,-11 5-7 0,-1 7-7 0,2 6-3 16,-1 2-6-16,-1 8-9 0,3 5-3 15,-1 5-10-15,2 8-11 0,9 4-8 0,7 1-6 16,7 3-6-16,7-2-2 0,7-4 1 16,6 2 1-16,3-1 5 0,9-3 1 15,3 0 1-15,8-4-1 0,4-4 0 16,1-2 0-16,3-1 3 0,-2-6-1 16,0 2 2-16,-1-2 0 0,1-3 1 0,-4 3 2 15,-1-2 0-15,-5 2-1 0,-3 0-2 0,0-1 3 16,0 3-6-16,-1 6 6 0,0 2 3 15,-1 8 6-15,0 6 0 0,0 9 2 16,-1 8 7-16,-2 4 2 0,0 20-1 16,-4-8 0-16,-1 14-4 0,-4-11 4 0,-1-6 1 15,-4-1 2-15,0-1 8 0,-4-3 9 16,-1-2 7-16,-2-11 9 0,-1-5 11 16,-2 2 15-16,-3-9 22 0,-6-3 2 0,-4-5-5 15,-5-13 1-15,-4-5-10 0,-10-7-8 16,-7-7-4-16,1-4-2 0,-13-18-8 15,5-2-13-15,7-4-1 0,5-9-17 0,9-4-14 16,3-7-12-16,10 11-24 0,7 5-20 16,9 3-32-16,2 0-40 0,6 1-44 0,9 2-43 15,8-2-36-15,8 2-42 0,17-6-652 16,9 4 312-16,3 4 206 0</inkml:trace>
  <inkml:trace contextRef="#ctx0" brushRef="#br0" timeOffset="5934.3691">16785 2636 217 0,'4'-5'287'0,"0"1"-6"0,2-2-23 0,-1 0-31 15,3 1-20-15,5-1-23 0,4 2-17 16,9-4-16-16,9 5-17 0,9-3-14 0,3 4-15 16,1-2-13-16,10 3-31 0,-9-4-34 15,-1 1-29-15,-3 3-38 0,-3-2-28 16,-8 0-20-16,-3 0-20 0,-5-3-32 15,-7 0-8-15,-4-1-3 0,-6-4 12 0,-7 3 12 16,-2-4 19-16,-5-1 26 0,-3-4 39 16,0 5 30-16,-1-1 27 0,-2-1 26 15,3 3 11-15,-2-1 13 0,0 3 5 0,2-1-8 16,2 5-4-16,0-1-11 0,0 2-4 16,-3 4-3-16,9 0 2 0,-15 13 3 15,6-1 3-15,-1 9 10 0,2 0 4 0,0 11 2 16,-2 2 4-16,4 4-5 0,0 2-7 15,0 8-4-15,2 1-1 0,-1 1-6 16,3-6-6-16,0 0-10 0,2-4-33 0,0 0-31 16,0-8-41-16,2 0-54 0,3-5-63 15,-3-4-490-15,2-6 233 0,2-3 153 16</inkml:trace>
  <inkml:trace contextRef="#ctx0" brushRef="#br0" timeOffset="6429.9606">17788 2532 33 0,'4'-5'179'16,"3"2"-14"-16,-1-1-11 0,2 0-11 16,7-4-9-16,5-4-12 0,0-1-7 15,6-5-6-15,-1-3-10 0,3-8-7 0,0-1-13 16,-4-6-5-16,2 0-9 0,-3-3-2 15,-3 1-2-15,-6 4 7 0,-1 2 4 16,0 3 0-16,-5 7-2 0,-2-1-3 0,1 9-19 16,-5 1 3-16,-2 5-14 0,-4 6-3 15,4 2-3-15,-19 10-1 0,1 4-1 16,-2 10-4-16,-2 10 1 0,-5 6-4 0,-5 19-5 16,0 3 4-16,3 6-1 0,3-2-2 15,3 0 0-15,6-8-3 0,5-11 0 16,1-2-3-16,2-8 2 0,1-5-2 0,1-4 1 15,3-4 8-15,0-5 17 0,2-4 9 16,0-3-6-16,4-6-6 0,4-4-4 16,-6-2-3-16,19-10-4 0,-4-3-5 0,6-2-3 15,1-4-4-15,1 0-1 0,2 0-3 16,0 1-2-16,-1 3-4 0,-3 4-2 16,0 3-2-16,-2 2-2 0,1 6 0 15,-2 4-1-15,-1 1 2 0,2 8-2 0,-2 7 3 16,5 3-2-16,-6 7 4 0,6 3 2 15,-1 5-2-15,-2 0 1 0,0 0-19 0,-5-8-23 16,4 3-28-16,-6-5-32 0,5-1-35 16,-4-4-29-16,0-4-29 0,-3-6-532 15,0-6 247-15,2-4 163 0</inkml:trace>
  <inkml:trace contextRef="#ctx0" brushRef="#br0" timeOffset="6674.5121">18912 1920 51 0,'17'6'179'0,"2"6"-1"15,6 10 5-15,9 10 1 0,13 22-10 16,7 24-5-16,-1 10-7 0,-3 8-10 16,-8 8-14-16,-11 0-12 0,-11-13-11 15,-8-3-12-15,-10 0-10 0,-8-6-10 16,-8-3-4-16,-10-7-8 0,-10-5-7 0,-11-4-3 15,-12-9-10-15,-23 3-16 0,5-19-16 16,-4-6-23-16,-8-2-29 0,-2-10-31 0,-2-5-53 16,-7-9-59-16,-5-8-530 0,-31-9 240 15,3-11 158-15</inkml:trace>
  <inkml:trace contextRef="#ctx0" brushRef="#br0" timeOffset="7064.6894">15408 1521 77 0,'0'-2'193'15,"0"2"-17"-15,0 0-18 0,-14 13-6 0,-3 6-2 16,-6 13 2-16,-14 23-1 0,-2 8-8 16,-13 24-6-16,2 5-9 0,1 9-5 15,5 9-7-15,8-1-7 0,5 1-8 0,5-1-9 16,13-15-10-16,5-1-6 0,5-3-8 15,10 1-8-15,8-5-5 0,3-5-4 16,8-3-3-16,6-5-17 0,1-8-27 0,3-6-33 16,5-6-36-16,1-8-36 0,0-9-54 15,-5-12-65-15,3-1-482 0,-4-8 239 16,-3-3 157-16</inkml:trace>
  <inkml:trace contextRef="#ctx0" brushRef="#br0" timeOffset="17680.6619">20163 2813 30 0,'0'0'151'15,"0"0"-3"-15,0 0-3 0,0 0 0 0,34-13-6 16,-14 4-8-16,10-6-8 0,2-3-14 16,7-7 0-16,-1-1-15 0,11-11-4 15,1-2-4-15,-1-5-6 0,-5 1-3 16,3-6-7-16,-7 3-4 0,-6 9 5 0,-9 4 3 16,-5 5 6-16,0 3 2 0,-5 3-4 15,-2 6-4-15,0-2-9 0,-3 5-13 16,-4 4-10-16,1 3-5 0,-5 6-7 0,-2 0 0 15,-2 17 2-15,-5 0-5 0,1 6-2 16,0 5 0-16,-3 5-2 0,1 1-4 16,2 3-3-16,-1-3 1 0,3-5 0 0,-1-2-7 15,1-2 3-15,2-4-2 0,0-1 1 16,2-3 1-16,-2-4 5 0,4-2 3 0,0-5-4 16,2-2 0-16,5-2-1 15,-9-2-2-15,23-9-4 0,-8-1 1 0,7-4-1 16,-2-1-2-16,4-1-3 0,-1-2-2 15,1-1-5-15,-4 6-2 0,-2 0-4 0,-2 1-9 16,-3 0-2-16,2 6-3 0,-2 3-2 16,-3 3 3-16,0 3 1 0,2 5 4 15,-2 2 2-15,2 8 1 0,-1-2 1 16,2 6 3-16,-2-3 1 0,-1 1-1 16,0-1 3-16,4-2 2 0,-4 0 0 0,0-3 2 15,1-4 1-15,2-1 2 0,2-3-1 0,1-3 3 16,2-5-1-16,-2-1 1 0,8-5-9 15,-3 0 0-15,2-3-7 0,0 1-4 16,-1-1 3-16,-4 1-4 0,2 3-4 16,-3-1-3-16,-3 2-4 0,4 3 1 0,-4-1-2 15,1 2 2-15,2 0-2 0,0 2 3 16,2 0 3-16,0 2 4 0,5 0-5 16,1 0 10-16,2-2 1 0,4-2 2 15,1-4-1-15,5-1 4 0,-3-1-2 0,0-4 3 16,-1 3 2-16,-7-3 2 0,-1 4 1 15,-4-1 3-15,-2 1 3 0,-4 3 6 0,-2-1-1 16,-3 3-5-16,-4 0-1 0,-6 3 2 16,0 0-3-16,8 9-3 0,-8-2 3 15,0 2-1-15,0 3 1 0,4 1 2 16,0 4-2-16,2 1-1 0,0 3 2 0,3 1 2 16,-1-1 0-16,3 2 3 0,-1-3 0 15,-3 3 4-15,-1-7 6 0,0 0 2 0,-4 2 12 16,0-4 6-16,-2 3 4 0,-4-2 0 15,-4-2-2-15,-3 1-2 0,-6-1-4 16,-2-3-1-16,-7-2-15 0,-2-3-33 16,-4-5-50-16,-5-2-57 0,-3-4-74 0,-11-11-567 15,-14-9 260-15,1-7 171 0</inkml:trace>
  <inkml:trace contextRef="#ctx0" brushRef="#br0" timeOffset="17832.5679">20978 1633 78 0,'2'-6'101'0,"2"0"-25"0,5 4-38 16,3 2-33-16,4 2-107 0,6 2 35 16,6 1 23-16</inkml:trace>
  <inkml:trace contextRef="#ctx0" brushRef="#br0" timeOffset="18540.9835">22421 1926 93 0,'2'49'149'0,"-4"3"-12"0,2-3-14 15,-4 10-6-15,0 19 12 0,-2 3-12 0,-1-5-14 16,1-14-13-16,0-8-11 0,1-5-16 15,1-11-8-15,0-1-11 0,-1-9-9 0,3-5 1 16,-2-4-35-16,2-5-19 0,-2-7-11 16,0-4-1-16,4-3-4 0,0 0-5 15,0 0 7-15,-6-21-1 0,8 12 4 16,0 0-7-16,0-1 10 0,4 1 8 0,0-1-2 16,5 2 4-16,2-1 4 0,4 0 10 15,1 1 5-15,4 0 4 0,6-1 8 16,-3 0-1-16,7-3 10 0,0 0 12 15,-1-2 14-15,1 0 7 0,-2-3 14 0,-3-1 8 16,-2 2 14-16,-6-2 4 0,1 3 17 16,-4 0 5-16,-1 0-3 0,-4 3-6 0,-3 1-11 15,1 1-12-15,-7 3-9 0,0 1-10 16,-2 6-7-16,-9-1-7 0,9 1-5 16,-16 10-6-16,7 4-5 0,0-1-2 15,1 8-10-15,0-2-11 0,2 2-12 0,1 0-12 16,5-1-22-16,2 2-13 0,5-1-13 15,5-2-11-15,0-2-8 0,8-2-9 16,3-1-2-16,3-5 0 0,4-3 12 0,1-3-4 16,3-3 2-16,0-1 17 0,6-3-1 15,-2-4 13-15,-2-1 18 0,0-3 24 16,-4 3 12-16,-7 0 14 0,-2-1 18 0,-6 1 7 16,-2-2 4-16,-4 4 0 15,-5 0-6-15,-6 1-2 0,0 6-2 0,-10-7-7 16,-1 7-1-16,-6 1-2 0,0 3-2 0,-2 1-5 15,-2 4 3-15,2-2-6 0,0 0-3 16,4-1 1-16,2 2 2 0,0-3-7 16,1 1 1-16,4-2 1 0,-2 0 1 0,6 0 0 15,0-2 0-15,4-2 1 0,0 0-3 16,0 0-2-16,0 0-2 0,34-6-3 16,-21 4-2-16,-2-2-1 0,3 2 0 0,-1 1 1 15,0 1-4-15,-2 0 2 0,1 1-4 16,2 3-3-16,2 4-9 0,-4-1-14 15,3 1-22-15,2 1-29 0,2 5-24 16,3-3-29-16,0 3-25 0,2-5-23 0,7 3-382 16,3-3 191-16,3-2 126 0</inkml:trace>
  <inkml:trace contextRef="#ctx0" brushRef="#br0" timeOffset="18904.4826">23958 2583 71 0,'4'-10'132'16,"-4"1"0"-16,-2 3-13 0,0-1-10 0,-2 1-7 15,-4 5-5-15,1-4-15 0,-4 5-7 16,11 0-10-16,-23 7 1 0,11 4-9 16,-4-1-8-16,2 6-5 0,1 1-4 15,2 0 1-15,3-2-15 0,0 1 10 0,3-3-7 16,3 0 2-16,2-4 4 0,4-1 5 16,3-5 5-16,1-2 4 0,7-5-3 0,4-7 8 15,3-2 6-15,0-10 1 0,6-8 0 16,1-6-1-16,12-19-8 0,-5-7-7 15,0-6-3-15,-2-6-10 0,8-25-3 16,-8-3-2-16,-2 2-3 0,-11 19-3 16,0 8 1-16,-11 13 10 0,2 14 12 0,-4 9 6 15,-4 2 0-15,0 11-13 0,-2 6-3 16,-4 5-8-16,0 9-1 0,-4 5 0 0,6 0-5 16,-26 30 2-16,7 6-2 0,-10 22-1 15,-1 4 0-15,5 8-1 0,1 1-3 16,3 6-2-16,4-4-4 0,4 0-22 15,7-10-33-15,2-8-42 0,4-4-52 0,4-5-55 16,0-6-555-16,5-1 255 0,4-5 168 16</inkml:trace>
  <inkml:trace contextRef="#ctx0" brushRef="#br0" timeOffset="19381.662">25609 2434 252 0,'5'-21'239'16,"-5"2"-24"-16,-8 4-14 0,0 2-20 0,-4 1-22 15,-5 4-16-15,-7 1-15 0,-5 1-12 0,-5 2-15 16,-4 4-7-16,-6 3-8 0,-1 3-12 16,1 1-6-16,4 0-8 0,1 4-7 15,7-3-9-15,5 4-2 0,4-1-5 16,6-1-5-16,2-2 0 0,4-1-5 0,7-1-1 15,4 0-5-15,6-1 1 0,3-3-1 16,4 2-4-16,-1-4-2 0,7 2-1 16,1-2-2-16,-2 0-3 0,4 0 1 15,-5 0-3-15,2 2-3 0,-2 1-1 0,-1 1 0 16,2 4-2-16,-2 4 1 0,1 3 2 16,-2 5-5-16,0 10 6 0,-3 3 0 15,0 11 1-15,-4 8 2 0,-6 5-3 0,0 4 2 16,-6 23 1-16,-4-1 0 0,-4-3 2 15,-2-5-3-15,-1-5 2 0,-6-5-3 16,4-15 11-16,-1-8 15 0,2-12 22 16,-3-2 9-16,-2-4 5 0,-4-8 5 0,-3-6 2 15,-4-6-6-15,-1-6 11 0,-7-5-11 16,-3-11-3-16,1-3-7 0,-9-14-8 16,15-5-3-16,8 3-15 0,9-7-21 0,6-6-28 15,7 2-40-15,6-7-48 0,6 3-54 16,16-14-53-16,2 5-74 0,11 8-632 0,-3 11 311 15,-2 8 206-15</inkml:trace>
  <inkml:trace contextRef="#ctx0" brushRef="#br0" timeOffset="20151.3884">11590 2916 55 0,'0'0'37'0,"0"0"-27"0,2-8-45 16,-2 8 12-16,7-6 8 0</inkml:trace>
  <inkml:trace contextRef="#ctx0" brushRef="#br0" timeOffset="21384.0483">25871 1648 9 0,'-23'-14'76'15,"-3"3"-4"-15,2 1-10 0,-6 5-3 16,-2-1-4-16,-6 2-1 0,-4 2-4 0,-10 4-5 16,-7 3 3-16,-21 9-5 0,-5 5 2 15,-2 8 1-15,-16 9 10 0,-2 6 4 16,2 5-1-16,6 5-5 0,4 4 2 15,6 8 4-15,2 4-3 0,7 5-4 0,7 5 0 16,2 7 3-16,6 8-2 0,5 2 2 16,10 2-2-16,-1 3-3 0,13 3 0 15,9 0-4-15,6-14-1 0,6-2-1 16,9 2-3-16,4 1 0 0,6 1-5 0,6-1 22 16,10-1-4-16,9 15-2 0,9-11 0 15,11-6 4-15,7-7 6 0,13-6 0 0,9-7 0 16,9-8-1-16,6-8 3 0,4-9-2 15,5-6-2-15,-12-11-5 0,9-7-1 16,-2-5-1-16,4-10-2 0,6-4-1 16,21-13-4-16,-3-11-4 0,-2-10-3 0,-2-13-3 15,-3-13-5-15,-4-11-2 0,-5-5-3 16,-6-6-6-16,-10-10 1 0,-8-3-9 16,-7-10-2-16,-8-3-9 0,-10-4-3 15,-10-9-6-15,-14 0-3 0,-15-1-1 0,-13-3-2 16,-10 21-3-16,-16-15-1 0,-12 4 2 15,-8 5-1-15,-9 6-1 0,-8 7-1 0,-9 8-2 16,-5 6-1-16,-8 9 0 0,-1 13 0 16,11 14-4-16,-1 7-8 0,2 4-7 15,0 8-5-15,11 8-14 0,9 8-14 16,6 4 0-16,1 3-11 0,6 0-5 16,3 4-6-16,0 2-4 0,4 2-6 0,2 1-10 15,3-2-2-15,-1 5 9 0,4-2-10 0,0 0-1 16,2 1-2-16,1-1 7 0,0 0-297 15,2 2 140-15,1-3 92 0</inkml:trace>
  <inkml:trace contextRef="#ctx0" brushRef="#br0" timeOffset="22276.2025">7565 2286 11 0,'0'0'72'16,"0"0"-13"-16,0 0 0 0,0 0-9 0,0 0-2 15,0 0-8-15,0 0-2 0,0 0-5 16,0 0-3-16,-9 3-8 0,9-3-6 0,0 0-15 15,0 0-14-15,0 0-16 0,0 0-120 16,0 0 51-16,0 0 33 0</inkml:trace>
  <inkml:trace contextRef="#ctx0" brushRef="#br0" timeOffset="36870.6686">3735 4576 45 0,'0'0'98'0,"0"0"-2"15,0 0-2-15,0 0-2 0,9-3-8 16,-9 3 2-16,0 0 0 0,0 0-1 0,2-3-3 15,-2 3-5-15,0 0-9 0,2-9-6 16,0 5-6-16,-2-2-2 0,2-3-8 16,-2 1 0-16,0-2-6 0,0-1 2 0,-2-1-5 15,0 1 3-15,-2-2 0 0,-3-1 0 16,-1 1-5-16,-6 3-4 0,-6 1-5 16,-5 3 1-16,-5 2-4 0,-6 8 4 0,-6 3 1 15,-28 14 2-15,0 6-4 0,-2 4 1 16,3 5 1-16,2 6 3 0,6 4-4 15,7 5-2-15,3 1 17 0,7-4-2 16,7 4-4-16,12-8-4 0,4-4-3 16,5-1-1-16,6-2-4 0,0-1 1 0,3-3-2 15,3-2-2-15,2-3 1 0,0-3-5 0,2-3 1 16,-3-3-6-16,1 3 4 0,2-5-3 16,-2-1 1-16,2-4 5 0,0 2 2 15,-2-3 7-15,4-2 8 0,-2 3 8 16,-2-4 5-16,2-1 5 0,0-1-2 0,0 0-2 15,-2-2-2-15,2-4-5 0,0 5 0 16,0-5-7-16,0 0-3 0,0 0-4 16,-6 2-6-16,6-2-2 0,0 0 2 0,0 0-3 15,-11-7-1-15,11 7-3 0,-4-8-2 16,4 8-1-16,-6-5-5 0,4 0 0 16,2 5 2-16,-5-7-7 0,3 3 7 15,2 4-2-15,-4-5-2 0,1 1 0 0,3 4-1 16,-4-8-2-16,4 8 1 0,-2-4-1 15,2 4-1-15,-4-5 1 0,4 5-2 0,-2-4 0 16,2 4 2-16,0 0-3 0,-4-4 1 16,4 4 2-16,0 0-4 0,-4-4 1 15,4 4-4-15,0 0-4 0,0 0-11 16,-2-8-16-16,2 8-17 0,-2-5-16 0,-2 1-15 16,1-1-19-16,3 5-16 0,-2-12-26 15,-1 5-19-15,3-1-10 0,0-1-17 16,-2-1-477-16,2 0 227 0,2 0 149 0</inkml:trace>
  <inkml:trace contextRef="#ctx0" brushRef="#br0" timeOffset="37429.9695">2976 4778 2 0,'0'-6'163'0,"0"-2"-8"15,0 8-6-15,0-10-9 0,0 7-10 16,0 3-16-16,-2-6-10 0,2 6-7 0,0 0 9 16,-15 25 5-16,4-4 6 0,0 13 0 15,-5 12-2-15,-8 21-7 0,3 5-5 16,-2 6-4-16,-2 1-5 0,1 1-8 0,5-3-9 15,0 0-6-15,0-5-4 0,6-13-9 16,2-10-5-16,3-8-3 0,4-3-6 16,-4-4-4-16,4-6-2 0,-1-3 0 0,0-5 12 15,3-2 7-15,2-8-1 0,0-7-3 16,0-3-7-16,0 0-8 0,10-31-2 0,-2-2-2 16,6-17-8-16,3-30-4 0,13-25-2 15,4-5-11-15,4-6-4 0,5 2-2 16,3 3-1-16,3 4-2 0,1 7-2 15,-3 7 0-15,-7 23 2 0,-2 3-3 0,1 13-2 16,-8 10 0-16,-4 11 0 0,-3 9 2 16,1 6-2-16,-1 8 3 0,-1 7 2 15,4 9 1-15,3 9 3 0,4 10 4 0,-2 9 6 16,6 20-4-16,-4 9 3 16,-5 7-2-16,-3 8 4 0,-6 4-3 0,2 4 1 15,-5-1 1-15,-4-3-4 0,-1-1 1 0,-3-4 0 16,-5-12-2-16,0-12 0 0,-2 0 0 15,0-10-15-15,-2-3-20 0,0-3-27 16,-2-5-27-16,2-2-28 0,-2-2-23 0,0-5-30 16,-4-4-32-16,0-6-30 0,-3-3-547 15,-2-4 262-15,-4-8 172 0</inkml:trace>
  <inkml:trace contextRef="#ctx0" brushRef="#br0" timeOffset="37592.4084">3077 5318 5 0,'-17'-13'209'15,"5"0"3"-15,1 3-1 0,4 3-12 0,3-1-19 16,2 0-19-16,6 1-13 0,5-1-17 16,8-1-14-16,10 2-13 0,9-5-9 0,15 2-7 15,5-1-14-15,21-3-11 0,0 0-28 16,-1 1-39-16,0-2-55 0,-2-1-60 16,-2-4-510-16,-2-1 213 0,-15 2 142 15</inkml:trace>
  <inkml:trace contextRef="#ctx0" brushRef="#br0" timeOffset="37778.4703">4341 4623 121 0,'19'-7'176'0,"6"1"-19"15,2-1-17-15,5 1-13 0,9 0-19 16,-3 0-8-16,0 3-15 0,-6-1-27 0,1-1-42 15,-1 2-45-15,-2-3-31 0,-1 1-280 16,-5-3 115-16,-1-2 77 0</inkml:trace>
  <inkml:trace contextRef="#ctx0" brushRef="#br0" timeOffset="38127.9859">4810 4359 75 0,'0'0'98'15,"-16"5"3"-15,5 2 1 0,1 6 3 0,-3 1-6 16,0 4 4-16,-5 4-6 0,-2 5-4 15,-1 1-1-15,0 5-5 0,-4 2-10 16,1 1-5-16,1-1-9 0,2 0 14 0,-2-1-3 16,5-7-11-16,2-1-16 0,0-7-15 15,6 0-16-15,-1-5-7 0,1-3-21 16,2-5-6-16,-3-6-22 0,2-1 5 16,-1-10 5-16,2-2 3 0,1-6 4 0,2-7-2 15,3-3 1-15,2-11 6 0,2-3 8 16,6-7 17-16,0 0 17 0,2 2 10 0,0 11 11 15,2 2 0-15,-2 3 4 0,-2 7-2 16,5 3 6-16,0 6 1 0,2 7 3 16,-1 5 18-16,2 8-1 0,4 5 1 15,-1 6 4-15,1 5 5 0,0 10-4 0,2 4 0 16,-3 2-3-16,0 6-14 0,-2 0 0 16,-5 4-5-16,2 4-7 0,-4-1-9 0,0 0-34 15,-1 1-40-15,-5 3-49 0,3 1-46 16,-7-3-61-16,-2-7-566 0,-1 1 256 15,-8 1 170-15</inkml:trace>
  <inkml:trace contextRef="#ctx0" brushRef="#br0" timeOffset="38502.2612">1887 6381 124 0,'-36'10'246'0,"9"-4"-15"0,10 0-25 0,6 0-19 15,9-5-14-15,2-1-10 0,28 1-5 16,15-3-10-16,41-7-7 0,20 0-7 16,37-4-9-16,16-2-1 0,17-1-9 15,10-1-7-15,8 2-5 0,46-3-6 0,-46 5 5 16,5 0 5-16,2 5-4 0,-5-1-6 15,0-1-7-15,-10 2-2 0,-7 1-11 0,-13 1-2 16,-17 0-4-16,-35 0-2 0,-5 4-4 16,-14-4-5-16,-19 0-2 0,-15 1-4 15,-13 4 1-15,-5-1 1 0,-5-1 10 0,-4 2-9 16,-5 0-5-16,-3-2-6 0,-4 3-3 16,0-2-5-16,-4 1-20 0,-3 1-31 15,-5-2-52-15,-3-2-63 0,-5 4-61 0,0-6-64 16,0 6-73-16,-11-7-748 0,1 1 366 15,1 0 240-15</inkml:trace>
  <inkml:trace contextRef="#ctx0" brushRef="#br0" timeOffset="39805.2648">9453 4638 70 0,'0'0'162'0,"0"0"-11"16,0 0 4-16,-18 18-2 0,6 3 2 15,-10 7-11-15,-11 26-5 0,-5 4-5 16,-4 9-5-16,-7 19-7 0,-4 5-6 0,2 1-10 16,-4-3-9-16,2-1-8 0,11-20-9 15,-1-3-10-15,5-5-6 0,0-8-4 16,9-11-8-16,3-9-2 0,10-7-3 16,0-6 0-16,4-4-6 0,1-7-8 0,3-6-2 15,8-2-6-15,-13-23-4 0,13-6 0 16,4-11-6-16,5-15-2 0,10-21-8 15,4-12 0-15,11-13-4 0,2 2 0 0,2 2 1 16,-4 22-2-16,2 0-4 0,-3 8 8 16,1 7 0-16,0 6-1 0,-9 14 4 15,-1 7-3-15,-3 8-1 0,-4 6-4 0,0 8 2 16,2 3 1-16,0 8 2 0,-1 8 5 16,2 5 3-16,4 12 1 0,-1 11 4 15,5 25-2-15,-3 4 4 0,-4 9-4 0,-4 6-1 16,-3 0 2-16,0 2-4 0,-4-1 1 15,-2-4-1-15,-4-12-5 0,1-12-24 16,-1-1-24-16,-4-8-28 0,0-3-32 16,0-3-42-16,-2-5-39 0,0-5-29 0,-5-3-484 15,1-4 236-15,-2-7 156 0</inkml:trace>
  <inkml:trace contextRef="#ctx0" brushRef="#br0" timeOffset="39943.2142">9035 5457 138 0,'5'-9'146'0,"5"-1"-11"16,5 3-17-16,6-2-16 0,7 1-9 16,8 3-8-16,4-3-26 0,3 2-37 15,3 2-35-15,9-2-39 0,0 2-232 0,4 2 97 16,3 1 63-16</inkml:trace>
  <inkml:trace contextRef="#ctx0" brushRef="#br0" timeOffset="41279.9733">10320 5198 169 0,'-4'-14'201'0,"-4"-3"-8"0,-5 7-9 0,-6 0-14 16,-6 2-11-16,-3 3-10 0,-8 3-9 15,-7 8-12-15,-3 3-16 0,-5 5-8 16,-8 17-14-16,4 6-6 0,6 3-7 16,4 5-7-16,17-5-8 0,4-3-9 0,9-5-1 15,0-1-5-15,9-4-5 0,4-3-2 16,4-3-1-16,4-4-7 0,11-3 1 0,0-7-3 15,7-5-3-15,5-7-1 0,5-5-5 16,6-7 2-16,15-18-5 0,-1-4-6 16,-4-10 3-16,-1-8-2 0,-1-4-4 15,-3-3-2-15,-1-4-2 0,-6 3-2 0,-3 0 1 16,-11 7 0-16,-2 11 0 0,-7 11 2 16,-5 5 0-16,-2 7 0 0,-1 3-4 15,-5 4-1-15,-4 6 0 0,-5 6 1 0,-1 3-1 16,-7 8 4-16,-2 7-2 0,-6 11-3 15,-5 6 5-15,3 8 0 0,-7 20 0 16,4 5 3-16,6 3-2 0,2 2-1 0,10-9 3 16,1-6-1-16,9 1-2 0,0-8-11 15,5 6-11-15,3-7-21 0,5-1-28 16,0-10-27-16,5-5-10 0,4-1-31 16,3-7-6-16,3-6 0 0,2-6-5 0,1-8 0 15,5-2-1-15,2-8 12 0,7-6 12 16,-5-4 20-16,0-6 18 0,-4-3 23 0,-3-3 27 15,-3 2 28-15,-6 3 25 0,-1-1 27 16,-3 5 18-16,-6 3 15 0,-2-4 5 16,2 5 12-16,-4 3 4 0,-1 0-5 15,-1 1-12-15,0 5-11 0,-4 1-9 0,3 1-7 16,-2 3-8-16,-5 4-2 0,0 0-3 16,6 11-2-16,-6 3-4 0,0 1-4 15,-2 2-5-15,0 3-4 0,0 2 3 0,-1-1-3 16,-1-1-6-16,2 0 3 0,2 1-1 15,-3-4-1-15,1-2-4 0,2 0 4 16,0-3 4-16,-2 0 11 0,2-3 20 0,2-2 8 16,0-3-2-16,-2-4-8 0,7 2-4 15,-7-2-6-15,17-13-5 0,-5-1-2 16,2-1-4-16,2-4-2 0,1-4-6 0,2 0-7 16,-2-1 6-16,3 1-5 0,-6 2-2 15,1 4 1-15,-2 0-3 0,-1 1-3 16,-1 3-3-16,-1 2-3 0,1 1-2 0,-2 5-1 15,-1-1 0-15,0 4-1 0,1 4 2 16,0 1-1-16,-3 5 2 0,2 2-1 16,1 3 0-16,-3 2 0 0,2 2 1 0,-1-1-2 15,0 0 2-15,-1 0 1 0,0-1-3 16,0-2 3-16,0 1 1 0,-2-3-2 16,1-1 1-16,2-2 4 0,-1-1-6 0,0-3 3 15,0-2 3-15,5-2 1 0,2-4-3 16,0-2-2-16,1-1 2 0,6-2-2 15,-2-4-1-15,1-4 0 0,3 3-6 0,-4-4 2 16,2 3 2-16,-4-1-2 0,2 3 0 16,-4 0 2-16,-1 3-6 0,-3 1-2 15,2 2-1-15,-4 3-2 0,0 4 3 0,-8 0 0 16,10 9 5-16,-5-2-2 0,-1 7 0 16,1 1-3-16,-3 2 5 0,2 1 3 15,0-1-2-15,0-1 0 0,0 2 0 0,3 0 1 16,-1-4 2-16,2 2-2 0,1-3 1 15,0-1 0-15,3-5 3 0,-2 1 0 16,4-5 0-16,-4 0 0 0,5-6-2 16,2-2-3-16,0-3 1 0,1-3-6 0,2-4-5 15,-3-3-12-15,2 2 2 0,0-6 2 16,-5 3-1-16,2 2 3 0,-6 4 1 16,0-2-2-16,-1 5-4 0,0 0 0 15,-3 5 4-15,-2 1 1 0,-4 4 0 0,0 0 5 16,4 13-3-16,-6-1 2 0,2 4 3 15,0 2 1-15,0 0 2 0,2 1 2 0,1 0 1 16,1-1 1-16,2 3 2 0,2 0 0 16,1-2 1-16,2-2-2 0,3-3 5 15,4-1 1-15,-2-8 0 0,5 1-1 0,1-3 0 16,0-6 1-16,4 0-3 0,0-5 2 16,5-3 0-16,-3-5-2 0,2-1-2 15,-7-4 1-15,-1 2-3 0,-4 0-1 16,-3 2 1-16,0 1 2 0,-3-1-2 0,-3 3-1 15,1 2-1-15,-1 0 0 0,0 0-3 16,-1 5 0-16,0 1 1 0,3 5 0 16,2 1 1-16,1 1 1 0,6 4 1 0,1 2 2 15,-3 5 1-15,2-1-5 0,1 4 2 16,-2 3 2-16,0-2-1 0,-4 3-1 0,-2 1 2 16,-3-1 0-16,-2 2 1 0,-3-4 1 15,-5 0 1-15,-3 2 3 0,-1-4-3 16,-4 0 3-16,-2-1-1 0,-1 0-15 15,-6-3-30-15,0-3-45 0,-4-1-50 0,0-4-58 16,-5 0-548-16,-1-7 252 0,-11-5 167 16</inkml:trace>
  <inkml:trace contextRef="#ctx0" brushRef="#br0" timeOffset="41902.9595">12363 5560 6 0,'9'4'212'15,"1"-4"-10"-15,2 0-11 0,6-3-10 0,5-4-13 16,5-2-16-16,3-4-11 0,1-4-11 16,6-6-9-16,0-2-10 0,-2 0-10 15,-2-1-2-15,-7 5-3 0,-3-4-6 16,-3 3-4-16,-4 4-3 0,-4 1-6 0,-3 0-9 16,-2 3-9-16,-6 5-7 0,-2-1-6 15,0 1-8-15,-2 3-3 0,2 6-7 16,-6-1-3-16,6 1-2 0,0 0-4 15,2 22-4-15,2-9 0 0,3 4-5 0,6 4-3 16,4 6-4-16,-1-2-10 0,6 1-2 16,-4 1-2-16,2 0-5 0,-3-2-6 0,-5-4-3 15,1-2-2-15,-4 0-3 0,-1-2 6 16,-4-4 0-16,-2 2 3 0,-4-4 7 16,-4 1-1-16,0-5 2 0,-5-1 0 0,-2-1 6 15,3-5 4-15,-1 0 5 0,-1-5 6 16,0-1 3-16,2-2-2 0,4-4-1 15,2-1 2-15,4-1-1 0,4-1-3 0,4-4-1 16,5 0-2-16,4 0 1 0,0 2-5 16,6-1 3-16,0 3-1 0,1 2-2 15,-1 4-2-15,3 0 3 0,-1 7-4 16,-2-3 1-16,-1 7 3 0,3 2-3 0,0 3 1 16,-2 4 2-16,-1-1-1 0,-1 4-1 15,-2-1-1-15,-2-1-4 0,-5-1-6 16,2-1-15-16,-4-1-19 0,0 1-17 15,-1-3-13-15,-1 1-25 0,-1-4-34 0,-3-2-48 16,-4-2-431-16,0 0 210 0,0 0 137 16</inkml:trace>
  <inkml:trace contextRef="#ctx0" brushRef="#br0" timeOffset="42503.9526">13777 4709 151 0,'9'15'163'0,"-11"-4"-2"16,2 8-8-16,-3 3-1 0,1 8-7 16,-3 8-5-16,1 6-13 0,-2 9-10 15,-2 4-10-15,-3 20-14 0,1-14-6 0,3-10-8 16,-2-3-8-16,3-9-10 0,-2-3-1 16,4-4-9-16,-2-4-4 0,4-5 1 15,-3 0-4-15,0-9 20 0,3-1 15 0,0-3-1 16,0-5-8-16,0-3-11 0,0-2-1 15,2-2-7-15,0 0-6 0,4-23-7 16,0 10-2-16,3-5-5 0,2-2-5 0,3 2-2 16,1-2-4-16,2 1-2 0,2-2-4 15,-1 6-1-15,4-3-8 0,0 5 4 16,4 3-1-16,-3 1-2 0,3 7-1 0,-2 0-9 16,4 6 8-16,2 5 0 0,-5 1-2 15,5 7 0-15,-5 0 0 16,0 4 2-16,-4 2-4 0,-4-2 2 0,-2-2 3 0,-1 0-1 15,-4 2 3-15,-1-4 0 0,-7-2 0 16,0 1 3-16,-9-1 10 0,-1-4 2 16,-6 1 2-16,-6-5-1 0,-1 1-3 15,-5-5-3-15,2 2-1 0,2-4-1 0,0-1-4 16,3-1-6-16,1-1-17 0,2-4-27 16,1-2-22-16,4 1-24 0,3-5-33 15,3-1-25-15,5 0-16 0,6-3-17 0,5-1-17 16,3 0-6-16,6-2-433 0,-2 0 215 15,10 0 141-15</inkml:trace>
  <inkml:trace contextRef="#ctx0" brushRef="#br0" timeOffset="42679.7135">14147 5247 741 0,'25'-12'-22'0,"-1"0"23"0,-5 5 16 0,-2 0 14 15,-2 2 9-15,-3 4 0 0,-1-4-2 16,0 5-3-16,-3 3 8 0,2 0 9 0,0 3 9 16,-2 6 10-16,0 1 2 0,2 2 9 15,-1 4 2-15,-2 2-9 0,-1 0-7 16,2 2-6-16,-3 0-4 0,3-1-7 15,-2 0-8-15,-2-3-1 0,0-1-1 0,4-2-8 16,-4-1-17-16,0-2-23 0,0-3-29 16,2 1-29-16,-2-3-56 0,2-4-439 15,1-2 190-15,-7-2 126 0</inkml:trace>
  <inkml:trace contextRef="#ctx0" brushRef="#br0" timeOffset="42800.6862">14473 4976 75 0,'0'-6'102'16,"0"0"-41"-16,0 6-46 0,2-8-102 0,-2 8 30 15,6-5 19-15</inkml:trace>
  <inkml:trace contextRef="#ctx0" brushRef="#br0" timeOffset="43236.9718">15020 4584 180 0,'4'-6'232'0,"0"1"-27"0,-4 5-24 15,2-1-17-15,-2 1-18 0,0 0-11 0,2 17-4 16,-4-2-5-16,-2 4-11 0,0 10 0 16,-2 7-6-16,-4 10-11 0,0 1-7 15,2 7-7-15,-1 20-9 0,1-10-6 16,1-9-6-16,5-1-8 0,2-1-4 0,0-7-4 15,2-2-5-15,0-4-2 0,5-2-2 16,-3-3-7-16,3-7-1 0,-1-3-3 0,-2-2 0 16,4-2-3-16,3-4-2 0,0-4-2 15,-1-1 0-15,3-7-6 0,2 1-3 16,-3-4-7-16,1-6-4 0,2-1-4 16,0-5-2-16,1-1 0 0,2-2-1 15,-4-3-2-15,1 1 0 0,-2 0 3 0,-2 3-1 16,-1 2 0-16,-2 1 1 0,4-1-2 15,-6 3-4-15,0 1-2 0,0 2 3 16,0 2 1-16,-6 2-1 0,13 7 4 0,-4 4 2 16,-3 0-1-16,3 3 3 0,-1-1 0 15,0 0 1-15,0 2 2 0,2 1 0 0,0-1 0 16,2 0-2-16,-3-2-19 0,0-3-22 16,1-1-24-16,1-1-37 0,1-2-45 15,2-6-55-15,-4-4-501 0,2-4 239 16,-1-5 159-16</inkml:trace>
  <inkml:trace contextRef="#ctx0" brushRef="#br0" timeOffset="43364.721">15303 4842 28 0,'0'0'82'0,"-6"0"-14"0,6 0-31 15,0 0-36-15,0 0-75 0,-7 8 25 16,7-8 17-16</inkml:trace>
  <inkml:trace contextRef="#ctx0" brushRef="#br0" timeOffset="43984.5009">15680 4436 209 0,'2'-5'187'16,"0"2"-22"-16,-2 3-18 0,0 0-13 0,6 12-1 15,-3 1 0-15,-1 7-5 0,0 6-2 16,0 4-1-16,0 11-3 0,0 5-11 16,2 7-5-16,-2 2-9 0,0 6-8 0,2 19-10 15,4 0-7-15,-6-14-7 0,2-6-5 16,0-3-6-16,2-1-7 0,-2-4-2 16,2 0-7-16,1-10-11 0,-1-5-9 0,1-1-10 15,1-4-9-15,-2-6-9 0,3-3-4 16,-1-4-9-16,3-2-5 0,2-7-12 15,-1-2-2-15,4-7-7 0,0-2-10 16,3-7-2-16,0-2 2 0,2-1 11 0,-1-2 2 16,-4 1 8-16,-1 3 6 0,-2 1 5 15,0 1 6-15,-3-1 1 0,-2 3-1 0,2 2-1 16,-2 1 3-16,-8 2 3 0,12 6 2 16,-4 2 6-16,-1-1-4 0,0 3 6 15,1-1 4-15,3 1 0 0,-1 0 6 16,2-1 2-16,4-2-3 0,2 1 2 0,2-4 1 15,3-2-1-15,-2-2-2 0,6-6 1 16,-3-2 0-16,1-1 0 0,-3 2-4 0,-4-3 7 16,0 2 5-16,-4 2 11 0,1 1-1 15,-4-1 1-15,-3 2-2 0,1 2-8 16,-9 2 0-16,10 6 2 0,-8 2 2 16,-2 3 5-16,2 2 14 0,-2 6 6 0,-2 4 9 15,2 3 3-15,0 5 0 0,-2 5 4 16,2 3-5-16,0 3 2 0,2 3-6 15,-2 1-3-15,4 5-5 0,-2 1-5 16,-2-10-1-16,2 2-10 0,-4-4 5 0,0-2-1 16,2 0-2-16,-4-7-3 0,-2-6 0 15,2 0-2-15,-5-1 1 0,-3-4-2 0,-6-6-1 16,-2-3-10-16,-4-3-20 0,1-6-30 16,0-2-40-16,-4-4-43 0,-1-6-51 15,-6-5-59-15,-3-5-523 0,1-11 257 16,3-1 170-16</inkml:trace>
  <inkml:trace contextRef="#ctx0" brushRef="#br0" timeOffset="44137.6547">15822 5147 2 0,'4'-15'210'16,"2"0"-12"-16,4 1-18 0,6 1-21 15,5 1-16-15,4 1-17 0,8 0-12 0,4-1-29 16,1 2-41-16,0-1-42 0,-2-1-63 15,-2 2-348-15,0-6 139 0,-13 3 92 16</inkml:trace>
  <inkml:trace contextRef="#ctx0" brushRef="#br0" timeOffset="44604.9644">12145 4339 35 0,'-19'-5'100'16,"4"-1"-9"-16,3 2-9 0,0 0-10 15,4 2-4-15,0 1-9 0,0 1-5 0,8 0-4 16,-16 1-6-16,10 1-6 16,-2 2-2-16,-1 1-5 0,1 1-1 0,-1 0-6 15,1 4 2-15,-1-1-5 0,1 1 1 0,2 2-6 16,0-3-1-16,0 3 0 0,4-4-1 15,2 2-1-15,0-2 1 0,2 1 2 16,4-3 8-16,0 0-2 0,0 0 5 16,2-5 5-16,3 1 12 0,-3-4 0 15,-8 2 2-15,15-4-4 0,-8 1-2 0,-3-1-4 16,0-2-5-16,-2 2-9 0,-2 4-25 16,0-5-34-16,0 5-36 0,0 0-52 15,0 0-269-15,-12-2 134 0,12 2 88 0</inkml:trace>
  <inkml:trace contextRef="#ctx0" brushRef="#br0" timeOffset="45550.6907">17666 4411 31 0,'-6'-20'168'0,"4"2"-5"0,-2 6-1 0,2 2-8 16,0 4-13-16,0-1-15 0,0 3-11 15,0-1-17-15,2 5-10 0,0 0-3 0,-4 19 8 16,4 3 15-16,2 11 5 0,0 20-4 16,2 30 9-16,-2 19 2 0,4 43 5 15,-4 16 2-15,4 15-6 0,-6 14-6 0,-4 54-8 16,-2 9 10-16,-6 14-6 0,-1 1 3 16,-4 10-1-16,0 5 6 0,3 0-13 15,-6-5-6-15,6-5-12 0,1-3-2 0,4-4 24 16,-5 4 20-16,1-8 11 0,3-7-2 15,-4 6-9-15,2-7-16 0,0-6-7 0,-6 0-7 16,8-9-10-16,-1-1-8 0,3-5-3 16,-3-12-6-16,2-44-10 0,-1 0-7 15,0-3-11-15,-6-3-7 0,4-7-17 0,2-10-9 16,-1-5-8-16,-4-12-2 0,2-11-11 16,1-8-5-16,4-27-5 0,-6-6-16 15,4-5-11-15,2-20-13 0,-1-9-10 16,5-9-14-16,-3-1-9 0,3-6-15 0,0-6-13 15,0-2-19-15,-3-6-25 0,1-2-28 16,0-6-29-16,0 0-26 0,-4-3-13 0,2-4-10 16,-2-4-18-16,2-4-611 0,-1-4 306 15,-2-4 201-15</inkml:trace>
  <inkml:trace contextRef="#ctx0" brushRef="#br0" timeOffset="48366.1686">19575 4650 104 0,'-2'-9'147'0,"-1"0"-16"0,-1 6-16 0,-5 2-12 15,9 1-5-15,-25 14-11 0,1 5-9 16,-7 13-1-16,-11 17 1 0,-4 13-1 16,-8 20-4-16,1 8-1 0,5 3-7 0,3-1-6 15,11-11-2-15,9-5-7 0,3-2-4 16,10-12 2-16,8-13-7 0,4-5-3 16,6 0-4-16,4 0-2 0,4-10 1 0,2-1-2 15,3-9-2-15,5-1 0 0,1-8-1 16,3-6-4-16,-1-3 0 0,2-6-3 15,1-6-4-15,7-4 1 0,3-8-2 16,-2-5-3-16,-3-5-2 0,-1-1-4 0,0-2 1 16,-2-3-1-16,-5 6-1 0,-3 3-2 15,-5 4 5-15,-2 6 5 0,-4 2-7 16,-3 3 0-16,0 0-4 0,-2 7 0 0,-2 3 2 16,-6 0 0-16,8 15-2 0,-6-2 4 15,2 4-2-15,0 2-2 0,3 2-2 16,-1 3 5-16,5-2-4 0,2 1 3 0,1-2-2 15,2 0 4-15,2-4-1 0,2 0 2 16,-2-2 5-16,3-1 6 0,3-5 6 0,-3-3 7 16,0-2 3-16,-2-4 2 0,-2 0 4 15,0-4 2-15,-3-2-1 0,0-1-2 16,-4-1-4-16,-6-2-6 0,0-1-4 16,-6 2-4-16,-4-1-1 0,-2 0-3 0,-10 1-2 15,-2 1-3-15,-4 3-2 0,1-3 1 16,1 4-1-16,2 1-3 0,0-2-1 15,4 4 1-15,-1-3 0 0,4 2-7 0,2-2-3 16,3 1-3-16,2 1 3 0,0-2-2 16,4-1 4-16,2 5 0 0,8-8 0 15,2 0 0-15,3-2 3 0,8-3 0 16,0-2-1-16,9-1 1 0,2-2-1 0,4-3-1 16,1 0-1-16,2 1-2 0,-5 3 1 0,-2 2-2 15,2 2-3-15,-5 0-1 16,-5 1-3-16,0 5 0 0,-4 2-1 0,-1 4-1 15,0 2-1-15,-4 6 3 0,-1 4 1 16,2 3 3-16,-4 6 0 0,-2 1 0 0,1 0 2 16,-4 0-2-16,1 2 3 0,-2-2-2 15,1-2 1-15,-3-3 4 0,0 0-2 16,0-1 3-16,0-3 4 0,0-3 4 16,4 1 0-16,-4-3 1 0,2-2-1 0,2-5-1 15,2-3-1-15,4 0 0 0,-2-4-2 16,7-7-1-16,1 0-8 0,-2-3-7 15,6-2-7-15,-1-2-4 0,0 2 0 0,-4 4-2 16,1 2-1-16,-4-1-3 0,-3 4-8 16,0 3-7-16,-3 3 5 0,1 4 5 15,-3 4-1-15,2 3 5 0,2 5 7 16,-6 1 1-16,2 4 3 0,3 1-1 0,-3 1 4 16,3-1 2-16,-1 2 0 0,1-4 7 0,1 1-1 15,2-4 7-15,-2-2-3 0,0-2 3 16,6-1 2-16,1-4 0 0,0-4 3 15,4-4-1-15,3-4 1 0,-1-1-2 16,3-4-2-16,-1-6-1 0,-4-4-3 0,3-2-5 16,-5 0-1-16,-2 1 1 0,-2 0-1 15,-3 3 1-15,-3 4 0 0,-2 3-5 16,-3 1 3-16,-2 1 0 0,-2 4-1 0,-2 0-1 16,0 5-1-16,0 3-2 0,0 0-6 15,0 0-6-15,7 13-5 0,-3-4-1 16,4 4 3-16,1 1 0 0,4 5 4 0,-1 0 3 15,4 2 2-15,-2 2 1 0,1 2-2 16,-3-3 2-16,-1 1 0 0,-2-2 3 16,-1 1 2-16,-2-4-1 0,-4-1 3 0,-2-1 5 15,-2-1-4-15,-2-2 4 0,-2-1 7 16,-3-5 0-16,-1 1 15 0,-1-4 3 16,0-1 0-16,1-3 4 0,0-1 9 15,0-5 0-15,6 0-4 0,0-5-4 0,4-1-3 16,2-3 0-16,7-2-8 0,2-2-2 15,1 0-1-15,5 0-3 0,0 4 0 0,2-2-3 16,1 3-4-16,-2 3 4 0,4 0-8 16,-6 5 0-16,1 4-5 0,-1 2 3 15,-2 2-3-15,0 4 9 0,2 5-4 16,1 3 0-16,-5 3 3 0,1-1-1 16,2 1 2-16,-5 1-2 0,3-1 1 0,-2-4 1 15,3 2 4-15,-1-2-4 0,2-1 7 16,0-3 1-16,1-3 1 0,4 0 1 0,3-4 0 15,0-4 0-15,4-2 5 0,3-2-3 16,0-1 0-16,2-5 0 0,-3-1 0 16,3-2-5-16,-4-1 5 0,-5 3 2 0,-1 0-3 15,-4 2 1-15,-5-1-1 0,-2 3-7 16,-3 0 2-16,-4 2-1 0,-4 3 0 16,0 1-3-16,0 3 4 0,0 0 0 15,0 0-2-15,0 0-4 0,-12 12-1 0,12-5 2 16,2 0 3-16,4 6 1 0,0-1-1 15,1 3-2-15,5 0 1 0,-1 3 4 0,4-1 1 16,-3-2-4-16,1 0-2 0,-2-1-1 16,-3-1-1-16,1 1 5 0,-3-3 0 15,-2 0-2-15,0 0 4 0,-4 1-2 16,-2-2 0-16,-2-1-2 0,-4 0 1 0,-5 1-1 16,-2-2-3-16,-2-2-20 0,-1-3-40 15,-4-1-49-15,-1-2-33 0,-7-2-424 16,2-5 193-16,-5-3 127 0</inkml:trace>
  <inkml:trace contextRef="#ctx0" brushRef="#br0" timeOffset="48504.8656">21405 5016 102 0,'2'-6'103'0,"2"0"-26"0,3-1-28 0,0 2-34 16,3-1-36-16,2 4-90 0,10-1 38 15,-3 1 25-15</inkml:trace>
  <inkml:trace contextRef="#ctx0" brushRef="#br0" timeOffset="48950.3449">22568 4730 135 0,'0'21'172'0,"0"9"-4"0,-2 11-11 0,0 12-2 16,-8 26-13-16,2 8-9 0,2 2-13 16,-4 1-8-16,3-5-13 0,0-4-7 15,5-15-7-15,2-13-9 0,2-7-8 0,1-2-3 16,3-4-9-16,1-4-6 0,3-4-1 16,0-3-6-16,4-8-2 0,0-2-1 15,5-6-4-15,2-3-6 0,0-7-9 0,3-3-6 16,1-1-5-16,1-7-5 0,4-6 0 15,-4-1-2-15,0-2-1 0,-3 0-2 16,-3-4 0-16,-4 2 0 0,-3 0 1 0,-2 2 4 16,-5 1 4-16,0 2-1 0,-6 0-4 15,0 3 1-15,-4 2-1 0,-4 4 1 16,0 2-2-16,-4 3 3 0,2 1-1 0,-4 5 1 16,0 0 2-16,2 6-4 0,1-1 3 15,3 4 3-15,2 0-2 0,3 1 3 16,1 2 0-16,7 2 3 0,1-1 2 15,4 2-1-15,7 4 2 0,5-4 0 0,7-1-2 16,7 1-3-16,4-2 1 0,2-3 1 16,-3-5-4-16,1-4-15 0,0-1-26 15,1-4-29-15,-5-2-31 0,3-5-30 0,-3-3-44 16,-4-8-507-16,-2 0 228 0,-7-9 151 16</inkml:trace>
  <inkml:trace contextRef="#ctx0" brushRef="#br0" timeOffset="49103.0945">22455 5093 7 0,'0'0'81'16,"32"9"-22"-16,-13-4-28 0,9 1-29 0,2-1-64 15,1 1 21-15,7 0 14 0</inkml:trace>
  <inkml:trace contextRef="#ctx0" brushRef="#br0" timeOffset="49448.6772">23399 5351 62 0,'15'25'113'0,"0"-3"-7"16,-3 2-4-16,0-4-12 0,-4 1-6 0,2-2-9 15,0 1-6-15,-3-4-4 0,0 0-8 16,-1-3-5-16,0 0 11 0,-2-3-5 16,1-1 20-16,-1-2 15 0,0 2 5 0,0-6-2 15,0-3-11-15,-4 0-10 0,0 0-6 16,20-9-10-16,-8-1-6 0,-2-2-11 16,6 2-12-16,-2-6-7 0,3 3-10 0,1 0 0 15,-4 1-4-15,2 5-6 0,0-1-1 16,-1 1-4-16,2 4-2 0,-4 3 2 15,3 3-4-15,0 4 1 0,-4 1 3 16,4 5 0-16,0 2 0 0,-2 2-4 0,-1 1-3 16,2 1-14-16,-2 0-14 0,-5 0-18 15,2-1-16-15,2-5-29 0,-6 0-39 16,2-2-328-16,0-4 159 0,1-3 105 16</inkml:trace>
  <inkml:trace contextRef="#ctx0" brushRef="#br0" timeOffset="50066.2535">24335 5381 88 0,'-15'8'127'0,"11"-2"-11"0,-3 5-7 16,1 3-13-16,2 1-10 0,2 0-8 15,0 2-7-15,2 2-2 0,2 0 0 0,4-1-17 16,-2 0 0-16,5 0-4 0,-1-4-11 15,3-1 0-15,0-1 1 0,1-1-10 16,3-4-6-16,0-1-5 0,1-3 2 16,-2-3-11-16,0-2 0 0,1 1-3 0,0-4-3 15,-2-1 3-15,-3 4-4 0,0-4 1 16,-1 1-1-16,0 2 1 0,-3-1-3 0,0 2 0 16,1-1-2-16,-7 3-3 15,0 0 3-15,14 6 2 0,-9-1-2 0,-1 2-4 16,3 3 4-16,1-1 1 0,2 3 3 15,3 0-3-15,2-2 3 0,4 2-1 0,2-4 6 16,2 1-1-16,5-5-4 0,0 0 12 16,3-4-4-16,-1-4 8 0,0-2 5 15,-1-1 6-15,-1-5 1 0,2 1 9 16,-3-4 1-16,-6 1 9 0,-2 0 4 0,-1 1 4 16,0 0 4-16,-8 1 2 0,3 3-4 15,-2-1-3-15,-3 3-10 0,-1 3-5 16,-3 2-6-16,-4 2-5 0,0 0-2 0,6 16-1 15,-6-6-1-15,-2 7-3 0,0 2-3 16,-2 6 2-16,2 1-2 0,-3 8-1 16,-1 2 2-16,2 4-5 0,-5 0 4 0,1 10-5 15,-3-1 5-15,-1-1-1 0,-2-1-1 16,0-3 5-16,-1-2 22 0,-2-9 14 16,2-3 20-16,1-4 19 0,-8-2 6 0,-1-5 4 15,-4-6-1-15,-1-6 0 0,1-2-5 16,3-4-7-16,1-2-1 0,2-4-13 15,2-2-10-15,5-3-16 0,-2-3-25 16,8-2-30-16,-3-3-34 0,7 0-33 16,0-1-44-16,2 0-42 0,4 1-47 0,-2 0-25 15,2 0-32-15,-4-1-591 0,2 3 289 16,-9-1 190-16</inkml:trace>
  <inkml:trace contextRef="#ctx0" brushRef="#br0" timeOffset="50419.9782">20838 6429 50 0,'-21'5'194'16,"11"-3"-11"-16,8 3 10 0,2-5 8 15,33 9-4-15,3-3-4 0,24-2-7 0,33-1-2 16,16 0-5-16,38-2-5 0,5-1-8 16,7 0-4-16,1 0-11 0,4-1-10 15,-1-2-3-15,-3 1-11 0,1 0-13 16,-2-3-1-16,-11 1-2 0,-6-2-10 0,-29 4-2 16,-10-1-7-16,-12-1-12 0,-17 0 9 15,-17 1-4-15,-10 0-3 0,-3 0-4 0,-10 0-5 16,-2 1-3-16,-3 1-9 0,-5 1-5 15,-3-2-12-15,-2-1-31 0,-2 2-27 0,-3 1-35 16,0-1-51-16,-4-5-79 0,3 1-91 16,-7-2-944-16,-4-3 413 0,-6-3 272 15</inkml:trace>
  <inkml:trace contextRef="#ctx0" brushRef="#br0" timeOffset="51101.595">10976 5953 48 0,'-4'4'168'0,"4"-4"9"0,4 9 6 16,5 1-1-16,10-1-3 0,14 4-5 0,19 3-8 15,33 4-9-15,37-1-12 0,20-6-4 16,19-2-5-16,12-4-4 0,9-3-8 16,11 0-7-16,12-4-2 0,3-2-5 0,0-2 0 15,-4-1-5-15,-6 1 0 0,-6-2 0 16,-12 2-11-16,-9 0-2 0,-12 1-10 15,-11-1-7-15,-33 2-3 0,-14-2-12 0,-8 2-3 16,-25 1-3-16,-13-2-4 0,-10 3-7 16,-11-2-7-16,-3 2 0 0,-5 0-4 15,-4-1-5-15,0 1-16 0,-1 0-22 16,-4 1-23-16,-2-2-30 0,-1 1-40 0,-2-2-52 16,0 2-60-16,-2 2-36 0,-3-1-722 15,2 1 331-15,-7 2 219 0</inkml:trace>
  <inkml:trace contextRef="#ctx0" brushRef="#br0" timeOffset="62520.7292">7656 7403 66 0,'-7'3'159'0,"7"-3"3"15,0 0-4-15,0 0 0 0,0 0-5 16,37-15-8-16,-11 0-12 0,13-6-5 15,18-13-11-15,0-5-9 0,2-2-11 0,-2-9-12 16,-1-3-11-16,-5-4-5 0,-1-7-8 16,-3-2-7-16,-9-1-4 0,0-1-6 15,-9 1-5-15,-5 2-5 0,-10 15 0 0,-5 5 2 16,-3 11 0-16,-6 5-4 0,0 6-6 16,-4 4-1-16,-2 8-4 0,-5 7 6 15,-1 6 3-15,-8 11 0 0,-3 12 7 0,-4 13 1 16,-10 24 1-16,6 8-3 0,-1 4 2 15,2 7-4-15,6 0-2 0,-2 1-2 16,5 0-3-16,3 0-1 0,2-2-3 0,6-6-4 16,-2-15 1-16,6-9-3 0,2-13 0 15,0-2-1-15,2-7 1 0,0-1 3 0,2-8 3 16,0-4 2-16,4-5-7 0,2-8 1 16,6-4-2-16,4-8-2 0,5-3-3 15,2-10-3-15,6-5 0 0,3-5-4 16,0 1 0-16,-2 0-2 0,-1-1-3 0,-5 8 1 15,-1 2-1-15,-2 2-2 0,-4 5-3 16,-5 4-7-16,2 4 4 0,-2 4 2 16,1 7 2-16,0 0-1 0,-1 8 2 0,-1-1-4 15,3 5 5-15,4 4 1 0,-4 2-1 16,6 3 4-16,3-1 0 0,3 1 0 16,-2-2 2-16,6-1 0 0,2-3 3 15,-1-3 0-15,6-2 0 0,-1-3 0 0,2-4 2 16,-4-4 1-16,3-4 1 0,4-2-2 15,-3-4 0-15,2-1 0 0,-4-3-1 0,0-1 1 16,-3-3 5-16,-5-2-1 0,0-4 1 16,-5 3 3-16,-5 0-2 0,-4 1 2 15,-4 0 2-15,-3 1 0 0,-2 4-4 16,-8 1-3-16,-1 1 0 0,-3 3-6 0,-3 4 4 16,-2 1-3-16,-2 3-3 0,-2 4 1 15,1 2-5-15,0 3 3 0,0 4 2 16,1 2-4-16,2 3 4 0,2 0-3 0,4 0 5 15,4-2-4-15,2 3 0 0,2-1-1 16,4-2 6-16,2-1 1 0,6-4-1 16,0 3 0-16,3-5-5 0,0-3 5 0,4-5-4 15,1 1 0-15,-2-4 1 0,2 1 1 16,1-5 0-16,1-2-2 0,-4 1 0 16,2-3-1-16,-3 1 3 0,-2-3-3 0,-2 3-3 15,-1-1 3-15,0 1-5 0,-4 0 4 16,-2 2-4-16,0-1 1 0,1 2 0 15,-3 3-6-15,-1 1 4 0,-5 2-4 0,0 0 1 16,0 0 2-16,12 10 2 0,-9-2-1 16,-1-1 0-16,2 0-1 0,0 4 3 15,2-3-1-15,-2 2 3 0,5 1 1 16,0-3 0-16,1 0-1 0,0-2 3 16,4 0-2-16,-4-1 0 0,1-3 1 0,1 0 1 15,-1-4 4-15,2 0-8 0,-3-2 0 0,0 0-1 16,4 0 5-16,-4-5-2 0,0 0-1 15,1 0-1-15,-2-2 0 0,-1 0 1 16,-1 2-2-16,-1 0-2 0,0 1 0 16,-2 1-3-16,2 0-3 0,-4 3-2 0,4 1 3 15,-6 3-2-15,0 0 3 0,0 0-2 16,0 0 1-16,4 14 3 0,-2-3 1 16,-2-3 0-16,2 5 2 0,0-1 0 15,2 5 0-15,0-3-2 0,0 0-20 0,3 1-22 16,1-2-25-16,1-1-23 0,1-1-32 15,3-4-50-15,-1 1-48 0,6-6-643 0,-6-2 294 16,3-4 195-16</inkml:trace>
  <inkml:trace contextRef="#ctx0" brushRef="#br0" timeOffset="63094.1128">9899 7351 71 0,'3'-4'172'0,"-3"4"-19"0,2-5-15 0,-2 5-8 16,0 0-8-16,16 3-10 0,-6 1-7 15,4 2-7-15,0 3-8 0,3 3-10 16,0 3-4-16,-2 0-11 0,-1 3-2 16,2 0-11-16,-6 3-2 0,1-3-8 0,-7 0-1 15,3-2-2-15,-3-1-2 0,-2 1-4 16,-4-5 4-16,2-1 4 0,-2-3 7 0,-3 1 6 16,3-5 1-16,-2 0-3 0,4-3-7 15,0 0-1-15,0 0-3 0,4-16-6 16,5 5-6-16,-1-1-2 0,3-1-4 15,1-2-2-15,4 0-3 0,-4 3-4 0,0 0 0 16,2 2-1-16,-2-1-6 0,-1 3-1 16,-1-1-3-16,1 6 0 0,-2 0 0 15,-1 1-2-15,0 7 2 0,-2-2-2 16,0 3 3-16,2 1-1 0,0 5-1 0,-2-2 2 16,2 3-1-16,1-3 1 0,2 1 3 15,-1-2 0-15,3 1 1 0,-1-2 2 0,8-2-1 16,-4-3-3-16,8-3 5 0,-1 0-4 15,7-3-2-15,0-5 2 0,3-2 1 16,-3-1-2-16,4 0-3 0,-5-1 4 16,-1-3-5-16,-4 3 2 0,-6 1-3 0,-1-1-1 15,-4 3 0-15,-2 2-3 0,-5-2 0 16,0 3-4-16,-4 1 2 0,2 1 0 0,-4 4-1 16,6-4-1-16,-6 4 3 0,12 3 1 15,-6 0 0-15,2 2 3 0,3 1-2 16,0 1 1-16,-1 0-2 0,3 0 2 15,-1 5 2-15,1-1-3 0,-2 2 0 0,-1-2 1 16,-4 0 3-16,1 2-5 0,-2 0 0 16,-5 1 5-16,-3-1-1 0,-2 1 0 0,-1-1-2 15,-2-1-5-15,-4-1-17 0,-4 0-22 16,-2-2-35-16,-3 1-31 0,-5-4-48 16,0-3-540-16,-3-5 238 0,1 1 157 15</inkml:trace>
  <inkml:trace contextRef="#ctx0" brushRef="#br0" timeOffset="63740.9707">11404 6656 94 0,'2'-12'178'0,"0"4"-17"16,1 3-13-16,-3 5-9 0,0 0 6 0,0 0 9 16,2 32 1-16,-4-7-1 0,-3 9-6 15,1 7-2-15,0 2-9 0,0 7-10 16,-3 3-10-16,1 1-10 0,-1 0-11 0,1 3-11 15,-2-4-7-15,2-1-8 0,-2-2-29 16,2 0-24-16,0-10-32 0,2-4-31 16,-2-2-29-16,4-6-17 0,-3-4-1 0,3-5-12 15,0-5-12-15,0-6 6 0,-2-2 10 16,2-4 10-16,2-2 12 0,0 0 9 16,-5-15 17-16,5 6 7 0,2-3 13 0,3-1 23 15,1-3 5-15,1 1 12 0,1 0 12 16,2-1 1-16,4 0 3 0,0 2 10 15,1 1-2-15,2 1 6 0,0 5 4 16,-1-1-2-16,4 5 3 0,-2 0-1 16,2 6 0-16,-1-2-4 0,-2 5 1 0,2 2 1 15,-3-1-3-15,2 3-7 0,-2 3 1 16,-3-1-3-16,0-1-4 0,-4 0-4 0,-1 1-27 16,0-1-24-16,0-2-35 0,0-1-28 15,-2-1-13-15,0-3-34 0,-2-2-387 16,-4-2 180-16,0 0 118 0</inkml:trace>
  <inkml:trace contextRef="#ctx0" brushRef="#br0" timeOffset="64067.5804">12168 7143 72 0,'0'0'190'0,"-36"10"-6"16,21-2-8-16,-1 3-2 0,0 2-7 15,2 2-9-15,-1 1-4 0,6-1-3 16,5 1-10-16,4 0-7 0,2 3-4 0,9 1-11 15,2-1-9-15,3 0-12 0,6-2-8 16,5 2-10-16,3-4-16 0,2-2-34 16,-3-1-36-16,1-4-38 0,-2-3-37 0,1 1-53 15,-1-3-53-15,-5 0-483 0,2-2 228 16,-8-1 150-16</inkml:trace>
  <inkml:trace contextRef="#ctx0" brushRef="#br0" timeOffset="66402.2963">7749 8372 93 0,'-24'-4'155'0,"5"4"11"0,5-1-5 0,0-2-5 15,6 3-10-15,8 0-11 0,-8-1-12 16,8 1-8-16,0 0-3 0,0 0 1 15,55-2-4-15,-9 2-5 0,24 0-6 0,34-2-1 16,35 0 1-16,14 2-6 0,8-4-5 16,6 2-6-16,4-3-6 0,-1 1-5 15,-3-2-11-15,-6 2 2 0,-6-2-7 16,-14-1-4-16,-32 3-6 0,-14-2-8 0,-24 3 3 16,-13-2-1-16,-14 4 4 0,-1-2 0 15,-12 0-4-15,1 2-7 0,-6-1 3 16,-6-2-15-16,0-1-24 0,-6 2-36 0,-3-2-36 15,-5 3-42-15,-4-1-50 0,-2 3-45 16,0 0-585-16,-33-1 272 0,5 1 179 16</inkml:trace>
  <inkml:trace contextRef="#ctx0" brushRef="#br0" timeOffset="67704.4237">3663 8955 130 0,'0'0'133'0,"-2"-6"-11"0,2 6-7 15,0 0-4-15,0 0-4 0,0 0-7 16,0 0-7-16,0 0-9 0,0 0-6 16,0 0-6-16,0 0-4 0,0 0-4 15,0 0-17-15,0 0 5 0,0 0-8 0,0 0 1 16,0 0-4-16,0 0-7 0,0 0-4 16,0 0-8-16,0 0 5 0,0 0-3 0,0 0-3 15,0 0 1-15,0 0-6 0,0 0 0 16,0 0-2-16,0 0-1 0,0 0 2 15,0 0-5-15,0 0 2 0,0 0-5 16,0 0-3-16,0 0 3 0,0 0 0 0,0 0-2 16,0 0-2-16,0 0 1 0,0 0 4 15,0 0-4-15,0 0 2 0,0 0 4 16,0 0 3-16,0 0 8 0,0 0 1 16,0 0 3-16,7-11-1 0,-3 7-3 0,2 1 1 15,1-4-4-15,1 1 0 0,0 0-1 16,4-5-1-16,0 4-3 0,0 0-10 0,1 1 8 15,2-1-3-15,-2 1-2 0,1 1 0 16,2 2 0-16,-2 0 2 0,-1 3-3 16,4 3 1-16,0 3-2 0,-3 2 2 15,4 3 1-15,-2 5-2 0,0 4 3 0,-4 3-2 16,1 5 3-16,-3 3-3 0,-1 1 3 16,-3 2 0-16,1-2-6 0,-3-1 4 15,0-2 1-15,-4-2 2 0,2-1 4 0,-2-5 12 16,0-2 12-16,0-2 14 0,2-3 18 15,-2-3 5-15,0-3 0 0,-2-5-6 16,2-3-8-16,0 0-8 0,0 0-11 0,2-26 2 16,0 8-7-16,4-4-8 0,4-5-1 15,0-4-5-15,2-1-5 0,3 0 2 16,2 1-6-16,0 0-2 0,0 5-2 16,2 2-5-16,-5 6 3 0,4 3-2 0,-3 4-3 15,1 3 3-15,-3 6-1 0,0 4-1 16,1 4 2-16,-2 3-2 0,2 7 0 15,1 1 1-15,-2 4-1 0,0 2 0 0,3 1 2 16,2 4-4-16,-2-3-1 0,5-2-2 16,-2 1-5-16,0-6-1 0,5 0 2 0,-3-5-6 15,4-2-2-15,-2-5-2 0,3 0 2 16,-2-6 0-16,-2 0 0 0,6-5 3 16,-3-2-2-16,1 0 0 0,-1-4 2 15,-1-3 4-15,-2 1-1 0,-2-1 1 0,-1 1 0 16,-2 1 0-16,-4 3 1 0,-1-1 1 15,-1 6-2-15,-2-1-2 0,-3 5 1 16,-6 0 1-16,8 7-2 0,-6 4 3 0,0-1-1 16,2 4 0-16,-2 1 1 0,5 2 2 15,-2-2 0-15,3 1-2 0,2 1 2 16,3-1 1-16,2-2-4 0,-2-3 6 0,3-3 0 16,4-2 0-16,-2-3-3 0,2-2 4 15,-1-5 3-15,-3 1-1 0,2-5 0 16,-4-2-1-16,3-3 1 0,-8-2-7 0,-3-1 5 15,-4-1-4-15,-6 0-6 0,-4-2-6 16,-10 0 1-16,-4 0-4 0,-4 3 0 16,-4-2-2-16,3 5-9 0,1 1-22 0,3 2-25 15,4 5-38-15,4-1-17 0,3 3-28 16,5 2-34-16,5-1-493 0,2 2 233 16,0 0 154-16</inkml:trace>
  <inkml:trace contextRef="#ctx0" brushRef="#br0" timeOffset="67915.3227">5511 8542 122 0,'0'0'178'0,"0"0"-9"16,-17 23-4-16,9-5-15 0,0 7-10 0,-4 8-5 16,6 7-15-16,0 11-7 0,0 3-14 15,2 3-6-15,0 4-10 0,2-2-10 16,2 4-14-16,2-4-22 0,0-2-26 0,2-2-30 15,0-5-31-15,0-10-31 0,0-2-18 16,-2-10-17-16,2-1-3 0,-2-8-311 16,-2-8 146-16,0-1 97 0</inkml:trace>
  <inkml:trace contextRef="#ctx0" brushRef="#br0" timeOffset="68052.8743">5393 9367 64 0,'-24'-21'100'0,"4"3"31"16,2 3 3-16,4 2 9 0,1 0 4 15,2 1 3-15,5 0-11 0,-1-1-16 0,7 1-16 16,7 2-12-16,3-4-11 0,10-1-7 15,2 2-9-15,8-2-5 0,7-1-10 16,7 3-20-16,0-1-34 0,5 5-44 0,-3-3-51 16,-1 5-43-16,-1 0-348 0,3 2 166 15,-3 2 109-15</inkml:trace>
  <inkml:trace contextRef="#ctx0" brushRef="#br0" timeOffset="68362.6799">6589 9112 4 0,'-8'9'222'0,"0"2"-16"16,-2 8-16-16,0 2-10 0,2 2-16 15,-4 4-14-15,4 2-14 0,2 5-12 0,-1-6-15 16,5 3-7-16,2-3-13 0,5 1-4 16,-1-2-11-16,4-4-7 0,1 1 0 15,4-3-9-15,1-5-9 0,4-3 3 0,-2-4-3 16,1-5-1-16,0-2 1 0,2-5 4 15,-2-3 3-15,0-4-3 0,0-4-1 16,-4-3-2-16,-3-4-4 0,-3-1-6 0,-1-3-4 16,-6 4 0-16,-2-2-8 0,-2 2 0 15,-7-2-3-15,-2 4-2 0,-2 4-6 16,-1 2-4-16,-4 1-13 0,2 0-28 16,0 6-32-16,1 3-32 0,5 0-36 0,2 3-37 15,10 0-32-15,-14 6-538 0,10-3 250 16,6 2 165-16</inkml:trace>
  <inkml:trace contextRef="#ctx0" brushRef="#br0" timeOffset="68650.5667">6789 9213 83 0,'7'0'116'0,"-7"0"-9"0,0 0-5 0,15 7-1 16,-9-1-3-16,1 3-6 0,-1 3 1 15,2 1 0-15,-1 3-9 0,4 4-4 0,-3 2-5 16,0 0-5-16,2 1-12 15,0-2 1-15,-2 2-5 0,0-2 0 0,1-2 5 16,-3-4 1-16,0-1 10 0,1 0 20 0,-1-3 24 16,-1 0 22-16,-1-4 13 0,0-2-15 15,0-5-6-15,-4 0-17 0,10-11-9 16,-6-2-16-16,4 0-6 0,0-9-6 16,2 1-7-16,1-7-7 0,4-2-8 0,-2-1-15 15,5-5-22-15,2 4-31 0,-4 1-35 16,4 3-29-16,-1-1-32 0,1 6-29 15,0 2-35-15,-4 4-31 0,2 4-17 0,-4 4-469 16,1 5 236-16,-2 2 155 0</inkml:trace>
  <inkml:trace contextRef="#ctx0" brushRef="#br0" timeOffset="68928.595">7383 9300 93 0,'6'7'121'15,"0"-1"17"-15,2 0 6 0,3-1-1 16,0-4-7-16,4 0-6 0,-3-2-4 0,6-3-5 15,0-2-8-15,-1-2-10 0,0-3-4 16,2 0-5-16,-2-3-5 0,-4-1 2 0,-1 0 3 16,-1 0-2-16,-4-1 0 0,-3 3 0 15,-2-2-2-15,-2 4-7 0,-4 1-7 16,-2 0-8-16,-6 5-3 0,0 3-13 16,-1 2-4-16,0 2 3 0,-1 3-8 0,1 5-3 15,-2 0-4-15,2 5-4 0,3 2 0 16,2 0-6-16,4 0-1 0,1 3-1 0,6 2-3 15,1 0-3-15,4 2-12 0,2-2-24 16,3-2-37-16,2-1-41 0,2-2-34 16,2-2-31-16,0-4-41 0,0-3-575 15,-4-4 264-15,4-1 174 0</inkml:trace>
  <inkml:trace contextRef="#ctx0" brushRef="#br0" timeOffset="69193.489">7799 9334 47 0,'4'-9'138'0,"3"2"-5"16,-5-1 1-16,3 4 2 0,-1-2-9 0,0 0-13 15,0 5-13-15,2-4-3 0,1 4-6 16,-7 1-10-16,21 3-8 0,-8 1-2 0,-1 3-8 16,3 2-2-16,-2 2-6 0,2 2-3 15,-5 4-4-15,1 0-3 0,-3 3-1 16,-3-1 1-16,-3 0 2 0,0 2-3 16,-2-5 12-16,-2 3 8 0,0-2 13 0,-3-4 12 15,-1 0 5-15,2-4 9 0,-3-1 8 16,3-3-5-16,-2-2-12 0,6-3-12 0,0 0-3 15,-9-12-19-15,9 0-4 16,4-2-4-16,3-4-2 0,-1-1-11 0,7-5-13 16,2-1-24-16,-1-4-42 0,4 0-48 15,0 3-56-15,2-1-59 0,1 0-699 0,2 2 306 16,-2 3 202-16</inkml:trace>
  <inkml:trace contextRef="#ctx0" brushRef="#br0" timeOffset="69928.1926">8310 9365 33 0,'10'6'164'0,"-2"-5"0"0,-8-1-8 16,24-4-13-16,-5 1-15 0,0-1-9 0,6-6-12 16,1 1-13-16,-3-2-10 0,1-2 4 15,-2-1-4-15,-2-2-1 0,-1-1 0 16,-5 0-4-16,-1 1 4 0,-4 2 4 16,-3 0-8-16,-6 3-8 0,-2 1-6 0,-2 3-6 15,-2 1-3-15,-7 2-5 0,0 4-5 16,-2 4-2-16,-2 6 0 0,0 3-2 15,1 6-3-15,-2 6-5 0,1 1 0 16,9 1-6-16,0 1 1 0,6-2-5 0,2 2 3 16,6-1 1-16,2-1 1 0,7 0 2 15,7-2 1-15,2-4-3 0,4-3-1 0,4-4-2 16,3-4-2-16,4-3-1 0,-5-6-3 16,8-4-2-16,1-6-2 0,3-1-3 15,-2-6-4-15,1-2 4 0,-7-4-3 16,-2 0 2-16,-9 2-5 0,-3 0 1 0,-5 4-2 15,-6 0-1-15,-3 0-1 0,-1 5-1 16,-3 2-5-16,0-1 0 0,0 4-3 0,1 1 0 16,0 5 1-16,1 1 3 0,2 1-4 15,5 5 6-15,0 1-7 0,4 4 6 16,3-1 0-16,-2 6-1 0,2-1 0 16,-3 0 1-16,0 0-1 0,-4 0 2 0,-3-1 1 15,-2-1-1-15,-2 0 5 0,-4 0-5 16,-4-1 0-16,-4 1 2 0,-4-1 2 15,-2 0-3-15,-2-5-14 0,-5-1-23 16,0 0-28-16,2-5-28 0,0 1-21 0,0-2-39 16,3-3-34-16,-1-3-33 0,2-4-486 15,5-1 240-15,4-5 158 0</inkml:trace>
  <inkml:trace contextRef="#ctx0" brushRef="#br0" timeOffset="70269.9969">9499 8876 60 0,'3'15'119'0,"-1"4"-3"16,-2 2-1-16,0 7-4 0,-2 5-3 15,-1 4-11-15,-1 5-8 0,-1 0-10 0,1 2-5 16,-4 4-6-16,2-9-6 0,-1-2-4 16,1-3-4-16,0-7 10 0,-1-4 12 0,3-2 14 15,-1-6 6-15,1-3-6 0,2-7-6 16,-2 1-15-16,4-6-8 0,0 0-5 15,0 0-7-15,13-25-4 0,-2 10-7 0,1-1-5 16,3-2-4-16,-1-1-3 0,6 3-1 16,-4 0-5-16,6-1-3 0,-3 6-3 15,2 0 0-15,-2 2-6 0,1 7 2 16,0 0-2-16,2 4 0 0,-3 0-2 0,3 7 2 16,0 0-2-16,-3 3 0 0,0 1 0 15,-2 3-2-15,-5-1-7 0,2 0-22 16,-4 0-27-16,0-2-32 0,-1 1-26 0,-2-1-23 15,-1-1-27-15,-4-5-422 0,0-1 198 16,2-2 131-16</inkml:trace>
  <inkml:trace contextRef="#ctx0" brushRef="#br0" timeOffset="71162.833">10108 9288 82 0,'0'25'111'15,"2"-1"-7"-15,-4-4-16 0,2 1-8 0,-2-2-8 16,0 0-4-16,0-2-6 0,0 0-10 16,2-2 0-16,-2-1-6 0,0-5 3 15,2 2-8-15,-2-4 0 0,2-1-5 16,0-6 0-16,0 0-2 0,0 0-2 0,0 0-6 16,0 0-3-16,16-25 2 0,-6 14-7 15,-2 0 2-15,2 2-3 0,1-3 0 16,0 1-5-16,1 2 1 0,1 1 2 0,-1 0-6 15,2 1-3-15,-2 3 3 0,-2 2 0 16,4 2-2-16,-4 2 5 0,0 2 1 16,3 3-7-16,-4 1 2 0,-1 2-1 0,1 1 0 15,-3 1-2-15,0 1-5 0,-2-4 7 16,0 1 1-16,-2-1 8 0,4 1 12 0,-2-4 18 16,-2 1 12-16,2-2 0 0,0-4-6 15,-4-1-2-15,0 0-7 0,14-7-4 16,-5-1-8-16,2-2 1 0,-1-2-6 15,7-1-3-15,-2-5-3 0,4 4 0 0,3 1-8 16,-2-3-1-16,4 5 0 0,-3 2 2 16,0-1-5-16,-4 3-2 0,2 3 0 15,-4 2 1-15,-2 4-5 0,1-1 1 16,2 5 1-16,-4 2 1 0,-2 3-4 0,3-1-2 16,4 3 1-16,-2 0-13 0,4-1-16 15,0 1-11-15,7-2-10 0,-1-1-8 0,5-3-8 16,6 1 4-16,-5-4 3 0,5-2 7 15,-2-2 6-15,2-2 7 0,-3-2 6 16,-1 1 15-16,-4-3 12 0,-1 0 21 16,-3-1 22-16,-5-1 15 0,-2-1 2 0,-4 5-3 15,-7-2-3-15,-2 0-6 0,-4 0 0 16,0 6-4-16,0 0-2 0,0 0 0 0,-23 4-6 16,11 2 0-16,-2 4-4 15,0-2-3-15,1 4-6 0,0 0 2 0,1 0-3 16,1-1-2-16,1 0 2 0,3-1-4 15,0-3 0-15,5-1 0 0,2 0 1 0,2 0-1 16,5-5 0-16,0 1-3 0,-7-2-1 16,19 0-1-16,-11 0-1 0,2 0-1 15,-10 0-2-15,18 0-3 0,-12 2 3 16,2 2 0-16,0 0 6 0,-1 4 4 0,0-1 2 16,1 2-1-16,2 3 1 0,-1-1 4 15,1 1-1-15,1-1-2 0,2 0-3 0,-1-1 1 16,2-1 0-16,0 2-12 0,-1-4-24 15,2-3-30-15,2 1-36 0,-3-2-33 16,2-3-34-16,-4-3-23 0,2 0-417 16,-3-5 202-16,2-2 134 0</inkml:trace>
  <inkml:trace contextRef="#ctx0" brushRef="#br0" timeOffset="71592.344">11790 8725 41 0,'-9'0'205'0,"9"0"-1"16,-23 11-3-16,5 4-2 0,-2 6 3 15,-6 11-7-15,1 7-8 0,-7 17-12 16,2 4-14-16,1 5-12 0,1 2-14 16,9-3-13-16,0 1-12 0,6-10-12 0,5-6-7 15,6-10-6-15,2 1-10 0,4-2-9 16,2-4-5-16,7-2-3 0,2-1-6 0,4-6-9 15,2-2 0-15,4-6-8 0,5-2-11 16,-3-5-7-16,3-3-10 0,0-5-4 16,1-2-4-16,1-4-6 0,-2-1-5 0,-3-5 5 15,-1-1 2-15,-5-3-2 0,-2-1 1 16,-4 0 1-16,-5 2-3 0,-1 1 5 16,-7 0 1-16,-2 5 4 0,-4 0 11 15,-5 1 0-15,1 4 4 0,-3 2 3 0,-1 3 2 16,-1 3-1-16,0 5 3 0,1-1 1 15,1 2 3-15,2 1 1 0,3 2-1 0,2 3-2 16,4-2 4-16,2 0-5 0,4 1 3 16,5-1-10-16,4 2 7 0,6-3-10 15,4 1-7-15,1-4-22 0,1-4-41 16,1-2-33-16,1 0-42 0,1-4-49 0,2-2-48 16,-2-3-693-16,-1-3 313 0,-3-1 206 15</inkml:trace>
  <inkml:trace contextRef="#ctx0" brushRef="#br0" timeOffset="71815.0357">11722 9186 253 0,'-15'-10'262'0,"8"6"-22"0,3-1-28 16,6 3-19-16,9-2-17 0,2 0-18 15,7 4-10-15,4-2-14 0,8 2-14 0,4-2-10 16,-1 0-12-16,2 0-8 0,3 0-11 15,-4 1-7-15,0-1-6 0,-7 0-7 0,1-2-7 16,-6 3-8-16,-3-2-19 0,-5 1-24 16,2 1-27-16,-8-2-48 0,0 1-54 15,-5 1-84-15,-5 1-520 0,0-6 249 16,0 6 164-16</inkml:trace>
  <inkml:trace contextRef="#ctx0" brushRef="#br0" timeOffset="72544.8802">13283 8778 26 0,'0'0'177'0,"4"23"-2"0,-1-4-4 16,0 10-8-16,1 9-6 0,0 11-2 0,2 7-10 16,4 21-8-16,-1 0-11 0,2 1-12 15,-1-3-9-15,-1-13-11 0,-5-7-7 16,2-2-14-16,-4-7-9 0,0-2-26 15,-2-2-23-15,0-4-32 0,0-6-37 0,0-2-29 16,-2 0-27-16,0-10-19 0,-4-3-11 16,0-3-367-16,-3-3 173 0,1-7 113 0</inkml:trace>
  <inkml:trace contextRef="#ctx0" brushRef="#br0" timeOffset="73115.1948">13176 9676 521 0,'-17'-27'4'16,"4"-2"18"-16,7 2 9 0,4 2 2 15,2 1-3-15,4 1-1 0,6-4-6 0,8 1 1 16,6-7 2-16,6 1-8 0,17-10-2 15,4 5 0-15,-3-5-5 0,3 3 3 16,0-3-3-16,-2 2 1 0,-9 5-4 16,-7 3-1-16,-3 0 0 0,0 1 6 0,-7 4 7 15,-3 3 10-15,-4 5 11 0,-3 0-3 16,-4 3-9-16,-3 5 1 0,-2 3-3 0,-4 5 5 16,0 3 6-16,0 0 9 0,-15 21-1 15,4 0-1-15,-1 9 3 0,-2 12-1 16,-2 3-5-16,-3 23-7 0,5-10 2 15,5-9-3-15,3 1 0 0,-1-7-7 0,5-2-6 16,2-8 3-16,0-5 0 0,0-1 6 16,4-5-4-16,3-4-3 0,1-5 0 0,5-2-3 15,2-9-1-15,-1-2-4 0,6-2-4 16,1-7 2-16,2-5-3 0,2 0-3 16,3-5-1-16,0 0-2 0,-5 1-2 15,-4 5 2-15,0 0-1 0,-5 3-6 0,0 4 0 16,-4 3-2-16,0 3 5 0,1 3-2 15,-2 5-1-15,1 3 3 0,-1 1-1 16,3 3 0-16,2 1 2 0,0 1 3 16,1-4 2-16,6 2 2 0,-2-1 2 0,7-5 2 15,-2 1 2-15,4-5 1 0,0-1-1 16,1-2 1-16,3-4 0 0,-2-4-9 16,-3-2 9-16,5-4-3 0,-4-4 1 0,-1-1 0 15,-3-2 0-15,-6-2 7 0,-3 2 5 16,-2 0 4-16,-5 4 5 0,-3 1-4 15,-3 3 1-15,-6 3-5 0,-1 2 4 0,-3 5 2 16,0 1-5-16,8 0 4 0,-20 11 0 16,12-1-3-16,0 1 1 0,4 4 0 0,-1 2-3 15,5 1-1-15,5 1 0 0,3 2-2 16,4-2-3-16,3 1-1 0,8 2-12 16,0-4-28-16,5-2-36 0,4-3-45 15,0 0-51-15,3-3-57 0,-5-2-501 0,2-7 242 16,-3 3 159-16</inkml:trace>
  <inkml:trace contextRef="#ctx0" brushRef="#br0" timeOffset="73714.3443">15487 9301 64 0,'-8'-2'183'16,"-1"-3"-9"-16,-1 5-7 0,-3 2 2 16,-2 6-9-16,-4 3-16 0,0 5-9 0,2 0-13 15,-2 9-9-15,2 0-9 0,3 4-8 0,-2-1-9 16,8-3-9-16,2 2-8 0,4-2-9 15,2-3-3-15,4 1-3 0,2 0-9 16,4-4-1-16,4-4-8 0,-2-1-5 16,5-5-10-16,0-2-3 0,2-1-10 0,0-6-3 15,0 0-1-15,0-6-6 0,2-1 0 16,-2-2-2-16,1-5-3 0,-2 1 0 16,0-4 4-16,-2 1-1 0,-3 1 1 15,-2 2-1-15,-1 1 0 0,-1 3-1 0,-1 3 0 16,-4 0-6-16,0 4 4 0,-4 2 3 15,0 0-1-15,6 8 0 0,-2-2 3 0,-2 3-1 16,0 1-3-16,2 0 6 0,0 1 0 16,4 0 3-16,1-1 0 0,1 1 6 15,1-1 0-15,4-2-2 0,1-3-1 16,2 1 3-16,-2-4-1 0,4-2-1 0,-1-2 1 16,-3-2 1-16,4-3-3 0,-2-3-2 15,0-1 1-15,-6-4 1 0,1-3-4 0,-7 1 0 16,-2-2-4-16,-1 0 5 0,-8 0-5 15,-1 0 2-15,-5-2 1 0,-1 4-3 16,-6 0 1-16,0 4 0 0,1-1-1 16,-2 3-5-16,2 1-10 0,0 3-17 0,2 1-17 15,3 0-18-15,0 4-25 0,2 2-20 16,2 0-14-16,8 0-10 0,-9 2-12 16,9-2-369-16,0 0 176 0,0 0 117 15</inkml:trace>
  <inkml:trace contextRef="#ctx0" brushRef="#br0" timeOffset="74023.1373">16123 9199 81 0,'-28'8'111'16,"15"-1"1"-16,0 1-3 0,0 1-4 15,3 3-12-15,0 1 0 0,0 0-4 16,6 5-11-16,4-1-3 0,4 3-8 15,6-2-16-15,2 3 8 0,7 2-4 0,0-2-5 16,4 0-7-16,3-2-1 0,0-1-4 16,-4-1-7-16,2 0-3 0,-5-6-2 0,-3 3-3 15,0-6 3-15,-4 2 3 0,-3-1 6 16,-1-1 0-16,-6 0-5 0,-2-1 0 16,-4 1-4-16,-2-3-1 0,-7 1-4 15,-1 0-1-15,-4-2-2 0,0 0-2 0,-4-1-5 16,-1 1-7-16,1-2-27 0,2-2-27 15,0 0-42-15,-1 0-39 0,2-4-376 16,2 0 173-16,1-3 113 0</inkml:trace>
  <inkml:trace contextRef="#ctx0" brushRef="#br0" timeOffset="74282.6199">16539 8778 157 0,'4'17'186'0,"2"8"-7"0,-1 4-4 0,0 4-5 16,-1 9-13-16,-2-1-10 16,-2 7-12-16,2 5-14 0,-2 2-7 0,0 0-14 0,0-2-6 15,0 0-10-15,2-9-8 0,0-2-6 16,0 0-14-16,0-3-18 0,2-9-24 15,0-2-26-15,1-1-43 0,3-4-42 16,1-2-47-16,-1-7-457 0,-1-1 205 0,-1-6 134 16</inkml:trace>
  <inkml:trace contextRef="#ctx0" brushRef="#br0" timeOffset="74415.0582">16650 9551 85 0,'0'-9'218'0,"0"1"-19"0,2-1-13 16,2 2-24-16,4-5-14 0,2 2-17 0,5-1-12 15,2 0-16-15,2-1-17 0,1 0-32 16,-2 1-56-16,2 0-68 0,-1-1-413 16,4-1 164-16,-6 2 109 0</inkml:trace>
  <inkml:trace contextRef="#ctx0" brushRef="#br0" timeOffset="75820.0021">6929 9957 159 0,'0'-11'211'0,"0"3"-18"16,0 1-19-16,0 2-18 0,0 5-16 16,0 0-5-16,0 0 0 0,-2 31-7 15,2-4-11-15,-2 5-7 0,4 9-9 0,-2 14-10 16,2 0-6-16,0 4-9 0,-2 2-5 16,3-2-10-16,-3 3-8 0,2-1-20 15,-4-2-27-15,2-3-29 0,-3-1-29 16,1-12-21-16,-2 0-12 0,0-4-19 0,-2-6-11 15,-1-8-13-15,-3-2 2 0,2-10-1 16,-6-2 6-16,2-5 11 0,-1-6 10 16,0-3 13-16,1-7 18 0,-1-1 14 0,3-8 19 15,1-1 16-15,4-2 12 0,1-3 12 16,4 4 2-16,2-2 7 0,3-2 8 16,4 3 3-16,1-1 10 0,3 4 4 0,1 1 4 15,4 3-7-15,0 3 11 0,2 7-7 16,-2 3-8-16,1 2 9 0,3 6 8 15,-2 4-4-15,2 2 2 0,1 8-5 0,-3 1 2 16,0 2-4-16,0-1-6 0,0 3 2 16,0-1-2-16,1-3-7 0,1-1 3 15,2-3 2-15,2-1 3 0,-1-7 1 0,3-2 1 16,0-1 3-16,1-4 2 0,1-4 8 16,-2-2 2-16,-2-1 3 0,0-5 1 15,-5-3-4-15,1-1 3 0,-6-3-2 16,-3-2-4-16,-6 0-5 0,-3 0-4 0,-6 0-5 15,-7 0-5-15,-2 0-7 0,-3 4-1 16,-8 0-9-16,1 1-13 0,-2 3-20 16,2 1-22-16,-3 5-26 0,6-1-34 0,1 4-33 15,2 0-15-15,4 2-30 0,3 4-401 16,6 0 198-16,2-4 130 0</inkml:trace>
  <inkml:trace contextRef="#ctx0" brushRef="#br0" timeOffset="76118.4911">8233 10622 79 0,'19'17'109'0,"-4"-2"-10"0,-2 3-6 16,-3-2-6-16,-2 2-10 0,0-3-6 15,-2 2-1-15,-4 1 9 0,0-3 1 0,0 0 6 16,-2-2 16-16,0-1 11 0,0-1 12 15,-2 0 12-15,0-3 10 0,0-4 3 16,-2-2-7-16,4-2-13 0,0 0-11 16,-14-12-13-16,14 3-11 0,-2-5-10 15,4-5-11-15,6-2-9 0,2-2-7 0,2-5-5 16,3 0-18-16,4-3-20 0,2 4-25 16,1 0-24-16,1 3-29 0,0 2-38 0,2 0-22 15,1 7-30-15,-5 3-28 16,2 2-505-16,-4 7 233 0,-1 2 154 0</inkml:trace>
  <inkml:trace contextRef="#ctx0" brushRef="#br0" timeOffset="76374.8973">8902 10688 52 0,'15'-1'106'0,"0"-4"-13"0,4 2-3 15,0-7 0-15,2 1-1 0,-1-2-4 16,-4-3-2-16,1 1 0 0,-2-2-2 15,-2 0 5-15,-3-1 2 0,-4 2 6 0,-2 1 3 16,-4 1-12-16,-2 1-6 0,-4 4-5 16,-2 1-5-16,-3 5-7 0,-1 1-5 15,-6 1-4-15,2 5-4 0,-2 1-5 0,2 5-9 16,-1 1-3-16,2 3-12 0,6-1-22 16,3 0-21-16,4 0-26 0,6 1-19 15,5-1-18-15,6 0-17 0,6-4-17 0,5-4-10 16,3 2-311-16,5-7 150 0,2-1 99 15</inkml:trace>
  <inkml:trace contextRef="#ctx0" brushRef="#br0" timeOffset="76635.9592">9451 10643 498 0,'33'-11'-14'16,"-7"1"28"-16,-8 0 20 0,-2 1 20 0,-6 2 17 15,-2-2 8-15,-1 2-3 0,-7 1 1 16,-2 3 1-16,2 3 8 0,-11-6 7 0,1 8-1 16,10-2-1-16,-28 7-6 15,14 1-4-15,-6 3-8 0,1 1-1 0,2 3-9 16,2 0-6-16,1 1-3 0,3-5-8 15,4 2-3-15,1-1-4 0,4 0-3 0,2-5-2 16,2 0 1-16,4-1-8 0,4-4 2 16,0 1-6-16,0-3 0 0,5 0-4 15,-2-3-1-15,2 1-5 0,-3 1-2 0,1 1-2 16,0-3-1-16,-1 3-2 0,2 0-4 16,-4 0 1-16,0 3-4 0,-1-2-11 15,1 1-6-15,1 2-21 16,-2-1-26-16,1 3-25 0,-2 0-36 0,4-2-43 0,0 1-416 15,2-3 199-15,-1 0 132 0</inkml:trace>
  <inkml:trace contextRef="#ctx0" brushRef="#br0" timeOffset="77150.5414">10106 10571 59 0,'-8'7'126'0,"-2"5"3"0,-1-1-11 16,3 5-15-16,1-1-4 0,-2 0-6 0,5 1-14 16,0 2-8-16,4-5-3 0,2 0-6 15,4 1-11-15,3-1-5 0,4-4-2 16,0-2-4-16,3-1-9 0,4-5-2 16,0-2-5-16,4-4-3 0,-1-2 0 0,3-3-2 15,2-3-2-15,-1-5-4 0,-4-3 0 16,0-1-2-16,-1-6 3 0,-6-1-9 0,1-2-1 15,-4-1 6-15,-2 1 4 0,-3 6 7 16,-2 4 5-16,2 1-1 0,-3 3 0 16,0 3-4-16,-3 7-4 0,-2 1 2 15,0 6 0-15,0 0 2 0,0 0 5 0,-4 19-1 16,-1-4-1-16,2 1 0 0,-1 3 0 16,0 0 2-16,2 0-3 0,0 1-2 15,0 0-1-15,2-3-1 0,-2 0 1 16,2-1-3-16,0-4 0 0,0 0 1 0,2 0 2 15,0-5-2-15,2-1 0 0,2-2-1 16,4-2-5-16,2-2 1 0,0 0-3 0,6-4-2 16,-2 0-3-16,-1 2-1 0,3 0 4 15,-6 0-7-15,2 0 3 0,0 2-6 16,-2 2 0-16,5 2 6 0,-2 2 0 16,-2 0 4-16,1 3 2 0,2 3 1 0,0-4 3 15,1 4 1-15,2 0-4 0,0 0 0 16,1-4 1-16,0 0-10 0,0-2-27 15,1-2-44-15,0-2-44 0,2-2-60 16,-1-3-435-16,3-2 206 0,0 1 137 0</inkml:trace>
  <inkml:trace contextRef="#ctx0" brushRef="#br0" timeOffset="79188.3149">11796 10565 94 0,'6'-25'109'0,"2"3"-2"0,-1 0-4 15,-1 1 4-15,-2 2-5 0,0 4 1 16,1-2-5-16,-3 1-1 0,0 5-3 16,-2 0-9-16,3 1-16 0,-3 6-6 0,0 4 0 15,0 0-7-15,-12 20-3 0,4-4-4 16,0 8-3-16,-1 4-8 0,-1 6 3 0,1 0 1 15,-2 5-11-15,1 5 0 0,0-1-3 16,-1 3-8-16,2-8-22 0,1 0-30 16,2-2-35-16,1-1-23 0,1-7-29 15,0-2-23-15,0-1-293 0,2-5 148 0,-3-2 98 16</inkml:trace>
  <inkml:trace contextRef="#ctx0" brushRef="#br0" timeOffset="79742.4777">11570 10862 2 0,'4'-17'41'0,"4"2"-1"0,2 2-3 16,7-3-5-16,9 1 0 0,4-4-2 16,8-2 5-16,1 1-8 0,4 0 0 0,-1-4 1 15,18-5-3-15,-14 0 2 0,9-8-2 16,-4 1 2-16,-11 6 7 0,-6 3 10 16,-9 5 11-16,-1 0 6 0,-5 4 5 0,-2 2 3 15,-5 5-7-15,-5 3-9 0,-1 4-4 16,-4 6 9-16,-2-2-5 0,-4 17-1 15,0-1 5-15,-3 5-3 0,-1 2-2 16,0 5-2-16,-3 3-6 0,2 0-2 0,3-3-3 16,2-4-4-16,2 3 0 0,0-6 1 15,2-2 0-15,2 0 4 0,2-6 3 16,2 0-4-16,5-5-2 0,2 1-8 16,4-8-4-16,-1 1-1 0,6-4-3 0,-2-2-6 15,6-2 1-15,0 0-2 0,-1 2-5 16,-1-5 2-16,-2 6-4 0,-2-3-2 0,1 3-3 15,-2 3 2-15,0 3-2 0,0 0 0 16,-2 3 1-16,6 3 0 0,-1-1 3 16,0 4-1-16,0-3 4 0,1 3-3 0,3-1 5 15,2-3 2-15,-2 1 4 0,6-5 3 16,1 2 2-16,0-6 1 0,3 0-2 16,4-6 1-16,0 1 0 0,-1-7 0 15,-1 1-3-15,4-7-2 0,-9 1-1 0,-3 1 5 16,-2-6 0-16,-3 2 7 0,-7 4 1 15,-4 1 1-15,-2-1 2 0,-5 5-4 0,-2 1-4 16,-5 5-4-16,-2 1 5 0,2 4-8 16,0 0 2-16,0 0-3 0,0 0 0 15,-22 15-2-15,20-3-2 0,0-1 1 16,2 3-2-16,2 3 1 0,4 2-1 16,7 0-19-16,2 0-31 0,6 2-39 0,5 0-39 15,3-1-33-15,9 1-33 0,-2-7-503 16,2-1 233-16,9 1 154 0</inkml:trace>
  <inkml:trace contextRef="#ctx0" brushRef="#br0" timeOffset="80356.1243">14450 10590 7 0,'2'-23'156'0,"-4"2"-10"16,-6 3-8-16,-8 5-7 0,-2 4-8 15,-8 3-4-15,-3 2 18 0,-5 4-9 0,-2 4-9 16,-2 2-11-16,1 1-12 0,1 6-10 15,5 1-8-15,3 2-10 0,3 0-5 16,6 2-4-16,4-3-6 0,7 0-4 16,4-2-5-16,1 1 0 0,8-5-7 0,1 3-2 15,7-5-2-15,-1 0-6 0,6 1-3 16,-2-2-6-16,1-1 1 0,2 1-1 16,0-1-4-16,-2 2-4 0,0 0 2 15,0 4-6-15,0 2 3 0,-2 2 4 0,-3 4 0 16,1 2-1-16,-2 4 1 0,-5 3 3 15,2 7 1-15,-2 3 2 0,0 13-4 0,-4 2 1 16,-2 5 0-16,0 2-2 0,-8-4 0 16,4-1-3-16,-4-4 2 0,2-4 1 15,-5-12 0-15,1 0-1 0,-3-13-1 16,0-1 0-16,1-9 0 0,1-5-8 0,-2-7 5 16,3-5-1-16,-1-6-2 0,5-9-2 15,1-2-6-15,3-7-5 0,6-2-9 0,3-6-7 16,6-8-4-16,3-1 2 0,6 3 0 15,1 2 0-15,3-1 2 0,2 7 4 16,-4 2 0-16,0 7 0 0,-1 3 2 16,-1 4 2-16,-4 5 0 0,-1 4-2 0,-2 4 3 15,0 1 0-15,-1 4 1 0,0 2 7 16,2 5 0-16,-1 1 0 0,2-2 7 0,2 2-5 16,2 1 4-16,2 0 1 0,3-1 1 15,1-1 4-15,3-2 1 0,0-2 0 16,2-2 0-16,-1-2 7 0,-1-4 5 15,0-1 0-15,-5-3 4 0,1-1 3 0,-4-2-4 16,0-5 1-16,-6 0 2 0,-3-1-6 16,-4-1-2-16,-5 1-2 0,-2 0-4 15,-6 2-3-15,-5-3-4 0,-3 4-11 16,-1 0-14-16,1 5-25 0,-2 1-28 0,4 4-32 16,2 2-25-16,2 1-31 0,6 3-20 15,0 0-401-15,0 0 198 0,0 0 131 16</inkml:trace>
  <inkml:trace contextRef="#ctx0" brushRef="#br0" timeOffset="80814.4461">15491 10792 4 0,'0'0'136'0,"0"0"-14"0,0 0-11 16,-25-2-8-16,12 4-9 0,-2 2-8 15,1 1-9-15,-4 1-8 0,2 1-9 0,-3 5-3 16,2-1-10-16,0 1-3 0,3-3-3 15,2 2-2-15,2-4-7 0,2 4 1 16,1-5-3-16,3 0 0 0,4-2-3 0,0-4-2 16,8 3-5-16,-1-2 1 0,-7-1-4 15,14 0-2-15,-6 0-5 0,2 0-2 16,-10 0-1-16,14 5-4 0,-8-3 7 0,3 3-3 16,0 1-3-16,-3 1 1 0,5 1-2 15,-3 2 6-15,4 2-3 0,2-5 1 16,2 2 5-16,1-1 9 0,4-2 0 0,2-2 8 15,5-3 8-15,2-2 1 0,1-5 4 16,7-2 7-16,-2-5 2 0,7-5 6 16,-1-5 0-16,-2-2-4 0,11-12-6 15,-2-7-5-15,-5-3-7 0,-1-3-3 16,-3-1-3-16,-12 5 1 0,-8 8 10 0,0 7 10 16,-8 3 6-16,-1 3-4 0,-1 3-7 15,-3 10-5-15,-7 2-2 0,0 6-5 0,0 4-1 16,0 0 1-16,-19 18-3 0,6 2 1 15,3 3-6-15,-3 8 0 0,-2 1-2 16,3 10 0-16,-4 2-1 0,6 1-16 0,4-5-35 16,-1 0-51-16,7-1-55 0,3-2-48 15,3 0-34-15,4-6-484 0,6-4 238 16,0-2 158-16</inkml:trace>
  <inkml:trace contextRef="#ctx0" brushRef="#br0" timeOffset="80912.8289">16385 11144 108 0,'0'0'121'0,"10"-4"-11"0,-10 4-7 16,4-3-44-16,-4 3-49 0,3-6-184 0,-3 6 59 16,-5-9 39-16</inkml:trace>
  <inkml:trace contextRef="#ctx0" brushRef="#br0" timeOffset="84280.0604">3737 13003 32 0,'0'0'148'0,"4"-6"4"0,-1 3-2 16,-1-2-3-16,4-3-10 0,1-2-11 16,1-3-11-16,-1-5-6 0,3-3-5 15,-4 0 2-15,0-4-5 0,-1-1 3 16,-5 0-8-16,-2-1-5 0,-5-1-5 0,-1 3-5 16,-7-1-9-16,-6 5-11 0,-6 3-5 15,-7 4-6-15,-5 7-6 0,-3 5-3 16,-2 7-4-16,-3 7-6 0,5 5-2 0,1 6-4 15,10 4-3-15,4 2 1 0,7-1-6 16,8 0-1-16,7-1-2 0,5-6-1 16,7 2 1-16,6-2 1 0,4-7-2 15,1-2 0-15,6-6-2 0,1 0 4 0,-2-6 2 16,1-2 5-16,3-1 1 0,-1-3 1 16,-3 2 4-16,-2 0-3 0,-2-1-3 15,-1 2-2-15,-2 1-5 0,-3 0-5 0,-1 4-1 16,1 3 1-16,0 6 1 0,-1 6 3 15,0 5 2-15,0 11 0 0,-2 3 0 16,-1 14 0-16,-1-1 1 0,-1 7-1 16,-3-1 1-16,-2 0-3 0,-2-2 2 0,-2 1-1 15,-2-5 5-15,-3-1 18 0,-6-5 11 16,1 0 13-16,-8-5 0 0,0-4 6 0,-8-2-11 16,3-9 1-16,-3-5-14 0,-1-4-2 15,-3-3-11-15,2-6-6 0,0-5-12 16,1-5-23-16,1-3-26 0,1-9-36 15,4-7-41-15,4-2-38 0,10-9-57 0,3-3-40 16,6-6-656-16,8-7 307 0,9-20 203 16</inkml:trace>
  <inkml:trace contextRef="#ctx0" brushRef="#br0" timeOffset="84791.3487">4161 12308 31 0,'0'0'202'0,"-22"17"0"0,8 2 1 16,-6 3-8-16,-5 15-2 0,-7 17-7 0,-2 4-7 16,3 5-10-16,1 2-16 0,8 4-12 15,2 0-15-15,1-3-10 0,8-9-10 16,5-9-11-16,4-4-8 0,2-4-7 16,4-3-13-16,7 0-21 0,-5-8-33 0,5-7-28 15,-1 0-28-15,6-8-36 0,-4-3-19 16,5-5-29-16,2-5-12 0,0-5-14 15,3-5-2-15,-2-4-1 0,8-5 8 0,-5-6 12 16,3 0 16-16,1-2 22 16,-2 1 25-16,-2 0 22 0,-1 5 24 0,-6 1 20 15,-2 2 12-15,0 4 0 0,-3 1-2 16,-1 4 14-16,-1 2-2 0,-3 4 13 0,1 2 13 16,-7 0 7-16,8 9-1 0,-4-2 9 15,0 5 2-15,-2 4 3 0,-2-1 3 16,2 3-1-16,-2-4-2 0,-2 3 2 0,2-3 9 15,0-1 4-15,-2-1 1 0,2-1 6 16,0-1 10-16,0-3 3 0,0-1 0 16,2-3-10-16,-2-3-10 0,0 0-10 0,0 0-7 15,24-9-4-15,-12 2-11 0,3-1-4 16,0 1-5-16,0-1-6 0,5 2-4 16,-4 2-3-16,1 4-3 0,0 0-5 15,0 6 1-15,2 0-1 0,-2 5-3 0,-1 4 0 16,0 1 0-16,-2 0-3 0,1 6-13 15,-2-3-28-15,0 0-32 0,-1 2-35 16,0-2-37-16,0-2-34 0,-2-6-27 0,1 1-525 16,-1-3 246-16,1-5 162 0</inkml:trace>
  <inkml:trace contextRef="#ctx0" brushRef="#br0" timeOffset="85047.7245">5283 12605 173 0,'29'46'206'15,"-6"-3"-5"-15,-3 3-5 0,3 19-7 0,-6 2-10 16,-6-8-8-16,-5-7-10 0,-6-1-3 16,-2-6-3-16,-2-3-1 0,-5 3-4 15,-1-6-10-15,-4-3-5 0,0-3-10 16,-4-3-12-16,2-3-11 0,-1-3-12 0,-2-1-11 15,4-4-27-15,-1-2-40 0,2-7-45 16,4 0-49-16,0-3-46 0,1-1-34 16,2-2-42-16,1-2-589 0,2 0 269 0,4-2 178 15</inkml:trace>
  <inkml:trace contextRef="#ctx0" brushRef="#br0" timeOffset="86908.9799">6610 12790 18 0,'6'-6'159'0,"3"3"-12"15,-3 3-9-15,-6 0-5 0,19 3-12 0,-9 4-3 16,4 4-8-16,-4 2-11 0,0 6-8 16,1 0-9-16,-2 1-6 0,-1 4-6 0,1-3-9 15,-1 0 0-15,-4-2-5 0,0-2 4 16,0-1 6-16,1 1 7 0,-3-7 18 16,1 2 10-16,-3-5 0 0,0-1-5 0,0-6-5 15,0 0-5-15,0 0 0 0,0 0-5 16,-10-27-8-16,10 14-7 0,5-4-8 15,0 0-4-15,1-2-11 0,4-6-4 0,2 3-5 16,4-3-5-16,5 4-5 16,-2 3-1-16,2 6-5 0,3 0-4 0,-2 6 2 15,0 5-2-15,-1 4-3 0,3 2 1 16,-4 7 1-16,-3 3 0 0,2 4 3 0,-4 2 0 16,-5 4-2-16,2 4-1 0,-2 0-1 15,-4-1 0-15,-2 0-1 0,0-1 1 16,-2 0-4-16,1-6-18 0,-3-2-23 15,0-2-31-15,-3 0-32 0,1-6-46 0,2-1-48 16,-2-4-56-16,0-3-557 0,2-3 273 16,0 0 181-16</inkml:trace>
  <inkml:trace contextRef="#ctx0" brushRef="#br0" timeOffset="87075.4957">7696 12518 61 0,'4'5'171'0,"-2"3"-19"16,0 1-12-16,-2 1-15 0,-2 4-14 0,-2-3-31 15,-2 4-48-15,-6-2-52 0,-4 0-55 16,-5-1-190-16,-5-4 90 0,-2-5 60 16</inkml:trace>
  <inkml:trace contextRef="#ctx0" brushRef="#br0" timeOffset="87232.3788">6460 12150 135 0,'0'14'128'0,"4"3"-19"16,0 1-37-16,2 4-42 0,0 0-58 15,1 3-124-15,0 1 52 0,-3-1 34 16</inkml:trace>
  <inkml:trace contextRef="#ctx0" brushRef="#br0" timeOffset="87549.3726">5460 13234 117 0,'-8'0'232'0,"2"2"-18"0,6-2-17 15,0 0-12-15,0 0-9 0,0 0-4 16,0 0-8-16,0 0-8 0,44-4-10 16,-17 2-9-16,3 0-11 0,4 2-7 0,7-1-14 15,3 1-11-15,0-3-6 0,3 0-11 16,-1 1-11-16,-1-1-1 0,-3-2-14 15,-1 3-22-15,-5-5-24 0,-7-1-33 0,-1 0-40 16,-6-1-39-16,0-3-31 0,-5 0-29 16,-6-1-22-16,-3 2-500 0,-4-2 235 15,-2 0 154-15</inkml:trace>
  <inkml:trace contextRef="#ctx0" brushRef="#br0" timeOffset="87742.6499">6002 12910 119 0,'-13'-12'86'15,"5"5"21"-15,2 1 15 0,2 0 12 16,0 3-8-16,4 3-10 0,-2-4 2 0,2 4 14 15,0 0 2-15,29 13 0 0,-6-4 4 16,6 7-2-16,12 2 2 0,-1 6-3 16,16 13-9-16,-15-8-5 0,-7 2-6 0,-4-1-8 15,-9-3 0-15,-4 1-3 0,-10 2-4 16,-5-4-9-16,-11 0-7 0,-8 5-14 16,-10 1-6-16,-7-1-32 0,-6-4-51 15,-1-3-58-15,-3-1-65 0,1-4-56 0,1-1-673 16,8-5 296-16,-3-2 196 0</inkml:trace>
  <inkml:trace contextRef="#ctx0" brushRef="#br0" timeOffset="92597.9264">10369 12740 81 0,'0'0'201'0,"0"0"-12"15,0 0-18-15,-4-7-8 0,4 7-20 0,6-10-9 16,5-1-7-16,4-3-14 0,5-6-9 15,6-5-9-15,8-4-8 0,11-12-12 0,3-6-9 16,-3 2-3-16,-3-1-8 0,-2-2-7 16,-11 9-7-16,-5 2-4 0,-5 1-2 15,-4 6 1-15,0 1 1 0,-7 6 3 16,-2 1-5-16,-4 5-7 0,-2 5-1 0,-6 6-2 16,-4 7 7-16,-11 11 10 0,-11 16 8 15,-17 22 10-15,-11 27-1 0,-1 18 4 16,3 14-2-16,0 10-5 0,3 10-4 0,4 5-2 15,3 0-6-15,5-3-3 0,9-9 0 16,5-4-7-16,5-4-2 0,10-22 1 16,1-5-5-16,6-7-4 0,3-15-3 0,2-13-5 15,0-10-2-15,2-8-1 16,0-6-3-16,2 3 2 0,-2-14 2 0,0-3-1 16,0-5-2-16,0-7-2 0,0-2-3 15,0 0 0-15,-8-26-3 0,2 4 0 0,-6-5 2 16,-2-5-1-16,-7-6-8 0,-5 0 5 15,-8-15 1-15,-6 3-2 0,9 10 1 16,1 4 1-16,0 2 7 0,5 4-1 0,5 3 2 16,2 4-1-16,5 2-4 0,2-1-4 15,9 3 1-15,4 1-2 0,9-5-6 16,12 2-15-16,9-4-18 0,9 0-18 0,20-6-17 16,3-1-16-16,5 2-19 0,5-2-27 15,3-4-17-15,-2-3-8 0,18-11-7 16,-6-3-5-16,-2-5 9 0,-5-3 9 0,-5-6 22 15,-20 10 19-15,-5-1 27 0,-1 1 27 16,-11 2 22-16,-8 11 25 0,-7 6 22 16,-8 8 26-16,-2 0 9 0,-3-1 21 0,-6 10-3 15,-2 0 11-15,-2 6 0 0,-4 1 3 16,-2 7 1-16,-4 5 7 0,-7 6 7 16,-5 5 2-16,-3 12 4 0,-4 10-2 15,-10 16-4-15,3 9-6 0,0 2-3 0,7 4-10 16,3 5-5-16,6-3-6 0,8-9-9 15,6-7-2-15,4-8-10 0,2 0-26 16,4-2-20-16,4-2-33 0,2-6-25 16,0-5-14-16,2-4-12 0,1-4-19 15,6-3-20-15,-2-7-10 0,3-5-8 0,-2-2 4 16,2-5 13-16,3-5 12 0,-4-4 11 0,8 0 13 16,-3-5 12-16,-4-3 26 0,-2 5 23 15,1 0 25-15,-3 0 26 0,0 2 7 16,-2 2 16-16,-1 1 3 0,-4 3 0 15,1-1-6-15,-2 4 0 0,-1 1-3 0,-1 2 14 16,-6 3 4-16,13 6 7 0,-9-2 0 16,3 6 2-16,-5-1-3 0,0 3-1 15,2-3-4-15,-2 2-5 0,2 1 2 0,-2-3 1 16,0-1 3-16,0-1 10 0,2 0 7 16,-1-2 6-16,-1-1-4 0,-2-4-8 0,0 0-10 15,15-9-5-15,-7 5-7 0,3-6-4 16,1 1-4-16,2-1-2 0,0 0-5 15,-2 1-4-15,4 3-5 0,-4-1-4 16,1 3 0-16,-2 2-2 0,4 2-2 0,-5 3 0 16,4 3-2-16,0 2-1 0,-2 3 1 15,-1 3-2-15,-1 1-8 0,3 2-25 16,-4 3-31-16,-3-4-26 0,2 0-37 0,1 3-42 16,0-4-50-16,-3-2-611 15,0-1 279-15,2-5 185 0</inkml:trace>
  <inkml:trace contextRef="#ctx0" brushRef="#br0" timeOffset="92858.7301">11770 12372 31 0,'17'9'203'15,"0"1"-11"-15,6 11-5 0,5 10 1 16,-2 7 2-16,7 17-2 0,-5 9 1 0,-2 4-7 15,-6 4-6-15,-7 6-12 0,-2 2-10 16,-9-12-10-16,-4-6-12 0,-11 13-11 16,-2-6-8-16,-7-4-6 0,2-11-5 15,1-12-16-15,-5-3-8 0,4 0-3 0,-6-7-6 16,4-3-13-16,1-4-29 0,3-4-43 16,-2-5-52-16,6-3-65 0,6-2-61 0,-2-8-60 15,6-3-593-15,4 0 288 0,0 0 190 16</inkml:trace>
  <inkml:trace contextRef="#ctx0" brushRef="#br0" timeOffset="93025.7119">12372 13110 62 0,'10'-6'196'0,"0"5"-14"15,8-4-18-15,1 2-16 0,1-1-16 16,4 2-15-16,-3 0-11 0,2 0-34 15,1 2-49-15,-3-2-46 0,-5 2-45 0,0-1-310 16,-4 2 128-16,-3 1 85 0</inkml:trace>
  <inkml:trace contextRef="#ctx0" brushRef="#br0" timeOffset="93147.8551">12277 13366 128 0,'2'9'157'0,"4"-1"-8"0,2-2-9 16,3-4-15-16,3 3-18 0,4-1-32 15,0-2-51-15,6-1-60 0,-3-1-260 16,6-1 101-16,3-4 66 0</inkml:trace>
  <inkml:trace contextRef="#ctx0" brushRef="#br0" timeOffset="93570.8161">13315 13082 136 0,'-2'-20'222'0,"-6"1"-13"0,0 4-22 0,-6 1-17 16,-2-3-17-16,-3 4-16 0,-3 1-17 15,-5 4-11-15,0 2-9 0,-3 1-11 16,3 4-8-16,-1 1-10 0,2 1-7 16,1 5-5-16,4 1-9 0,4 2-6 0,5 0-3 15,0 1-4-15,8-1-5 0,2 2 1 16,4-3-2-16,4 2-6 0,6-1-1 15,-2-1-2-15,2 0-1 0,6 1-6 0,-1-2 1 16,1 5-4-16,2 1-2 0,0 1 2 16,2 1 2-16,-1 5 12 0,1 5 3 15,-4 3 4-15,0 0 1 0,-6 5 1 0,1 3 2 16,-5 4 0-16,-4 1-1 0,-4 2 0 16,-2 2-3-16,-2 7 2 0,-2-4 7 15,-5 2 3-15,-1-2 10 0,-6 0-2 16,0-7 8-16,-6 0 6 0,-1-5 5 0,-5-4-8 15,-2-7-10-15,-4-2-3 0,5-8-3 16,-5-3-5-16,0-6-8 0,3-5-22 0,5-5-27 16,-7-5-40-16,8-4-46 0,2-7-51 15,9-1-46-15,6-3-39 0,4-10-672 16,6-1 309-16,10-10 204 0</inkml:trace>
  <inkml:trace contextRef="#ctx0" brushRef="#br0" timeOffset="94052.2331">13688 12689 106 0,'0'2'237'15,"0"-2"-2"-15,-9 19-8 0,-3-4-10 0,-5 4-14 16,-4 8-5-16,-6 5-12 0,-1 2-12 16,-6 18-19-16,0 0-13 0,5 3-12 15,3-8-14-15,9-5-10 0,2 0-11 16,4-8-10-16,5 1-16 0,4-4-13 0,4-5-19 15,0-1-20-15,4-5-13 0,8-2-17 16,-2-5-8-16,5-2-12 0,0-4-5 16,2-4-10-16,2-3-5 0,0-3-1 0,2-1 0 15,1-5 5-15,-3 0 5 0,2 0 1 16,-4-3 8-16,1 3 4 0,-6 1 8 16,2 0 8-16,-4 1 2 0,-2 3 1 0,1-2 0 15,-2 2 2-15,-1 3 7 0,-2 1 8 16,-6 0 1-16,15 5 1 0,-11 1 4 15,0 0 5-15,0 2-2 0,1-3 0 16,-3 3 3-16,1-3 1 0,1-1 1 0,-2 0 11 16,-2-4 2-16,8 6 1 0,-8-6-4 15,10-2-2-15,1-4-1 0,0-2-4 0,4-1-6 16,-3-1 1-16,3 1-3 0,0 0-2 16,-3 1-1-16,2 0 0 0,-2 3-3 15,1-1-3-15,-3 4 1 0,1 2 0 16,0 2-4-16,-1 1 4 0,-2 3-3 0,2 2 1 15,-2 2-2-15,-2 1-1 0,0 2-21 16,2 0-24-16,-1-1-29 0,2 1-30 16,-1 1-43-16,0-4-47 0,1 1-509 15,3-5 239-15,-3-4 158 0</inkml:trace>
  <inkml:trace contextRef="#ctx0" brushRef="#br0" timeOffset="94302.7421">14344 12591 112 0,'11'5'203'0,"2"4"-9"0,1 7-4 15,8 6-11-15,-2 8-4 0,2 5-1 16,-1 7-7-16,-2-1-7 0,-4 7-10 0,-3 2-5 16,-3 1-9-16,-9 0-9 0,-5 3-9 15,-3-4-12-15,-4 1-8 0,-12 11-8 16,1-13-4-16,-1-9-11 0,0-3-8 0,-2-2-7 15,-4-2-5-15,3-2-8 0,3-9-22 16,-1-1-29-16,0-4-35 0,4-2-45 16,1-1-42-16,6-5-61 0,-4-3-663 15,8 0 289-15,2-5 191 0</inkml:trace>
  <inkml:trace contextRef="#ctx0" brushRef="#br0" timeOffset="96138.0996">14733 13197 100 0,'16'-1'247'0,"-8"-1"-22"0,3-2-24 16,5 0-15-16,10 1-15 0,6-3-13 15,1 1-20-15,9 4-14 0,3-1-11 16,1-2-12-16,1 4-11 0,0-1-8 0,-2-2-9 16,-1 3-8-16,-9-2-6 0,0 1-13 15,-6 1-10-15,-4-5-34 0,-3 2-40 16,-3-3-39-16,-6 1-22 0,-7-3-11 0,-6 0-2 16,-2 1-3-16,-2-5 7 0,-5 3 9 15,-2-3 12-15,-1-1 5 0,0 1 13 16,-2 1 8-16,4 0 32 0,-3-1 13 15,0 3 26-15,3 0 22 0,-1 0 7 0,3 2 5 16,2 3 10-16,-3 2 14 0,9 2 12 16,-17 10 9-16,9-1 7 0,-1 4 1 15,0 8 3-15,1 3-4 0,2 2-3 0,-3 6-1 16,1 1-5-16,2 1-9 16,-1 2-7-16,1-1-7 0,-1 1-7 0,3-2-6 15,-2 0-7-15,0-5-17 0,2-3-36 0,0-2-41 16,-1-6-47-16,2 1-35 0,1-1-29 15,0-7-565-15,2-1 246 0,2-4 164 16</inkml:trace>
  <inkml:trace contextRef="#ctx0" brushRef="#br0" timeOffset="96588.3517">15929 12375 64 0,'0'-13'174'0,"0"1"-6"15,-2 6-15-15,-2 3-6 0,4 3 7 16,-12 12 1-16,-1 4 3 0,-4 5-3 0,-4 15 1 16,-3 6 0-16,-10 21-5 15,5 3-11-15,-5 5-7 0,4 5-12 0,3 1-8 16,-1 0-10-16,2 0-7 0,6-5-12 0,1-5-10 15,6-12-1-15,0-10-10 0,5-10-9 16,2-2-5-16,0-7 0 0,-2-1-5 16,4-6-5-16,0-5-4 0,4 0-2 15,0-5-6-15,4-7-3 0,0 1-3 0,-4-3-2 16,18-10-3-16,-8 1-3 0,7-7-1 16,0 0-8-16,6-4-1 0,1 1-2 0,-1 0 0 15,-2 4 0-15,-2 0 0 0,1 3-1 16,-4 5-2-16,-1 3 0 0,2 2 2 15,-4 2-2-15,1 4 2 0,0 3 1 16,-2 3 2-16,-2 1 0 0,-1 3-1 0,2 1 0 16,-1 2-2-16,-1 2-11 0,-3-2-31 15,0 0-30-15,1-1-26 0,-3-2-34 16,2 3-32-16,1-4-29 0,-3-1-22 16,2-5-573-16,2 0 268 0,4-3 177 0</inkml:trace>
  <inkml:trace contextRef="#ctx0" brushRef="#br0" timeOffset="96833.2271">16470 12653 56 0,'-16'7'231'0,"-4"9"-6"0,-4 1-10 15,-6 11-8-15,-1 4-12 16,-7 18-15-16,1 4-8 0,3 3-18 0,3 0-12 0,5 2-16 15,6-10-10-15,4-5-12 0,4-3-12 16,2-3-11-16,3-4-18 0,2-4-30 16,3-1-26-16,4-5-36 0,0-3-28 0,3-2-35 15,4-3-19-15,1-5-24 0,2-1-17 16,4-4-11-16,-2-5-402 0,1-1 192 16,2-3 127-16</inkml:trace>
  <inkml:trace contextRef="#ctx0" brushRef="#br0" timeOffset="97097.8684">16402 13314 561 0,'12'-10'-1'0,"-4"4"10"0,-3 3 10 15,2-1 5-15,-3 2 9 0,-4 2 9 0,0 0 15 16,0 0 3-16,6 9 9 0,-6-1-3 16,0 0-6-16,-2 1 1 0,0 2 4 15,2 1-9-15,-2 0 1 0,0-1-3 16,0 0-8-16,0 0 4 0,-1 0-3 0,1-2 1 16,-1 1 1-16,1-4 5 0,2 1-1 15,0-4-2-15,0-3-8 0,5 6-1 16,-5-6-8-16,11 0-6 0,-11 0-2 15,14-2-2-15,-8 4-4 0,-6-2-2 0,16 0 0 16,-8 2 2-16,-2 0 0 0,3 2-4 16,-1 2 1-16,-2-1 2 0,1 3-5 15,2-1 4-15,-3 3-3 0,0-2-4 0,2 3-12 16,-4-3-43-16,4 0-43 0,-2 1-35 16,0-3-47-16,0-3-399 0,-2-3 193 15,-4 0 127-15</inkml:trace>
  <inkml:trace contextRef="#ctx0" brushRef="#br0" timeOffset="97270.3269">17252 13027 99 0,'18'34'204'0,"-6"-2"-11"15,-4-2-20-15,-3 0-16 0,-5-3-15 0,-5 1-30 16,-5 1-44-16,-2 2-49 0,-4-2-51 15,-2-5-54-15,-4-1-271 0,3-6 121 16,0-1 80-16</inkml:trace>
  <inkml:trace contextRef="#ctx0" brushRef="#br0" timeOffset="101783.3864">10102 13916 13 0,'2'-6'165'16,"2"0"2"-16,8-1-1 0,0-3-8 0,9 0-4 15,2-1-7-15,12-2-7 0,3 1-6 16,12-1-10-16,5 1-4 0,24-7-7 0,1 5-5 15,-2-3-9-15,-12 7-7 16,-7 0-10-16,-1 3-7 0,-3-3-6 0,-3 4-6 16,-9 1-8-16,-5 1-3 0,-4 0-4 15,-7 0-4-15,1 0 1 0,-8 3 0 0,0-3-1 16,-3 2-2-16,-3 0-4 0,-2 0-2 16,-4 2-7-16,-2-2 0 0,-6 2-6 15,0 0-9-15,0 0-13 0,0 0-21 16,0 0-21-16,0 0-25 0,0 0-29 0,-21 8-24 15,10-4-17-15,-4-1-12 0,-3 3-18 16,-4-2-15-16,-4 0-419 0,-5 1 204 0,-5 3 135 16</inkml:trace>
  <inkml:trace contextRef="#ctx0" brushRef="#br0" timeOffset="102119.7619">10007 14070 83 0,'-6'7'136'0,"4"-2"4"0,6-2-1 15,6 1 7-15,4 0-5 0,4-2-1 16,6-2-8-16,7 3-8 0,7-3-3 16,7 0-6-16,5 0-1 0,14 0-1 15,-3-3-6-15,5 1-2 0,-2 0-3 0,-1 0-1 16,-1 0-8-16,-6 0-3 0,-5 2-4 16,-6-3-6-16,-1 1 0 0,-8 2-2 15,-4-3-5-15,0 2 1 0,-9 1 1 0,1-2-3 16,-6 2-5-16,1-2-1 0,-1 0-2 15,-4 2-8-15,-2-2-5 0,2 2-1 16,-4 0-10-16,0 0 2 0,-1 0-7 0,-9 0-6 16,17 0-1-16,-8 0-4 0,-3-2 0 15,-6 2-11-15,10 2-9 0,-10-2-13 16,0 0-15-16,12 0-18 0,-12 0-22 0,0 0-23 16,0 0-27-16,8 2-24 0,-8-2-25 15,0 0-20-15,8 0-20 0,-8 0-25 16,0 0-520-16,0 0 255 0,0 0 167 0</inkml:trace>
  <inkml:trace contextRef="#ctx0" brushRef="#br0" timeOffset="103767.3278">16755 12700 81 0,'0'0'103'0,"-2"-6"-10"0,2 6-3 15,0 0-1-15,0 0 6 0,0 0 5 16,6 29-10-16,-2-13-2 0,3 6 1 16,2 3-3-16,3 7-5 0,-1 3-4 0,-3 3-2 15,7 5 1-15,-4 4-7 0,-1 0-8 16,-2-2-2-16,-4-2-3 0,1-1 0 0,-5 2-3 16,0-5 0-16,-5 2 1 0,1-2-1 15,-2-2-1-15,-2-1 0 0,-3-2 4 16,0-1-3-16,-1-3 1 0,-3 1 1 0,3-6 1 15,0-1-4-15,0-5-2 0,0 2-1 16,-2-4-4-16,4-4-3 0,0 1-3 16,1-1-3-16,1-2-6 0,-1-1 0 0,0-1-6 15,5 1 1-15,-2-2-4 0,0-2-3 16,0 1-1-16,2-1-4 0,-2-1 0 16,4-1-3-16,-2 2-1 0,0-3-13 15,0 2-8-15,2-2-15 0,2-3-26 0,-4 5-32 16,4-5-23-16,0 0-25 0,-6 3-20 15,6-3-25-15,0 0-494 0,0 0 228 16,0 0 151-16</inkml:trace>
  <inkml:trace contextRef="#ctx0" brushRef="#br0" timeOffset="105208.6192">12865 13843 44 0,'0'0'64'0,"0"0"0"0,-9 3 1 16,9-3 0-16,0 0 10 0,0 0 5 15,0 0 7-15,0 0-6 0,31 1-2 0,-9-1-3 16,3 0-1-16,5-1-2 0,8-2-4 16,5 1-2-16,5-2-3 0,7 1 5 15,3 2-8-15,1-4 5 0,-2 1-7 16,0 2-1-16,-8-1-5 0,-2 0-1 16,-3 1-1-16,0-3-2 0,-3 1 0 0,-4 1-2 15,-5-2-1-15,-2 2 2 0,-3-1-1 16,-3 3-3-16,-4-2 0 0,0 0-2 15,-6 3-1-15,4-3-6 0,-6 1-5 0,1 1 0 16,-3-2-2-16,1 3-7 0,-2 0-6 16,-3-2-16-16,-6 2-14 0,4-3-17 15,-4 3-18-15,0 0-14 0,0 0-14 0,-28 0-12 16,14 0-10-16,-5 3-9 0,-9-1-3 16,0 2-1-16,-9 4-4 0,-5-3 2 15,-9 6 7-15,-1 1 11 0,0 2 12 0,-1-1 8 16,2 1 15-16,3-3 15 0,7 0 19 15,1-1 19-15,6 0 8 0,4-3 10 0,5 1 6 16,1 2 13-16,8-5 10 0,6 3 13 16,3-3-1-16,5 1 7 0,8 1 4 15,5-1 1-15,7 0-2 0,8 1 1 16,6-1 3-16,11 0 1 0,-1-1 5 16,5-3 0-16,7 4-1 0,3-1 5 0,-8-4-3 15,1 1-3-15,0 1 1 0,-3-3-1 16,-1 1 1-16,-4 1-3 0,-11 1 1 15,-1-2-3-15,-2-1 7 0,-7 0 1 0,1 1-1 16,-4-1-2-16,-1 3-2 0,-2-3-2 16,0 0-5-16,-3 0-4 0,0 2-7 15,-2-2-5-15,0 0-3 0,-1 0-4 0,-9 0-3 16,17 0-6-16,-11 0 0 0,-6 0-5 16,11 0-3-16,-11 0 0 0,10 0-4 15,-10 0 0-15,0 0-4 0,10 0-4 0,-10 0 1 16,0 0-7-16,0 0-2 0,0 0-2 15,0 0-2-15,0 0-8 0,0 0 0 16,0 0-4-16,0 0-7 0,0 0-7 0,0 0-12 16,0 0-12-16,0 0-14 0,0 0-21 15,0 0-13-15,0 0-16 0,0 0-19 16,0 0-21-16,0 0-16 0,0 0-515 16,0 0 234-16,0 0 155 0</inkml:trace>
  <inkml:trace contextRef="#ctx0" brushRef="#br0" timeOffset="113327.8967">5196 15981 127 0,'-6'-8'162'0,"-1"4"-13"16,-1-2-3-16,2 1-15 0,-3 3-6 0,0-2-9 15,-3 2-6-15,-1 4-5 0,-4 4 0 16,-4 2-2-16,-5 3 3 0,-4 6 2 16,-5 7 0-16,-3 4 1 0,-13 10-2 15,-2 5 2-15,2 3-3 0,0 5 0 0,3 5-3 16,1-1-5-16,9 6-6 0,0 2-3 16,7 2-4-16,1 1-7 0,10 5-4 15,8-3-7-15,3-7-5 0,7-8-3 0,4 3-1 16,7-1-8-16,10 14-3 0,6 0-4 15,11-9-5-15,3-1-2 0,7 0-7 16,9-3 0-16,5-9 3 0,3-5-1 0,4-1-8 16,7-5 0-16,-3-10 0 0,2-5-5 15,-11-8-1-15,-5-3-2 0,-2-6 0 16,-1-4 1-16,2-4-6 0,3-6 2 16,18-5 2-16,-8-8-1 0,-1-5-7 0,-2-2 5 15,-7-5-5-15,-2-5 2 0,0-8-5 16,-7-6 5-16,-4-2-4 0,-6-7-2 15,-4-4-1-15,-9-2-8 0,-4-1 7 0,-5-5-3 16,-8 0 2-16,-10 12-3 0,-2 2-2 16,-10-10 4-16,-8-1-5 0,-7 8 6 15,-7 0-2-15,-6 3 2 0,-5 6 2 0,-3 8 7 16,-1-1 4-16,-4 8-2 0,-2 4 0 16,-2 7-4-16,4 3 4 0,7 8-6 15,-3 3 7-15,-2 5-3 0,-2 1-1 16,6 5-1-16,1 4-3 0,-1 0 2 0,3 1-7 15,1 5 4-15,3 0-2 0,0 1-1 16,4 2-10-16,2 0-2 0,2 1-14 0,8-1-17 16,-2 3-23-16,4-5-29 0,3-1-32 15,3 2-43-15,0-1-40 0,4-1-30 16,4-4-692-16,1 4 317 0,3-6 210 16</inkml:trace>
  <inkml:trace contextRef="#ctx0" brushRef="#br0" timeOffset="114240.0239">9421 16145 28 0,'-10'-2'166'16,"-4"-4"-9"-16,2 4-3 0,-7 4-4 0,-1 0 2 15,-2 4-4-15,-4 1-3 0,-4 4-1 16,-1 5-3-16,-5 5 1 0,-2 3-2 15,1 7 0-15,-9 15-6 0,-1 1-3 16,3 9 2-16,4 1-8 0,1 4-8 0,4 5-3 16,5 0-9-16,4 0-4 0,6 2-4 15,4-11-6-15,8-3-13 0,6-5-2 16,0 5 6-16,8 0-11 0,7 16 2 0,10-6-6 16,5 2-2-16,3-4-2 0,7-7-6 15,5 1-8-15,3-4-2 0,3-6-3 16,5-6 8-16,-2 1-14 0,-5-13-2 0,-3-9 0 15,3-1-1-15,-1-2-24 0,3-7-5 16,4-2 7-16,-5-6-3 0,10-2 9 16,3-5-5-16,15-9 3 0,-2-1 0 0,-4-9 1 15,-4 3 8-15,-5-12-9 0,-2-1 2 16,-3-5-5-16,-5-4 6 0,-5-9-12 16,-4-2 4-16,-5-6-7 0,-10-5 0 0,-4-5-1 15,-6-4-2-15,-7-3-2 0,-10 12 1 16,-4-16-7-16,-8 4 4 0,-8 1 1 15,-7 2-4-15,-5 7 4 0,-6 4-4 16,-9 5 2-16,1 9-2 0,-7 1-2 0,-2 3-2 16,-5 10 5-16,-1 1 0 0,-7 9-5 15,11 5 1-15,5 10-2 0,-3 3-21 0,-1 2-14 16,5 6-22-16,1 4-21 0,-5 2-28 16,4 5-34-16,3 6-38 0,3 4-33 15,7 5-32-15,-8 17-27 0,11-3-626 16,10-4 308-16,4 8 203 0</inkml:trace>
  <inkml:trace contextRef="#ctx0" brushRef="#br0" timeOffset="114780.4919">8920 18046 235 0,'2'-12'261'0,"0"5"-24"0,2-5-23 16,0 5-18-16,0 1-22 0,2 2-15 15,1-2-13-15,-1 6-7 0,-6 0-9 16,15 6-4-16,-6 2-9 0,-1-1-10 0,0 7-10 15,-2 1-9-15,4-1-8 0,-6 9-7 16,2 2-6-16,-4-5-6 0,2 7-3 16,-4-6-6-16,0 1-4 0,-2-1-3 0,-2 0-5 15,2-2-1-15,-2 0 4 0,0-4 5 16,2 0 8-16,-4-5 8 0,2-1-9 16,2-8-2-16,2-1-1 0,0 0-5 15,-8-13-6-15,10 3-5 0,0-10-3 0,4 6-4 16,4-7-4-16,2 0-1 0,0-4-1 15,5 4 0-15,5-2-4 0,-2 3 1 16,2 1 0-16,3 0 5 0,1 2-5 16,-3 6-2-16,0 3 2 0,-1 2 11 0,-2 5 9 15,0 2 2-15,-1 5 13 0,-1 2 0 16,0 6 1-16,-4 3-5 0,-1 5 1 0,-2-2-3 16,-3 7-6-16,-1-5-3 0,-3 7 0 15,-2-4-5-15,0-3 5 0,-2 3-9 16,0-4-12-16,0-4-22 0,0 3-35 15,2-1-45-15,-2-10-56 0,-2 3-71 0,4-5-78 16,-2-5-971-16,0-2 428 0,0 0 283 16</inkml:trace>
  <inkml:trace contextRef="#ctx0" brushRef="#br0" timeOffset="115661.9014">14109 16008 5 0,'-18'10'198'0,"-2"6"2"0,-3 9-4 0,-5 6-1 15,-6 22-3-15,3 4-4 0,1 5-5 16,2 11-7-16,6 1-13 0,0 3-13 15,7 5-8-15,3 1-9 0,5-1-4 16,7 2-17-16,7-2-6 0,7-4-10 0,5 1-6 16,7-4-8-16,8-6-6 0,8-4 1 15,3-4 1-15,3-4-1 0,7-6-1 0,2-9 3 16,3-7 3-16,-7-15-4 0,-5-4 5 16,5-5 3-16,-5-9-1 0,-1-4-6 15,9-9-6-15,15-10 2 0,-3-7-8 16,-5-14-7-16,-1 1-8 0,-7-12 2 0,-2-8-9 15,0-17-8-15,-7-10-7 0,-14 9 1 16,-6-2-3-16,-7-7-13 0,-9 3-14 16,-10-3-8-16,-6 4 12 0,-11-1-10 15,-9 5-1-15,-8 5 2 0,-18-7-3 0,1 22-1 16,-10 8 3-16,-7 6-5 0,-7 10 3 16,-2 6 2-16,-6 7 1 0,2 11-4 0,13 9 1 15,11 3-9-15,5 8-10 0,-1 0-3 16,4 11-25-16,5 5-18 0,-10 10-33 15,8 10-32-15,3 4-38 0,10 7-33 16,5 4-45-16,8 5-57 0,4-6-641 0,4 12 323 16,-1 2 213-16</inkml:trace>
  <inkml:trace contextRef="#ctx0" brushRef="#br0" timeOffset="116187.5647">13576 18181 188 0,'-2'-8'201'0,"4"1"-10"16,-2-1-7-16,2 2-8 0,0-1-4 15,0-1-16-15,0 2-14 0,0-1-12 0,2 1-7 16,0 5-8-16,-4 1-4 0,8-5-5 16,-8 5 2-16,8 11-5 0,-2-8-6 15,0 8-3-15,-2 4-6 0,3 3-8 16,-1-1-8-16,-1 4-6 0,-1 5-4 0,0-5-7 16,-2 5-3-16,2 1-7 0,-4-5 0 15,3-1 2-15,-6 0 5 0,3-2 7 16,-2-4-1-16,0 0 13 0,0-2 19 15,2-5 5-15,-2 2-11 0,0-7-8 0,2-3-5 16,0 0-7-16,-9-15-15 0,7 4-3 16,4-5-8-16,3-3-5 0,-1-3-6 15,2 1 2-15,3-1-8 0,1-3-4 0,5 2 1 16,-6 4-5-16,5 3 0 0,-1-1-1 16,0 1-7-16,-1 5 3 0,3 3 0 15,-5 5-6-15,4-1 5 0,-2 4 1 16,0 4 1-16,4-1 3 0,-4 5 2 0,1 3-8 15,-3 3 2-15,2-5 0 0,-4 4-6 16,0 5-19-16,0-5-29 0,-1 0-40 16,0-2-46-16,-3-1-54 0,0 0-43 0,2-3-43 15,-4-1-808-15,2 0 368 0,-4-6 242 16</inkml:trace>
  <inkml:trace contextRef="#ctx0" brushRef="#br0" timeOffset="116385.2243">14522 17718 135 0,'7'0'282'0,"-7"0"-4"15,4 13-9-15,-4 1-12 0,0-5-11 16,-2 10-12-16,0 2-16 0,-3 4-19 16,0-2-15-16,1 5-22 0,0 1-20 0,-2-2-12 15,0-1-32-15,0 1-38 0,1 0-49 16,-2-4-62-16,-1-3-70 0,4-1-65 15,0-6-680-15,2 1 294 0,-3-5 194 0</inkml:trace>
  <inkml:trace contextRef="#ctx0" brushRef="#br0" timeOffset="117915.9548">6587 16659 4 0,'0'0'111'15,"-16"2"-3"-15,8 2-7 0,-2-4-6 0,2 2-2 16,-4-1-6-16,4 4 1 0,-5-4-7 16,1 4-5-16,1-4-1 0,-6 5-1 15,3-5 3-15,-4 5-4 0,4-4-3 16,-3 4-3-16,2-1-6 0,-2-3-1 0,-2 4-5 15,2 0-1-15,0 0-3 0,2-5-3 16,-2 5-2-16,3-4 3 0,-2 4-1 16,4 0-1-16,2-5 3 0,-1 2-6 15,0 0 5-15,3-3-2 0,-1 2-4 0,3 2-1 16,0-2 2-16,6-2 2 0,-9 6 5 16,9-6 5-16,0 7-2 0,0-7 1 15,13 8 3-15,-5-6-1 0,7 3 0 0,4 1 1 16,6 0 3-16,5 1-4 0,8-1 1 15,7-3 1-15,10 3-4 0,4 1-3 16,25 5 2-16,1-1-1 0,2-4-1 0,4 5-4 16,2-1-5-16,5-3 1 0,-1 5-3 15,0-6-3-15,-4 1-7 0,0-1 2 16,-2-1-1-16,-4 2-2 0,2-2 3 16,-14-2-2-16,-12-1-3 0,21 5 9 0,-11-2-9 15,-12-5 1-15,5 5-2 0,-5-4 0 16,-1 2-3-16,-3 0 2 0,-3-1 0 15,-5 3-7-15,-3-4-1 0,-1-2 0 0,-3 6 6 16,-1-6 2-16,-7 2-5 0,-2-2-2 16,-1 4 1-16,-3-3-2 0,-6-1-4 15,2 0 6-15,-3 2 1 0,-2-2-4 0,-2 4-1 16,-2-4 3-16,-2 0 3 0,-1 2 1 16,-1-2 2-16,0 2-4 0,-1-2 1 15,-1 4-1-15,-9-4-3 0,12 0 3 0,-5 0 3 16,-7 0-13-16,0 0-22 0,6 1-22 15,-6-1-38-15,0 0-46 0,0 0-53 16,0 0-52-16,-2-9-54 0,2 9-54 16,-9-13-702-16,3 7 350 0,-2-5 232 0</inkml:trace>
  <inkml:trace contextRef="#ctx0" brushRef="#br0" timeOffset="120358.7736">12996 13851 10 0,'0'0'108'16,"0"0"-11"-16,0 0-9 0,0 0 0 0,0 0-6 16,0 0-9-16,4-5-12 0,-4 5 6 15,0 0-8-15,0 0-2 0,0 0 6 16,0 0 1-16,0 0-10 0,0 0-8 0,0 0 4 16,0 0-8-16,0 0-4 0,0 0 1 15,0 0-2-15,0 0-4 0,0 0-3 16,2-5-4-16,-2 5-2 0,0 0 0 0,0 0-2 15,0 0-2-15,0 0-1 0,0 0-4 16,0 0-2-16,0 0 3 0,0 0-7 16,0 0-3-16,0 0 1 0,0 0-8 15,0 0 6-15,0 0 2 0,0 0-3 0,0 0 4 16,0 0-2-16,0 0-2 0,0 0 2 16,0 0 0-16,0 0-5 0,0 0 3 0,0 0-1 15,0 0 5-15,4-4-4 0,-4 4-6 16,0 0 5-16,0 0-2 0,0 0-1 15,0 0 1-15,0 0 1 0,0 0-3 0,0 0 1 16,0 0 2-16,0 0-3 0,0 0 7 16,0 0-6-16,0 0-2 0,0 0 3 15,0 0-5-15,0 0 6 0,0 0-6 0,0 0 4 16,0 0 2-16,0 0-3 0,0 0 3 16,0 0-5-16,0 0 3 0,0 0-4 15,0 0 4-15,0 0-3 0,0 0 1 16,0 0 2-16,0 0 1 0,0 0-3 0,0 0 2 15,0 0 7-15,0 0-9 0,0 0 3 16,0 0-3-16,0 0 4 0,0 0-4 16,0 0-2-16,0 0 7 0,0 0 0 0,0 0 1 15,0 0-3-15,0 0 0 0,0 0-2 16,0 0-2-16,0 0 1 0,0 0-7 16,0 0-13-16,0 0-20 0,0 0-30 15,0 0-43-15,0 0-325 0,0 0 150 0,0 0 98 16</inkml:trace>
  <inkml:trace contextRef="#ctx0" brushRef="#br0" timeOffset="125264.6709">10439 16763 73 0,'0'0'87'0,"-6"5"0"16,6-5-8-16,-4 4 2 0,4-4-7 15,-7 3 2-15,7-3-11 0,-7 6 2 16,3-4-13-16,4-2 11 0,-6 5 1 0,6-5-7 16,-6 2 3-16,6-2-1 0,-4 6-5 15,4-6 3-15,-5 2-1 0,5-2 4 16,-6 4-2-16,6-4 1 0,-4 2 3 16,4-2 0-16,0 0 3 0,-5 5 0 0,5-5 0 15,0 0-2-15,0 0 1 0,0 0-2 16,0 0 0-16,-6 0-3 0,6 0-6 15,0 0-1-15,0 0-3 0,0 0-6 16,0 0-4-16,0 0-6 0,0 0 3 0,0 0 3 16,0 0 2-16,0 0-1 0,0 0-2 15,19 6 0-15,-10-6 1 0,3 0-3 16,-2 0 2-16,6 0 1 0,0 0-5 0,2 0 3 16,1 0-4-16,2 0 1 0,0 0-5 15,0-4 0-15,2 4-3 0,1-2-4 16,5 2 3-16,-1-3-2 0,1 3-7 15,3-2 2-15,0 0-3 0,2 2 1 0,2-4-5 16,6 2-1-16,2-1-1 0,1-2 4 16,4 5-3-16,10-3 1 0,0 1-2 0,5 2-1 15,-1 0 1-15,3-2 2 0,3-2-1 16,24 8 3-16,1-8 1 0,0 4 0 16,1 0-1-16,-2 4 1 0,2-2 3 15,-2-2-1-15,4 5 4 0,-4-3-5 0,0 4 1 16,3 0-1-16,-1 1 0 0,0 1 0 15,-2-2 3-15,0 1-2 0,-2 3 0 16,-2-1-6-16,-2-2 1 0,-4 4 0 0,-15 1-1 16,-11-5-1-16,-3-1-2 0,-1 1 3 15,-8 0-4-15,-3-1 0 0,0 2-2 16,-3-2 3-16,-3 1-1 0,-4-1-3 0,-3-4-1 16,-1 4 2-16,0-2-6 0,-4 1 8 15,0 1 1-15,-1-4 0 0,-1 2-12 16,-4 1 4-16,2-3 4 0,-4 4 4 15,1-6-12-15,-4 2 5 0,-2 0 4 0,1 1-2 16,-2-3-4-16,0 2 5 0,-2 2-5 16,0-2-2-16,1-2 0 0,-9 0 4 15,12 2-2-15,-5 2-4 0,-7-4 0 0,8 0 7 16,-8 0-2-16,9 0-5 0,-9 0-2 16,0 0-5-16,6 6-14 0,-6-6-14 15,0 0-20-15,0 0-26 0,0 0-37 16,0 0-32-16,0 0-34 0,0 0-30 0,-27-10-36 15,14 6-617-15,0-2 296 0,-3-1 196 16</inkml:trace>
  <inkml:trace contextRef="#ctx0" brushRef="#br0" timeOffset="126022.5406">12871 16550 48 0,'0'0'162'16,"-8"-2"-9"-16,8 2-4 0,-7-5-5 0,7 5-27 15,-4-2-5-15,4 2-3 0,0 0-5 16,0 0 3-16,-9-6-6 0,9 6-3 15,0 0-2-15,-4-2-2 0,4 2-2 0,0 0-2 16,0 0-2-16,0 0 0 0,0 0-4 16,0 0-2-16,-6-6-3 0,6 6-7 15,0 0 1-15,0 0-5 0,-7 0-8 16,7 0-6-16,0 0-2 0,-6-5-6 0,6 5 0 16,0 0-1-16,0 0-1 0,-10-2-2 15,10 2 3-15,-4-4-1 0,4 4 1 0,0 0-3 16,-7-2 1-16,7 2-4 0,-7-6 1 15,7 6-3-15,-6-2-1 0,6 2-5 16,-8-5-1-16,8 5-5 0,-6-2-2 16,2-2 0-16,4 4-1 0,0 0 2 0,-12-2-7 15,12 2-1-15,-4-3-3 0,4 3 2 16,0 0-8-16,-6-4 4 0,6 4-3 16,0 0-3-16,0 0 1 0,0 0 0 15,-6 13 7-15,8-6-2 0,0 1 2 0,2 2 6 16,0 3-3-16,5 4-1 0,4 1 1 15,-1 0-1-15,5 1-2 0,2 3-3 0,2 1 1 16,3 2 10-16,-1-5-13 16,2 1 5-16,1 0-1 0,-1 0-4 0,-1 0 4 15,-6-8-7-15,2 2 2 0,-3-2-1 16,-3 0 4-16,2 4-6 0,-6-6 5 0,0-3-3 16,-2-1 3-16,-1 5 1 0,0-5 2 15,-5 0-3-15,-2 5-1 0,0-4 5 16,-4-1 0-16,-3 7-1 0,-4-1-4 0,-1-5 7 15,-6 7-2-15,-4-2-2 0,-6 2 3 16,-1 4 5-16,-10 2-13 0,-3-2 3 16,0-2 4-16,-1 5-7 0,-1-4 0 0,2 2 4 15,1 0 1-15,-1 0-7 0,-1-5 0 16,3 4 4-16,4-4-5 0,5-2-12 16,-1 3-12-16,6-2-17 0,3-1-15 15,2-6-26-15,0 5-26 0,4-5-28 0,2 1-25 16,0-3-28-16,5-1-19 0,-1 2-16 15,3 0-10-15,-1-5-11 0,3 3-537 16,2-2 265-16,0-2 175 0</inkml:trace>
  <inkml:trace contextRef="#ctx0" brushRef="#br0" timeOffset="129774.0437">14247 15399 35 0,'2'-8'167'0,"0"-2"-7"16,0-6-5-16,2 1-9 0,-2-6-1 15,3-3-8-15,-3 2-2 0,-2-2-7 16,-2-1-4-16,-5-4-6 0,-1 5-13 0,-7-5-1 16,-2 4-13-16,-6 2-8 0,-3 2-8 15,-1 6-7-15,-3 2-5 0,-2 1-9 0,5 10-3 16,-3-2-7-16,8 4-6 0,-2 4-7 16,5 1 0-16,4 4-2 0,2 4-4 15,5-5-3-15,4 2-2 0,6 1 1 16,4 2-4-16,2 0 1 0,5-5-2 0,9 2-2 15,0-4 1-15,4-1-1 0,0 1-3 16,1-6 1-16,-1 1 0 0,-2-2-1 16,0 1 6-16,-3 0 2 0,1-4 4 15,-2 4 6-15,-2-2-3 0,-6 2 0 0,1 0-1 16,-3 2-2-16,1 2 5 0,-2 6 2 16,-3 3 6-16,-2 5 1 0,0 6-1 0,-4 8-9 15,-2-1 5-15,0 12-1 0,0 9-4 16,-4 3-2-16,2 4-4 0,-1-2-1 15,-1 0 0-15,-3-1-3 0,1-5 3 16,-1-2-1-16,1-9 2 0,0-5 6 0,-4-1 7 16,6-7 10-16,-4-5 2 0,-2-2-2 15,-2-3-2-15,0-6-2 0,-1-5-4 16,-2-2-2-16,0-6-5 0,1 0 0 0,-4-9-3 16,1-3-8-16,2-3-1 0,0-10-2 15,1-1-20-15,2-4-6 0,2-4-22 0,4 1-21 16,-1-7-31-16,5 2-29 0,-1-1-33 15,5-2-42-15,3 3-52 0,1-2-705 16,4-5 321-16,3 1 213 0</inkml:trace>
  <inkml:trace contextRef="#ctx0" brushRef="#br0" timeOffset="130391.0636">14755 14829 52 0,'-11'0'222'0,"0"0"-15"16,-3 0-12-16,-4 5-8 0,-4 4-5 16,0 3-6-16,-1 9-8 0,-1-4-12 0,0 8-6 15,2 1-12-15,1 2-12 0,0 8-13 16,2-1-10-16,4-2-11 0,4 3-7 0,1 0-7 16,-1 0-9-16,7 1-7 0,2-6-3 15,0 0-7-15,2 2-7 0,4-5-5 16,0-1-19-16,1-2-22 0,3 0-29 15,0-5-33-15,6 0-25 0,0-2-28 0,3-2-16 16,2-6-8-16,0-3-5 0,5-1 3 16,-4-4 8-16,0-2 9 0,1-4 15 15,-2-2 11-15,2-2 14 0,1-3 14 16,-6 2 18-16,1-2 17 0,0 1 19 0,-2-3 20 16,-5 5 22-16,3-3 22 0,-4 0 12 15,1 5 11-15,-4-1 12 0,0 0-3 16,1 0-1-16,0 2-7 0,-3 2-8 15,0-1-11-15,-4 4-3 0,8 0-3 0,-8 0-4 16,5 9-3-16,-3-1 1 0,-2 1-3 16,0 4-3-16,0-1 0 0,0 6-3 0,0-5-5 15,-2 0-3-15,2 0 0 0,0-3-3 16,-3 1 10-16,3-1 10 0,-2-2 8 16,2-1 9-16,0-1 7 0,2-2-9 15,-2-4-5-15,0 0-6 0,0 0-2 0,13-12-6 16,-4 3-4-16,-1-3-1 0,3-1-6 15,-1 0-2-15,0 0-4 0,4-3 0 16,-2 1-7-16,1 2 0 0,-2 1-1 0,-1 2-2 16,1 1-4-16,-1 1-2 0,-2 3 0 15,2 3 0-15,0 2-1 0,-10 0 3 16,19 5-1-16,-13 3 2 0,3 3-1 16,-1-1-1-16,-1 4-1 0,-1-3-1 0,-2 3-12 15,0 0-18-15,-2-3-25 0,2-3-33 16,-2 4-34-16,1-3-20 0,2 1-29 0,-5-2-43 15,0-5-519-15,0-3 248 0,0 0 164 16</inkml:trace>
  <inkml:trace contextRef="#ctx0" brushRef="#br0" timeOffset="130615.8796">15267 14854 90 0,'0'0'159'16,"2"-5"-8"-16,-2 5-6 0,0 0-5 0,4 13-9 15,-2-7-9-15,1 5-16 0,-3-1-6 16,2 2-9-16,-2 1-11 0,0 4-8 16,0-4-24-16,-2 5-27 0,2-1-40 15,-3 0-43-15,3-1-31 0,-2 1-343 0,0-3 148 16,0-2 98-16</inkml:trace>
  <inkml:trace contextRef="#ctx0" brushRef="#br0" timeOffset="130894.168">15614 14707 96 0,'14'16'209'15,"6"5"2"-15,-1 7-10 0,2 9-6 0,0 6-1 16,7 19-12-16,-5 7-11 0,-4 3-9 16,-6-2-11-16,-7-7-13 0,-4-3-9 15,-2-6-12-15,-6 4-10 0,0-2-11 16,-5-4-8-16,-1 0-9 0,-4-1-4 0,0-10-11 16,-2 2-16-16,2-3-22 0,-3-12-25 15,2-1-28-15,2-4-30 0,3-5-26 16,-2 2-32-16,4-8-27 0,0-1-30 0,-1 1-27 15,2-4-463-15,1-1 225 0,-1-1 149 16</inkml:trace>
  <inkml:trace contextRef="#ctx0" brushRef="#br0" timeOffset="160938.6806">19536 6360 113 0,'-2'6'138'0,"0"0"8"16,2 0-3-16,-2 1 4 0,2-1-3 15,0 3 3-15,4 2 8 0,7 3 15 16,10 0 3-16,14 1 2 0,34 8-10 0,18-4-9 15,14-4-12-15,36 0-10 0,12-3-4 16,15-5-11-16,10-1-6 0,6-2-4 16,9-2-8-16,7-2-7 0,0-2-5 0,-2 0-3 15,-2 0-9-15,-7 0-4 0,-7 0 2 16,-9 2-13-16,-10 0-7 0,-14-2-4 16,-30 2-4-16,-11-2-4 0,-11 1-2 0,-23-2 6 15,-13 3-7-15,-13 0 0 0,-8 0 11 16,-2-1-8-16,-7 1 3 0,-3-2-6 15,-1 2-3-15,-4 0-4 0,0 0-4 0,-6 0-11 16,0 0-31-16,-3-2-38 0,-4 2-44 16,-6 0-59-16,0 0-54 0,0-6-49 15,0 6-57-15,-12-6-688 0,2 2 340 16,-1 1 225-16</inkml:trace>
  <inkml:trace contextRef="#ctx0" brushRef="#br0" timeOffset="163270.0629">21409 7138 32 0,'2'-10'175'0,"0"1"-5"16,6-3-3-16,-4 2-5 0,0-1-5 15,0 0-3-15,2-1-6 0,-2 3-5 16,0-1-4-16,3 0-10 0,0 0-4 0,-1 2-10 16,-2-2-13-16,2 4-5 0,1-2-7 15,1 2-10-15,0 4-7 0,1 2-9 16,4 0 2-16,-1 2-1 0,4 9 3 0,0 2 3 15,1 6-1-15,2 5-4 0,0 4 4 16,-1 2-6-16,-4 2 0 0,1 9-2 16,0-1-4-16,-5-3-7 0,-3-2-3 0,1 1-2 15,-2-7-6-15,-2-1 6 0,-2-4 1 16,3 1 6-16,-2-3 1 0,-1-3 7 16,0-2 17-16,2-4 4 0,-2 2 13 0,0-5 2 15,0-4-6-15,2-3-10 0,-4-3-9 16,0 0-8-16,15-19-6 0,-4 4-4 15,1-4-8-15,5-4-7 0,3-2-7 16,-2 0-4-16,4-1-1 0,1 1-4 0,-2-1-3 16,0 3-2-16,1 2-6 0,-2 2 0 15,-3 2 1-15,0 1-9 0,0 5-5 0,-5 0-1 16,4 2-4-16,-4 5 2 0,1-1-2 16,0 5 2-16,-3 2 0 0,3 3-1 15,-1 3 2-15,2 2 2 0,-4 2-1 16,2 1-1-16,0 0 0 0,-4 1 2 0,2 1-3 15,-1-2 3-15,-1 2 1 0,-1-3-5 16,1-1 3-16,-1 0 1 0,-1-1-2 0,-2 0-1 16,2-3 4-16,-2-1-3 0,3 0 3 15,2-3-2-15,-3 1 2 0,6-5-6 16,1-2-1-16,2 0-4 0,4-5-7 16,3-2-8-16,0-1-4 0,2-2-1 0,1 0 0 15,-3 1 1-15,0 1 2 0,-2 1 0 16,-3 1 5-16,-5 3-1 0,3-2 2 15,-2 3-1-15,-5 1 1 0,2 1 1 0,0 4 3 16,-2 1-3-16,-2 3 5 0,3 3 1 16,-3 4 0-16,2-1 5 0,1 3 0 15,2-1 8-15,-1 4-8 0,2-2 2 0,4 1 2 16,-2-1 0-16,1-1 3 0,2-2 3 16,0 0-4-16,-2-3-2 0,4-3-5 15,-2-1 7-15,4 0-6 0,-2-5-5 0,3-3-9 16,0 0-6-16,2-3-6 0,1-4-4 15,-1 2 2-15,-2 0 3 0,0-4 1 0,-3 4 9 16,-2 0-1-16,-2 0 3 0,-3 4 1 16,0-2-1-16,-2 3-2 0,-2 0-2 15,0 1 4-15,-8 2 3 0,16 5 1 16,-10 1 4-16,4 4 1 0,1-1 2 0,1 0 3 16,4 2 3-16,2 1-3 0,4 1 2 15,1-5 3-15,0 4 3 0,4-3 0 0,-1-2 2 16,0-2-3-16,1-1 7 0,-1 1 9 15,-1-5-3-15,-4 0 1 0,2-5 0 16,-3 1-1-16,0-1 1 0,0-2 3 16,-4-4-1-16,-3 1-1 0,-2 2-3 0,-7-5-3 15,-4 2-4-15,-4-1 1 0,-7 2 1 16,-6-2-4-16,-6 0 4 0,-2 3-4 16,-3 2 1-16,-1-1-2 0,-3 4 0 0,2 0-11 15,0 2-22-15,7 2-30 0,-1 0-39 16,4 2-38-16,3 2-27 0,2 0-27 15,9 2-26-15,1-1-20 0,5 1-554 0,7 0 270 16,5-2 178-16</inkml:trace>
  <inkml:trace contextRef="#ctx0" brushRef="#br0" timeOffset="163892.5559">23755 7253 155 0,'13'-9'183'15,"-3"3"-6"-15,-2 3-5 0,-1-1-22 0,-3 2-13 16,-4 2-15-16,9 0-7 0,-9 0-6 15,8 7-5-15,-4 1 1 0,1 4-4 16,1 1-1-16,-2 0-5 0,0 5-4 16,0-1-9-16,-1 2-6 0,-1-2-1 0,2 2-6 15,-1-2-4-15,1 0-19 0,0-4 0 16,0 3 1-16,-2-7 8 0,2 1 8 0,0-3 2 16,2-1-2-16,2-1-4 0,2-5-5 15,0-5-6-15,3 1-5 0,4-2-7 16,0-2-3-16,1-3-5 0,4 1-2 15,-3-2-4-15,0-1-3 0,-2 1-2 0,-2 3-4 16,0-1-4-16,-3 4-2 0,1 1-4 16,-2 1-4-16,-3 0-1 0,3 4 2 15,-3 4-1-15,1 0 2 0,0 1 0 0,1 3 1 16,-2 1 0-16,2 0 1 0,4 2 0 16,-4-3-3-16,3 3 1 0,2-2-1 15,0-2-1-15,1 2-2 0,4-2 0 0,-2-4-2 16,6 1-4-16,-3 1-3 0,5-5 1 15,-4-3-3-15,6 1-3 0,-1 1-1 16,-3-5 0-16,-3 2 2 0,0 1 1 0,-2 0-1 16,-1 0 4-16,-4 0 0 0,0 1-2 15,-2 1 1-15,-2-2-2 0,-2 3-2 16,1 3 5-16,-1 0-1 0,1 3 1 0,0 0 4 16,1 4 0-16,0-1 3 0,4 1 1 15,2 3 4-15,-1-2 8 0,4 1 2 16,0 0 5-16,1-5 7 0,0 2 5 0,0-5 2 15,-2 0 5-15,1 0 2 0,-1-2 7 16,0-4-3-16,0 2 2 0,0-4-7 16,-3-1-2-16,2-1-4 0,-4-2 3 0,-1-2-4 15,-2 3-3-15,-4-2-6 0,-4 2-4 16,-2-6-1-16,-6 2-7 0,-8-1 1 16,-2 2 0-16,-6-2-5 0,-1 2-12 0,-3 3-16 15,-1-4-23-15,0 4-28 0,-1 1-29 16,1 1-30-16,3 1-36 0,5 1-32 15,-2 0-33-15,6 1-562 0,3 1 272 0,2-2 178 16</inkml:trace>
  <inkml:trace contextRef="#ctx0" brushRef="#br0" timeOffset="164400.7101">25336 6524 192 0,'4'-2'181'15,"-4"2"-8"-15,0 0 12 0,11 25-2 16,-9-6-2-16,4 12-16 0,-1 8 1 16,-1 6-11-16,0 10-12 0,0 3-11 0,0 23-15 15,-4-14-10-15,0-9-9 0,-2 2-11 16,0-3-14-16,-2-2 0 0,0-3-8 16,-2-4-9-16,-1-11-5 0,1-1-5 0,-3-3-2 15,3-8-2-15,-5-4-4 0,3-7-1 16,0-3-3-16,0-4-2 0,0-7-4 15,8 0-4-15,-6-9-3 0,4-2-4 16,4-1-1-16,2-4-3 0,2 0-3 0,4-4 1 16,-2 3-5-16,4 0 0 0,-1 0-2 15,2 5-1-15,-3 2-2 0,3-1-2 16,-1 4 0-16,2 3-3 0,-2 4 0 0,3 2 2 16,0 4 0-16,0 1 2 0,3 4 2 15,0 1-2-15,-2 1 0 0,2 1 2 16,-2 1 1-16,3-4-3 0,1 0 4 0,-2 1 0 15,2-3 2-15,-4-1 0 0,1-3 5 16,3-1 8-16,-4-2 2 0,0-2 4 16,2-3 1-16,-3-2-1 0,0-2-3 15,-2-5-3-15,-3-1-2 0,-2 0-2 0,-6-4-3 16,1 0-4-16,-8-2-1 0,-3-2 0 16,-5 1-2-16,-3 1-3 0,-6-3 2 0,0 4-4 15,0 4-4-15,1 1-10 0,-1 3-18 16,2 0-26-16,0 3-31 0,4 1-32 15,0 4-37-15,4 0-29 0,3 4-29 16,1 0-599-16,8-2 277 0,-2 6 183 0</inkml:trace>
  <inkml:trace contextRef="#ctx0" brushRef="#br0" timeOffset="165072.7197">25937 7124 149 0,'0'0'159'0,"11"0"-17"0,-11 0-12 0,8 3-6 15,-4 0-5-15,1 3-2 0,1 1-5 16,-2 3-1-16,1 0-5 0,1 3-13 16,-2 2-6-16,0 0-5 0,0 1-10 0,-2-3-4 15,2 2-9-15,2-2-3 0,-2 1-2 16,0-3-2-16,-2 0-3 0,2-3 0 16,-2 0 7-16,4-1 3 0,-2-1 2 15,5-2-4-15,2 0-6 0,-1-2-4 0,5-2-4 16,0 0-6-16,2-2-1 0,-1 0-7 15,2 0 0-15,-4 0-5 0,3 0-4 16,-4 2-5-16,2-1-3 0,-5 1-1 16,4 0-2-16,-4 1-3 0,0-1 0 0,1 4-5 15,-3 0 5-15,3 3-1 0,0-1 2 16,-1 2-5-16,0-1 2 0,0 1 2 0,0-1 1 16,2 2-1-16,-1-2-2 0,0-2 5 15,1 3 0-15,3-5 0 0,0 2-3 16,2-4 1-16,0 1 0 0,0-4 0 15,0-2-1-15,-1 1 0 0,4-3-1 0,-4-1-1 16,2 1 5-16,-4-2 1 0,3-1 3 16,-2 1 3-16,0-1 4 0,-5 3 0 15,4-2 6-15,-4 5-2 0,-2-3-2 16,1 2-6-16,-3 2-3 0,1 1-2 0,-1-2-3 16,-6 3 1-16,0 0-1 0,11 10 1 15,-9-2-1-15,0-1 3 0,2 1 0 0,-2 1 0 16,2 1-1-16,0-1 1 0,0 3-5 15,3-1 5-15,0-2 0 0,1 2-1 16,2-3 2-16,1 3 1 0,4-2-1 16,-2-4 1-16,3 1-3 0,2 1 3 15,0-3-4-15,2-3-1 0,-2-1-2 0,4 0 2 16,-3-1-4-16,5-2-8 0,-4 0-5 16,6-3-6-16,-3 0-3 0,1-1 0 15,-2-2 1-15,0 1 2 0,-3 0 3 0,-3-1 0 16,0 1-2-16,-2 3 1 0,-1-1 1 15,-2 3-4-15,-1-2 1 0,-1 2-2 0,-1 3 0 16,-2-1 5-16,-6 1-2 0,16 3-2 16,-10-2-19-16,0 4-24 0,0-2-29 15,-2 0-37-15,2 2-37 0,2-3-43 16,-4 1-551-16,-4-3 257 0,0 0 169 0</inkml:trace>
  <inkml:trace contextRef="#ctx0" brushRef="#br0" timeOffset="165357.0922">26769 6707 167 0,'-8'4'168'16,"-1"2"-12"-16,0 4-10 0,3-1-10 15,0 2-11-15,4 3-10 0,-2-2-6 0,4 1-12 16,0 1-6-16,4 2-6 0,0-3-4 15,2 0-5-15,-2-2 0 0,1-3-4 16,1-2 0-16,1 0-3 0,-1-2-2 0,0-4-5 16,-6 0-6-16,0 0-10 0,15-8-6 15,-15 2-5-15,0 2-8 0,0 4-8 16,-8-12-13-16,1 6-18 0,1 1-24 0,-2 5-20 16,-3 0-30-16,11 0-38 0,-19 8-41 15,11 1-420-15,-2-1 199 0,2 4 131 16</inkml:trace>
  <inkml:trace contextRef="#ctx0" brushRef="#br0" timeOffset="165928.6332">27349 7186 94 0,'2'-4'231'0,"-2"4"-16"16,0-8-12-16,0 8-20 0,-4-4-14 0,-2 2-11 16,6 2-17-16,-16 2-10 0,6 4-12 15,0 0-10-15,-5 1-14 0,2 4-5 16,0 2-7-16,1 3-7 0,-2-1-7 16,4 2-3-16,4 1-8 0,0-3-6 0,2 2-2 15,4 0-3-15,2 0-6 0,2 1-2 16,2-3-2-16,4 2-4 0,6-4-1 0,-2 1-3 15,1-5-2-15,6 1-1 0,-2-4-3 16,1-4-1-16,0 2-2 0,4-4-2 16,-3-3-9-16,3 0 7 0,-4-2-2 15,4-2-1-15,-5-3-1 0,2 1 0 16,-4-3 0-16,-1 0-5 0,2 2 9 0,-8-4 1 16,3 3 0-16,-5-3 6 0,1 3 4 15,-3 0 3-15,3-1 1 0,-5 5 1 16,2-1-8-16,-2 2-2 0,0 0-5 0,2 1-3 15,-2 2-6-15,-2-2 2 0,-2 5-1 16,0 0-1-16,0 0 0 0,0 0-1 0,6 12-1 16,-4-7 1-16,0 3-1 0,0 0 0 15,2-1 1-15,0 3 0 0,5-1 0 16,-3 3-2-16,3-3 1 0,2 0 0 16,-1 1 2-16,2-2-2 0,2 1 0 0,0-2-1 15,3 0 2-15,2 0-5 0,2-2-15 16,-1 0-10-16,0-2-4 0,0-3-7 15,-1 3-3-15,0-6-10 0,0 3-5 16,-1-3-7-16,2-2-12 0,-3 2-15 0,2-5-18 16,-4 3-35-16,-1-5-44 0,0 1-641 15,-4-4 280-15,-2-3 185 0</inkml:trace>
  <inkml:trace contextRef="#ctx0" brushRef="#br0" timeOffset="166246.752">27584 6364 1593 0,'-9'-11'7'0,"3"1"12"15,2 3 73-15,0 1 29 0,2 2-13 16,0 0-30-16,2 4-30 0,-4-4-10 16,4 4-8-16,0 0-4 0,0 0-4 0,0 0-2 15,0 0 1-15,0 0 1 0,0 21-4 16,2-11-1-16,2 1-1 0,2 1 2 15,2 1-6-15,1 0 2 0,-1-1 2 16,1-3 0-16,-1 1-2 0,1 0 3 0,-1-5 2 16,-2-1 0-16,2-4-3 0,-8 0-2 15,14-7-2-15,-8 1-6 0,-2-1-2 0,-2-4-4 16,0 3-8-16,-4-3-13 0,0 2-9 16,0 1-18-16,0 0-19 0,-2 1-33 15,0 1-24-15,0 1-29 0,-4 1-20 16,8 4-429-16,-8-2 205 0,8 2 135 0</inkml:trace>
  <inkml:trace contextRef="#ctx0" brushRef="#br0" timeOffset="166821.0122">28009 6269 38 0,'9'-3'230'0,"-3"-2"-17"0,-2 4-24 15,2-2-23-15,-6 3-19 0,0 0-10 16,16 10 13-16,-12 2 6 0,0 5 5 15,0 9-6-15,-2 5-5 0,4 8-7 16,-3 17-3-16,-1 1-13 0,0 8-9 0,-4 19-7 16,0 1-15-16,-1-2-6 0,-1-15-9 15,4-11-3-15,-2 0-10 0,0-2-5 0,4-12-9 16,0 2-6-16,0-7-1 0,0-6-13 16,3-2-10-16,1-2-10 0,3-4-11 15,-1-4-10-15,5-5-12 0,-3-4-11 16,4-1-11-16,0-7-8 0,3-3-11 0,2 0-13 15,-2-3 3-15,2-3 2 0,-2-1 9 16,-1 1 8-16,2-2 3 0,-1 2 5 0,-5 1 5 16,-1 1 14-16,0 0 5 0,-3 1 2 15,0 0-3-15,-8 3 1 0,14 3 8 16,-10 0 3-16,0 5 8 0,-2-1 5 16,2 3 7-16,0 3 2 0,0 1-1 0,3-1 3 15,-3 2 0-15,3-1-2 0,1-4-1 16,0 5 2-16,3-7-1 0,1 5 0 15,4-8-4-15,0-3 0 0,-1-2-7 16,4-3-6-16,2-1-6 0,1-4-1 0,-2-2-1 16,2-2 0-16,-1 3 3 0,-4-1 7 15,0 1 3-15,-5 1 8 0,2 3 5 0,-4-1 0 16,-2 0-3-16,1 4 3 0,-1 1 1 16,-8 1 10-16,11 7 10 0,-5 1 6 15,-1 5 8-15,-3 2 4 0,0 4 4 16,0 3-1-16,0 5 4 0,-4 2-5 0,2 2-6 15,-2-1-2-15,-2 9-2 0,-1-4-5 16,1 5-7-16,0-5-10 0,0-2-25 0,-1-3-29 16,-1-5-39-16,-1-1-39 0,3-2-40 15,-2-3-41-15,0-4-44 0,-4-3-639 16,-4-6 297-16,2-5 195 0</inkml:trace>
  <inkml:trace contextRef="#ctx0" brushRef="#br0" timeOffset="166963.5732">28295 7153 163 0,'9'-17'230'0,"3"3"3"16,7 1-17-16,3 1-19 0,7 1-20 15,7 0-18-15,2 2-30 0,0-3-41 16,-1 2-51-16,-1 1-65 0,-3-1-77 0,-9 1-404 16,-4-1 173-16,-6 3 114 0</inkml:trace>
  <inkml:trace contextRef="#ctx0" brushRef="#br0" timeOffset="167357.6826">21477 7863 157 0,'9'3'294'16,"16"-3"-1"-16,16 0-19 0,24-3-14 0,43 0-13 16,46 0-10-16,22 2-6 0,21 1-2 15,74 0-8-15,6-2-6 0,0 4-17 16,8 3 2-16,8 0-10 0,0 1-8 15,-12 0-8-15,-10 2-11 0,-13 0-10 0,-6 2-9 16,-51-3-11-16,-6 1-8 0,-9 0-19 16,-10-1-8-16,-17 2-10 0,-20-3-6 15,-31-2-9-15,-13 0-7 0,-23 0-7 0,-15-2-7 16,-12-2-20-16,-11 0-23 16,-2 0-44-16,-2 0-65 0,-12-4-79 0,-7-2-94 0,-5-1-92 15,-4-3-1007-15,-8-1 467 0,-3-3 307 16</inkml:trace>
  <inkml:trace contextRef="#ctx0" brushRef="#br0" timeOffset="167966.1723">26414 5860 12 0,'-12'-4'231'0,"4"1"-22"0,0 0-18 0,2 1-21 15,6 2-20-15,-7-4-18 0,7 4-6 16,0 0-8-16,23 0-2 0,1-2-13 16,10 2-8-16,10 0-11 0,5-1-9 0,12-4-6 15,5 4-20-15,19-5-32 0,-1 0-32 16,0-1-34-16,-13-3-39 0,5-1-47 0,-15-3-430 16,-12-1 192-16,-5-4 127 15</inkml:trace>
  <inkml:trace contextRef="#ctx0" brushRef="#br0" timeOffset="168188.0693">27309 5492 35 0,'-17'-10'139'0,"4"3"9"0,2 1 10 0,5 2-9 16,0 0-15-16,4 3-14 0,2 1-12 15,0 0-6-15,0 0 1 0,23 18-1 16,-2-6-5-16,8 5-1 0,8 6 1 0,3 1-3 16,15 11 0-16,-11-2-3 0,-8-5-10 15,-2 0-2-15,-2 1-2 0,-7-2-2 16,-5-2 2-16,-8 1-1 0,-4-1-1 15,-5-4-2-15,-10 2-6 0,-3 0-5 0,-12 3-6 16,-9-1-8-16,-7-2-23 0,-2-4-41 16,-3-3-48-16,5-4-50 0,2 0-52 15,7-8-61-15,-1-1-505 0,4 0 249 0,6-7 164 16</inkml:trace>
  <inkml:trace contextRef="#ctx0" brushRef="#br0" timeOffset="168580.0724">28132 5836 115 0,'23'-26'224'0,"3"-5"-7"16,-1 1-23-16,7-4-21 0,10-16-14 16,5-4-18-16,-3 0-17 0,1-1-13 0,-3-3-10 15,-2 5-9-15,-12 7-9 0,-7 12-7 16,-5 4-9-16,-4 5-13 0,-6 3-5 15,-4 2-10-15,-2 4-5 0,-6 3-6 16,-2 4-2-16,-4 0-4 0,4 6-4 0,-2 3 0 16,10 0-5-16,-15 12 0 0,10 1-2 15,5 2 3-15,5 10-3 0,6 3 2 0,5 5-3 16,8 5-1-16,-1 0 2 0,13 16-3 16,-6-11 0-16,-5-7 0 0,-2 4-2 15,-2-4 3-15,-3-2 4 0,-6-2 3 16,-2 0 4-16,-6-6 4 0,-4 1 5 0,-2-2 7 15,-6-1-3-15,-4-1-2 0,-6 1-2 16,-5-2-5-16,0-5 1 0,-4-1-7 16,1-7-21-16,1-1-28 0,-1-5-31 0,2-1-21 15,4-5-28-15,-2-1-19 0,3-7-32 16,3-7-20-16,3-4-445 0,6-5 213 16,5-14 141-16</inkml:trace>
  <inkml:trace contextRef="#ctx0" brushRef="#br0" timeOffset="168818.0035">28841 4856 98 0,'7'-10'103'0,"-3"5"-5"16,0 5-7-16,-4 0 28 0,8 15 18 15,-6 0 2-15,-2 7 7 0,2 7 10 16,-2 10 2-16,0 10-12 0,0 8-8 0,0 2-8 16,-2 4-12-16,2-2-10 0,0 0-9 15,4-2-9-15,-1-1-8 0,4-5-5 16,-1-2-6-16,0-4-9 0,4-6-3 15,-1-5-5-15,2 0-1 0,2-6-7 0,-1-1-5 16,-2-7-7-16,4-3-16 0,-2-1-24 16,0-5-33-16,4-2-35 0,-4-6-29 15,3-2-37-15,-1-3-53 0,-2-1-527 16,2-4 245-16,-3 0 161 0</inkml:trace>
  <inkml:trace contextRef="#ctx0" brushRef="#br0" timeOffset="169416.7664">28767 5509 59 0,'0'0'196'0,"0"0"-16"16,15-7-18-16,-2 4-16 0,4 2-12 0,6-1-13 15,2 2-16-15,5 2-10 0,2 2-10 16,-1-1-10-16,1 1-9 0,0 2-5 15,-3-1-10-15,-1 3-9 0,0 2-5 16,-3-3-5-16,1 2-4 0,-6 1-3 0,0 1-3 16,-6-1-3-16,1 0-1 0,0 1-5 15,-4-1-1-15,-1 2 0 0,0-1 2 16,-2-2-1-16,0 3-1 0,-2-1 0 16,0 0-4-16,-2 1 1 0,1-1 1 0,-3-1-1 15,0-1 0-15,0 1-1 0,0-1 3 16,-2-1-2-16,2 0 9 0,0-3 8 0,1 1 15 15,-3-1 8-15,0-5 0 0,6 4-5 16,-6-4 0-16,0 0-7 0,0 0-5 16,11-19-3-16,-5 8-7 0,0 0 0 15,-2-3-2-15,2 3-5 0,2 0 0 0,0-1-2 16,-4 3-2-16,2 1-2 0,-2 0-5 16,2 0-2-16,1 3 0 0,-3 0-3 15,3 2-2-15,-1 1 0 0,3 2 0 16,-1 5-2-16,0 0 3 0,3 3 2 0,-2 1-4 15,1 0 4-15,2 3 0 0,0 0-1 16,0-1 2-16,3 2 1 0,0 0 0 16,2 1 1-16,-5-4 1 0,4-1 2 0,-2 0 2 15,3-4-2-15,-2 1 3 0,0 0 3 16,-3-6 6-16,0-1 2 0,0-4 1 16,0-1-4-16,-1-2 0 0,-1-4-5 0,-3-1-4 15,-5-2-14-15,-2-5-7 0,-4 1-7 16,-1-3-3-16,-5 2-1 0,-1 2-8 15,-3-1-17-15,-2 3-24 0,0 3-21 16,1 3-20-16,0 2-21 0,2 5-25 0,3-1-461 16,2 4 211-16,8 0 140 0</inkml:trace>
  <inkml:trace contextRef="#ctx0" brushRef="#br0" timeOffset="170329.0858">30090 5628 67 0,'10'6'124'0,"-3"-1"-9"15,0 4-13-15,-1 3-10 0,2 1-5 16,-2 2-8-16,1 0-2 0,-3 0-8 0,2 3-11 16,-2-3-9-16,1-2-2 0,-3 2-6 15,3-5-1-15,-3 1-1 0,2-2 4 16,-2-1 20-16,0-2 1 0,2-4-5 0,0 1-13 15,-4-3-4-15,13-8-14 0,-2-1-9 16,-1 1-10-16,5-4-10 0,2 0-3 16,0-1-3-16,-1 0 5 0,0 3-4 0,-2 1-2 15,1 1-3-15,0 2-1 0,-2 1-1 16,-1 3 1-16,2 4 6 0,-4 0-5 16,2 3 2-16,1 3 5 0,2 1 3 15,0-1-2-15,-1 4-1 0,4-5 6 0,0 5 2 16,2-4-2-16,1 1 7 0,-2-6 1 15,4 2 0-15,1-5-1 0,1-3-1 16,2 0 5-16,-2-3-3 0,7-6-2 16,-2-1-1-16,-3-2 1 0,1 0 3 0,0-3 3 15,-7 3 12-15,-4 0 4 0,2 2 10 16,-5-1 9-16,-2 5 4 0,-2-1-7 16,0 3-8-16,-1 0-10 0,-3 4-3 0,-6 3-1 15,11 9-3-15,-7-1-3 0,0 7 0 16,3 6 0-16,-1 4 1 0,-2 4-2 0,2 6 2 15,-2 7 0-15,-2 2-1 0,0-1-4 16,-2 3 4-16,-4 4-1 0,-2 0-6 16,-4 0 2-16,-5-4-5 0,-4-5 1 15,-2-4 0-15,-5-6-1 0,1-9 1 0,-3-3 3 16,3-11 3-16,0-2 3 0,1-8 0 16,3-2 6-16,2-6-5 0,4-3-4 15,5-3 0-15,6 0-4 0,4-2 0 16,4 1-7-16,6-4 2 0,12 0-2 15,3 0 2-15,11-1 0 0,6 0 4 0,7 1-1 16,16-4 2-16,5 1 3 0,-2 1 4 16,-13 2 2-16,-6 3 7 0,-3 4 17 15,-3-3 7-15,-3-1 6 0,-8-1-2 0,-5 2 2 16,-3-2-6-16,-8 3-6 0,-3-2-7 16,-6 3 0-16,-7 4-11 0,-2-1-5 0,-7 5-2 15,-2-2-6-15,-3 7 0 0,-2 2 0 16,-2 2-6-16,-3 8-2 0,1-3 1 15,2 5-3-15,0 1 2 0,6 1-2 16,1-3 2-16,5 4 0 0,-1-1-2 0,5-3 2 16,0 1 2-16,2-3 2 0,2 1-1 15,2-3 1-15,5-3 0 0,0 0-1 16,3-4 0-16,0-2 0 0,6 0-1 16,-1-2-2-16,0 1-3 0,2-3 0 0,-3 0 0 15,2 3-1-15,-4 0-3 0,4 0 4 16,-6 1-7-16,1 2 1 0,-1 2 4 15,1 1 11-15,2 3 5 0,-1 4-2 0,4 1 2 16,-1 2-1-16,-3 2-1 0,4 3 1 16,0 1-6-16,0-4-31 0,-2 2-46 0,3-1-63 15,1-2-68-15,-2-4-79 0,8-2-583 16,-3-1 292-16,3-3 193 16</inkml:trace>
  <inkml:trace contextRef="#ctx0" brushRef="#br0" timeOffset="170431.2303">32192 6077 76 0,'9'-2'225'0,"-1"2"-1"16,-2-2 1-16,0 0-21 0,0-2-30 16,-1 0-66-16,0 1-100 0,1-3-90 0,-4 0-314 15,-4-1 135-15,0 1 89 0</inkml:trace>
  <inkml:trace contextRef="#ctx0" brushRef="#br0">19429 9100 135 0,'0'-9'168'0,"-3"0"-2"16,3 2-20-16,-2 0-11 0,2 7-15 0,-9 1 8 15,1 6-2-15,-2 8-4 0,-10 10-4 16,-5 12-3-16,-11 18-1 0,-6 8-6 0,-3 4-6 15,-9 15-5-15,-1-1-13 0,-1-2-5 16,10-12-9-16,1-1-3 0,3-1-9 16,3-2-1-16,6-3-7 0,1-4-6 0,6-10-3 15,8-12-4-15,3-5-4 0,2-7 7 16,3-1 15-16,1-6 9 0,3-8-3 16,0-6-8-16,6-1-7 0,0-17-4 0,6 1-2 15,2-14-7-15,11-11-4 0,11-24-8 16,14-24 0-16,5-11-5 0,8-5-4 15,3-3 0-15,-3 1-6 0,4 4 0 0,-1 6 1 16,-6 10-3-16,-7 20-1 0,-7 5 2 16,1 12-2-16,-9 9 0 0,-8 12 0 15,-4 5-5-15,-1 5 2 0,-3 7 0 16,2 5-2-16,-4 5 4 0,1 5 0 16,0 8-8-16,0 8 4 0,-5 12-3 0,1 4 6 15,-2 15 0-15,-3 9 2 0,-2 23-2 16,-2 0 4-16,-6-1-1 0,0 0-1 0</inkml:trace>
  <inkml:trace contextRef="#ctx0" brushRef="#br0" timeOffset="175257.8939">18914 9771 77 0,'-6'-6'170'0,"4"0"-12"15,0 2-14-15,2 4-14 0,12-8-8 16,3 5-8-16,4 2-9 0,4-4-14 16,7 4-3-16,4-2-11 0,1 1-8 0,8 1-6 15,1 1-8-15,3-5-24 0,4 4-42 16,4-3-45-16,2-2-56 0,-4-2-336 0,2 1 153 15,-2-3 100-15</inkml:trace>
  <inkml:trace contextRef="#ctx0" brushRef="#br0" timeOffset="175880.4239">20088 9125 148 0,'0'-9'206'16,"3"3"-19"-16,4-3-16 0,1 7-14 16,6-4-9-16,6 4-17 0,1-2-9 0,2 4-12 15,6-2-11-15,3 4-10 0,-2-2-8 16,1 4-9-16,3-4-12 0,-1 2-6 0,-1 1-11 16,-4-3-12-16,-2 3-18 0,-3-3-9 15,1 0-7-15,-3-3-6 0,-2 1-1 16,-2-4 2-16,-4 3-1 0,2-6 1 15,-5 1 2-15,-2 0 0 0,-2-1 3 0,2 1-3 16,-4-2 5-16,-2 3 0 0,0-1 3 16,-2 0 0-16,-2 2-3 0,2 6 13 15,-12-3 11-15,12 3 3 0,-18 6 7 16,1 3 0-16,-2 4-1 0,-4 5 2 0,-3 4-1 16,-6 5-2-16,1 3-3 0,-1 3-1 15,0 1-3-15,3 1-5 0,-1-3 1 0,2 1-2 16,3-1-1-16,4-7-5 0,0-1-1 15,5-3-11-15,2-3-12 0,2-3-17 16,1-2-15-16,4-5-10 0,3-6-4 16,2 1-26-16,2-3-11 0,0 0 2 0,2-26-2 15,6 5 4-15,4-8-3 0,2-5 9 16,5-4 7-16,0-6 7 0,2 0 5 16,3 0 6-16,-6 2 15 0,4 1 3 15,-5 1 27-15,0 9 21 0,-2 3 31 0,-3 4 12 16,-2 2-1-16,0 2-2 0,-2 6-7 15,-2 1 6-15,2 2 11 0,1 5 6 0,0 5 4 16,1 5-1-16,1 7 5 0,3 6 1 16,-1 4-4-16,4 8 4 0,2 11-2 15,0 1-4-15,0 8-5 0,3 13-3 16,-6-9-8-16,0-5-3 0,-4 0-4 0,-2-5-5 16,-1-2-2-16,-1-5-8 0,-3-4-5 15,1-3-11-15,-4-2-34 0,2-5-46 16,-1-3-66-16,-1 0-73 0,0-5-460 15,-2-3 227-15,-2-3 150 0</inkml:trace>
  <inkml:trace contextRef="#ctx0" brushRef="#br0" timeOffset="176528.7351">19589 8822 115 0,'2'-8'136'0,"-2"8"-4"16,0-6 0-16,0 6-2 0,0 0 4 0,2-7-4 15,-2 7-1-15,0 0-7 0,0-6-11 16,0 6-9-16,0 0-11 0,0 0-8 16,0 0 4-16,0 0 12 0,-4 25 0 0,0-8 6 15,2 8 1-15,0 7-7 0,-4 6 1 16,-1 13-7-16,1 4-3 0,-3 26-2 15,3 1-5-15,-3-1-4 0,5 2-6 16,-2-4-8-16,0 1-4 0,4-12-6 0,0-10-3 16,-3 23-8-16,3-15 0 0,-1-7-6 15,1-2-2-15,2-2-4 0,-2 1-4 0,2-12-2 16,-2 0 0-16,2-5-5 0,0-6 0 16,0-3-4-16,-2-1 2 0,2-6-6 15,0-2-2-15,-2-2-3 0,2-1-6 16,0-4-18-16,0-1-31 0,0-1-44 0,0-3-44 15,0 1-51-15,4-5-34 0,-2 1-47 16,2-2-551-16,3-2 278 0,-7-2 184 0</inkml:trace>
  <inkml:trace contextRef="#ctx0" brushRef="#br0" timeOffset="177180.3393">21384 9665 98 0,'-6'-2'189'0,"6"2"-3"0,0 0 4 15,0 0 1-15,23 8-2 0,3-4-11 16,12 2-7-16,13 0-11 0,12 0-9 16,23 2-13-16,3 1-7 0,2 0-13 0,-2 1-13 15,-6-1-8-15,-17-1-11 0,-11-3-9 16,-13-3-11-16,-1 4-4 0,-10-4-12 15,-2 2-5-15,-5-4-25 0,-5-2-30 16,-3 0-28-16,-6-4-33 0,-4 1-32 0,-4-1-19 16,0-1-26-16,-6-4-32 0,-2-2-509 15,-4 0 234-15,0-5 155 0</inkml:trace>
  <inkml:trace contextRef="#ctx0" brushRef="#br0" timeOffset="177430.4151">22188 9231 38 0,'19'16'125'16,"-8"-6"-2"-16,2 9-1 0,3 5 0 0,4 4-1 15,3 7-3-15,3 3 2 0,12 12-11 16,-2 0-7-16,-5-5-4 0,-7-9-2 16,-4 2-5-16,2-4-2 0,-9-1-5 15,-1-1-4-15,-5-4-4 0,-5-1 1 16,-4 0-6-16,-5-2 11 0,-3-2-11 0,-9 2-3 15,-5-5-8-15,-6-2-7 0,-1-4-7 0,-5-2-7 16,-2-4-11-16,-2-3-21 0,5 0-44 16,7-4-51-16,2-1-54 0,5-4-555 15,8 1 237-15,4-3 156 0</inkml:trace>
  <inkml:trace contextRef="#ctx0" brushRef="#br0" timeOffset="177936.7699">23615 9734 6 0,'19'-24'196'16,"-4"-1"-9"-16,-5-3-19 0,-6 4-15 0,2-1-15 16,-6 3-6-16,-6-5-11 0,-4 0-13 15,-9-1-10-15,-4 5-8 0,-11-2-9 0,-2 4-6 16,0 6-8-16,-2 5-9 0,4 7-6 15,0 3-7-15,3 3-2 0,3 5-7 16,0 2 0-16,7 3-7 0,7 2 2 16,2 3-1-16,10-2-3 0,4 1-1 0,8 2 0 15,2-1-1-15,5-1-2 0,9 0-2 16,-2-2 1-16,0-1 2 0,4-5-2 0,-3 1 0 16,-1-1 4-16,-2 0-1 15,2-3-1-15,-7 1 2 0,-3-1 1 0,2 5-4 16,-2-4 6-16,-2 2-3 0,0 5 6 15,0 1 1-15,-3 4 4 0,1 4-5 0,-6 3 4 16,3 9-3-16,-1 3 2 0,-4 6-5 16,1 9-3-16,-3 4-3 0,-3 0 1 15,-1 3-2-15,-2-4-2 0,-1 0 0 16,-3-3-1-16,-1 0 12 0,-3-9 2 0,-2 0 7 16,0-2 9-16,1-12 4 0,-6-1 4 15,-4-5-6-15,-5-6-8 0,-4-5-5 16,0-3 1-16,0-6-8 0,-2-6 0 15,0-2-5-15,-2-5-8 0,2-3 2 0,-3-6-13 16,4-7-21-16,3-5-30 0,6-2-35 16,6-2-42-16,2-6-37 0,10 6-37 0,6-2-55 15,4 4-629-15,4-7 298 0,6 5 197 16</inkml:trace>
  <inkml:trace contextRef="#ctx0" brushRef="#br0" timeOffset="178372.4333">24362 9578 67 0,'0'-7'112'0,"-2"-1"6"0,-2 2-13 16,-4 0-2-16,-3 2 1 0,-4 1 3 16,-4 3-4-16,-1 2-1 0,0-1-7 15,-1 7-6-15,-3 2-5 0,6 1-4 0,0 5-5 16,6-1 5-16,1 4-8 0,7-1 5 16,4 1-3-16,7 6-6 0,3 5-8 15,6-4-2-15,4 2-6 0,7 5-8 0,-1-3-2 16,2 1-4-16,-6-7-4 0,6 5-5 15,-9-2 3-15,1-5-1 0,-6 0 3 16,-2-4 6-16,-5-2 10 0,-3 1 10 0,-4-5 3 16,-6 1-1-16,-3-3-4 0,-5-2 0 15,-6 1-8-15,-3-6-2 0,-4 0-4 0,-2-3-11 16,-3 0 2-16,0-3-6 16,2 1-5-16,1 1-10 0,1-2-21 0,1 0-40 15,5 0-52-15,6 0-62 16,0 1-56-16,4-2-568 0,1 0 267 0,5 2 176 15</inkml:trace>
  <inkml:trace contextRef="#ctx0" brushRef="#br0" timeOffset="178785.4529">22692 10538 155 0,'-13'5'289'0,"13"-2"-11"0,9 2-22 16,12 1-19-16,11 0-20 0,23 3-17 15,36 3-17-15,13 1-16 0,29 2-12 16,6 2-16-16,6-1-7 0,-3-1-11 0,1-1-9 16,-3-3-10-16,-5 0-8 0,-22-4-3 15,-6-1-17-15,-4 0 2 0,-8-2-9 0,-22-2-7 16,-13 1-5-16,-11-2-7 0,-7 0 5 16,-6-1-17-16,-5 2 1 0,1-2-5 15,-8 0-5-15,-3 3-4 0,-2-6-6 16,-4 3-28-16,-3 0-37 0,-6-3-34 0,-6 3-36 15,0 0-26-15,0 0-31 0,-31-4-35 16,1 7-28-16,-4-3-615 0,-14 1 290 16,-9 0 192-16</inkml:trace>
  <inkml:trace contextRef="#ctx0" brushRef="#br0" timeOffset="179010.1813">23086 10839 51 0,'-27'4'139'0,"11"0"14"16,10 2 8-16,8-3-5 0,12 1-6 15,8 2-11-15,14 2-8 0,17 0-8 0,6 0-5 16,26 3-5-16,2 0 4 0,6-2 4 16,-1 1-3-16,-1-1 3 0,0 1-5 15,0-4-6-15,-3 2-3 0,-16-3-4 16,-10-2-8-16,-5 0-8 0,-11-2-8 0,-4 1-9 16,-7 0-3-16,-3-2-11 0,-8 2-10 15,-2 0-13-15,-3-2-34 0,-5 0-49 16,0-2-55-16,-4 2-52 0,-6-2-64 0,-4 2-577 15,2-4 271-15,-2 4 179 0</inkml:trace>
  <inkml:trace contextRef="#ctx0" brushRef="#br0" timeOffset="183416.4448">18351 11925 189 0,'-8'-4'181'0,"8"4"-12"0,0 0-17 15,-5-3-9-15,5 3-3 0,0 0 0 0,17-9 1 16,3 4-5-16,4-5-7 0,13-5-5 15,9-4-7-15,20-11-5 0,1-4-10 0,2-4-11 16,-2-5-8-16,-1-4-7 0,-5-3-10 16,-6-3-3-16,-3 0-10 0,-6-1-3 15,-7 1-3-15,-9 10-5 0,-8 3 4 16,-8 11 5-16,-1-2-2 0,-5 8-3 0,-4 2-4 16,-1 4-7-16,-3 5-6 0,-5 3-1 15,-1 4-3-15,-4 6 0 0,-3 9-1 0,-9 11-1 16,-2 13-2-16,-10 25 2 15,2 5 1-15,-5 8-4 0,6 4-1 0,1 8 0 16,5-2-1-16,0 4-3 0,1-7 1 16,3-3-2-16,0-4-2 0,6-3 2 0,1-15-3 15,5-10 2-15,-2-11 0 0,3 0-3 16,-1-6 4-16,3-5 9 0,2-4 13 16,-2-3-2-16,1-6-3 0,3-5-2 15,2-4-7-15,0 0-1 0,0 0-3 0,15-36-7 16,2 11-1-16,6-9 0 0,2-1-1 15,5-4-2-15,0 3-2 0,1 3 1 0,1 1-2 16,0 3-2-16,-7 8-1 0,1 0-1 16,-5 8 0-16,0 1 0 0,0 5-3 15,-1 5 2-15,-2 4 3 0,2 3 0 16,-2 9 1-16,1 2 0 0,1 4-2 0,-2 3 4 16,0 4 0-16,-2 1-2 0,-1-1 2 15,0 4-1-15,-2-2-1 0,-1 1-1 0,-3-5-4 16,0-1-11-16,-3-1-13 0,0-2-20 15,-2-4-23-15,0-2-27 0,1-2-26 16,-1-1-35-16,0-2-40 0,-1-2-47 16,-3-3-636-16,2-2 299 0,-2-3 198 0</inkml:trace>
  <inkml:trace contextRef="#ctx0" brushRef="#br0" timeOffset="183700.4499">19696 11464 160 0,'-6'-11'223'0,"2"1"-18"16,-2 4-13-16,-2 5-13 0,-1 2-7 15,-1 7-6-15,-5 5-6 0,0 7-6 16,-1 3-1-16,0 9-4 0,0 7-12 0,0 4-2 16,2 2-9-16,1 4-8 0,3 1-10 15,3 0-11-15,0-1-5 0,5-6-13 16,2 2-5-16,2-2-5 0,1-2-8 15,1-3-7-15,1-2-2 0,1-1-6 0,0-8-6 16,0 1-12-16,3-6-20 0,-1 1-19 16,1-4-26-16,0-5-34 0,1-3-37 0,0-1-35 15,4-6-29-15,-4-1-26 0,2-5-20 16,3-2-557-16,0-1 263 0,2-6 174 16</inkml:trace>
  <inkml:trace contextRef="#ctx0" brushRef="#br0" timeOffset="184054.8609">19918 12022 71 0,'4'-6'127'16,"0"2"-7"-16,-4 4 8 0,4-3-11 16,-4 3-6-16,0 0 11 0,0 0-3 0,4 19-3 15,-4-10-3-15,0 3-8 0,-2 1-1 16,2 3-4-16,0-1-9 0,-2 1-9 0,0 2-1 16,0-4-7-16,2 3-3 0,-2-4-1 15,0-3 2-15,0 0 5 0,2 1 6 16,0-4 6-16,-2-1-7 0,4-3-3 15,-2-3-17-15,0 0 1 0,0 0-7 0,16-10-7 16,-7 1-7-16,4 0-3 0,-3 0-4 16,5-3-6-16,-3 2-3 0,4 3-1 0,-2-4-4 15,1 7 2-15,0 0-4 0,0-1 3 16,-1 5-2-16,4 3 2 0,-4 3 2 16,1 1-1-16,0 2 0 0,2 3-2 15,-3 6 0-15,0-4-4 0,-2 4 0 0,-2 0-5 16,-1 2 1-16,2-1 0 0,-5-2 0 15,-2 2-3-15,3-5-11 0,-3 3-18 16,-2-6-28-16,2 1-32 0,-2-3-29 16,3 1-38-16,-1-7-46 0,-2 0-48 0,-2-3-553 15,0 0 269-15,9-15 178 0</inkml:trace>
  <inkml:trace contextRef="#ctx0" brushRef="#br0" timeOffset="184306.6248">20419 11389 16 0,'8'0'195'0,"-8"0"2"0,26 10-5 15,-7 8-7-15,7 4-7 0,7 11-7 0,14 14-4 16,2 6-8-16,-5 5-9 0,-1 3-7 16,-6 1-7-16,-7 3-8 0,-6 0-8 15,-12-9-9-15,-8-5-6 0,-6-8-9 16,-4 7-10-16,-9-2-3 0,-2-2-11 0,-10 13-6 15,-7-2-1-15,0-9-12 0,0-6-7 16,3-10-20-16,-4-4-31 0,-1-1-38 16,-2-3-45-16,2-3-56 0,5-8-64 0,-3-1-628 15,-2-2 284-15,4-7 188 0</inkml:trace>
  <inkml:trace contextRef="#ctx0" brushRef="#br0" timeOffset="188884.6043">22748 11887 48 0,'10'-9'98'0,"0"3"-6"0,1 4-8 0,0 4 0 16,-3 1-4-16,-2 5-3 0,3 5-1 16,-3 5-6-16,0 5 0 0,-1 4-9 15,-3-1-3-15,-2 6-6 0,2-1-5 0,-2-1 1 16,3 2-6-16,-1-3-4 0,0-1-4 16,4 2-3-16,2-6-4 0,0-1 3 15,8-4 1-15,0-2-1 0,6-8 3 16,5-3-4-16,5-4 0 0,6-6 1 0,1-7-3 15,5-4 5-15,-2-8 1 0,13-11-7 16,-8-9 1-16,-3-4-4 0,-4-5-2 0,-1-1 1 16,-15 5-1-16,0 7 6 0,-7-1 11 15,0 2 10-15,-6 6 11 0,-3 3 3 16,-2 5 4-16,0 5-5 0,-2 2-6 16,1 1-8-16,-3 9-4 0,-2 5-4 0,0 4-3 15,0 0-2-15,-17 13-2 0,7 6-2 16,-1 5 0-16,-4 5 3 0,-4 14 0 15,-9 17 3-15,-1 9 4 0,0 5 2 16,-4 6 1-16,-7 24 4 0,2 6 1 0,3 2-2 16,-1 4-4-16,2 2-4 0,4-1-1 15,5-9-1-15,7-20-7 0,6-4 2 16,3-8-3-16,7-16-2 0,4-10-3 0,5-9-1 16,-1-4-1-16,4-4 0 0,6-7 2 15,-4-7 5-15,7-2 6 0,0-10 4 16,0-4-1-16,3-5-4 0,0-5-2 15,4-11-3-15,-3-4-3 0,1-13-4 0,-4-5-3 16,-4-5-3-16,-6-5-2 0,-4 0 0 16,-8-5-4-16,-6 2-2 0,-11-13 0 15,-8 4 2-15,-7 5-3 0,-7 6-1 0,-3 4 3 16,3 11-9-16,3 8 1 0,3 4-7 16,-1 1-16-16,8 4-25 0,1 3-27 15,5 1-35-15,2 3-30 0,2 2-32 0,4 0-26 16,3 0-13-16,0 1-21 0,3-3-544 15,2-1 264-15,1-2 174 0</inkml:trace>
  <inkml:trace contextRef="#ctx0" brushRef="#br0" timeOffset="189132.7213">22618 11592 22 0,'0'0'103'16,"0"0"-9"-16,21 13-7 16,-5-9-2-16,-2-1-3 0,5 0-1 0,2-1-8 15,-2-1-5-15,1-2 2 0,-2-1 1 16,-1-1 0-16,-2-2-5 0,-2-3 0 0,-3 1-6 16,-6-1-3-16,-4-1-10 0,-2 2-12 15,-4 1-21-15,-2 2-26 0,-1 2-22 16,-1 2-31-16,1 3-38 0,-2 3-250 0,5 5 120 15,0 2 79-15</inkml:trace>
  <inkml:trace contextRef="#ctx0" brushRef="#br0" timeOffset="189471.59">25004 11436 93 0,'-8'-19'203'0,"-2"3"-7"0,2 5-13 0,2 3-24 15,0 4-15-15,-3 7-13 0,-2 6 0 16,1 6-6-16,-7 10-3 0,3 9-3 0,-4 11-5 15,-3 24-7-15,0 4-5 0,4 9-3 16,0 0-13-16,0 1-9 0,5 2-6 16,-4 2-5-16,6-1-6 0,-1-1-5 15,-1-4-8-15,-1-3-19 0,0-6-31 0,-1-13-34 16,2-12-40-16,0-1-41 0,2-8-41 16,-3-3-37-16,-2-7-460 0,2-6 223 0,-3-5 147 15</inkml:trace>
  <inkml:trace contextRef="#ctx0" brushRef="#br0" timeOffset="190128.4031">24225 11322 160 0,'0'-4'179'0,"-2"0"-19"0,2 4-4 16,0 0 12-16,0 0 4 0,4 29-2 15,-2-4-8-15,2 4 0 0,2 13-5 0,3 10-11 16,4 22-9-16,-1 2-5 16,2 4-4-16,0 2-9 0,3-2-11 0,0 2-6 15,0-2-9-15,-1-3-10 0,4 0-7 16,-4-3-3-16,2-3-9 0,-1-6-8 0,-3-12-4 15,-3-9-5-15,0-10-4 0,-3-2-5 16,0-4-3-16,1-4-1 0,-2-3 1 16,-1-4-3-16,-2 0 3 0,2-3 0 15,-2-1 0-15,1-4-5 0,1-1-4 0,-2-3-3 16,0 0-3-16,3-4-4 0,-7-1-12 16,0 0-21-16,13-6-21 0,-9 1-33 0,0 0-32 15,-2-5-22-15,2 0-28 0,0 3-29 16,0-5-40-16,-2 1-660 0,4-4 300 15,-2-1 198-15</inkml:trace>
  <inkml:trace contextRef="#ctx0" brushRef="#br0" timeOffset="190489.8382">24348 11984 29 0,'-5'-3'193'0,"1"-2"-13"0,4 5-15 0,-6-5-12 15,6 5-13-15,0 0-7 0,8-6-2 16,5 6-3-16,3 0-8 0,10 0-7 15,8-1-10-15,2 2-10 0,7-1-2 0,1 0-9 16,3 1-11-16,-3-1-6 0,-1 0-5 16,-8 0-6-16,-1 3-6 0,-2-3-4 0,-7 0-3 15,-2 2 1-15,-2-2-6 0,-1 0-3 16,-6 0-1-16,0 0-3 0,-2 0-12 16,-4 0-32-16,-1-2-38 0,-7 2-43 15,0 0-46-15,10 0-40 0,-10 0-477 0,0 0 224 16,0 0 148-16</inkml:trace>
  <inkml:trace contextRef="#ctx0" brushRef="#br0" timeOffset="191780.7919">25721 11934 10 0,'0'-9'149'0,"0"9"-23"0,0-4-9 15,0 4-2-15,0 0-5 0,0 0-10 16,19 18-6-16,-10-6-6 0,1 2-5 16,3 7-6-16,-3-2 0 0,4 4-10 0,0 3-6 15,-4-1-1-15,2 0-9 0,-4-1-1 16,0 1-2-16,-1 0-6 0,-1-1-6 16,-2-5-1-16,-2-3 3 0,2 2 2 15,-4-5 10-15,2-2 9 0,1-1 8 0,-3-2 1 16,-3-3-2-16,3-5-3 0,-4 2-5 15,4-2-1-15,0 0-6 0,-6-15-3 16,8 4-6-16,0-5-6 0,2-3-3 0,5-3-2 16,4-5-5-16,3-2-4 0,4 1-2 15,1 0-1-15,4 2-5 0,0 3-2 16,3 2-1-16,-2 2-1 16,-1 4-3-16,-1 1-1 0,-2 6-1 0,2 1-2 0,-5 3-1 15,0 4 2-15,0 3 2 0,-3 3-1 16,4 2-3-16,-3 2 0 0,0 2 2 15,-4 5 1-15,-1-2 0 0,-2 2-2 16,2 2 5-16,-4-1-1 0,0 3 3 0,-2-5 2 16,-3 2 1-16,1-1 4 0,-2 1 0 15,0-2 8-15,-2-3 2 0,0 1 2 16,0-3 0-16,0 1 1 0,0-1-1 0,0 1-1 16,0-5 0-16,-2 1 4 0,2-1 2 15,0 1 3-15,0 0 2 0,-2-1-3 16,2-1 6-16,0 0 1 0,0-6 2 0,-2 8-1 15,4-3-5-15,-2-5-5 0,0 6-2 16,0-6 1-16,0 6 2 0,0-6-10 16,0 6 2-16,0-6-2 0,0 0 0 0,0 0-2 15,0 0-1-15,0 0 0 0,0 0-3 16,0 0-1-16,0 0 0 0,0 0-3 16,0 0 0-16,0 0-1 0,0 0-2 15,-15-2 2-15,15 2-7 0,0 0 4 0,0 0-4 16,0 0-2-16,0 0 0 0,0 0-1 15,0 0 0-15,0 0 0 0,0 0 0 16,0 0-4-16,0 0 5 0,0 0-5 16,0 0 0-16,0 0 0 0,0 0 4 0,0 0-2 15,-8-6-4-15,8 6 0 0,0 0 4 16,0 0-5-16,0 0 2 0,0 0-7 0,0 0-3 16,0 0-5-16,0 0 0 0,0 0-9 15,0 0-5-15,0 0-7 0,0 0-12 16,0 0-11-16,0 0-13 0,0 0-25 15,0 0-36-15,0 0-47 0,-10-3-33 0,10 3-32 16,-8-3-632-16,6-1 298 0,-2-2 197 16</inkml:trace>
  <inkml:trace contextRef="#ctx0" brushRef="#br0" timeOffset="192040.1707">26759 11344 57 0,'-5'12'107'0,"1"3"-7"0,-1 0-9 15,-1 2-9-15,0 0-11 0,0 4-13 0,-2 0-31 16,0-4-34-16,-2 2-43 0,-4-2-133 16,-1-1 62-16,-5-4 42 0</inkml:trace>
  <inkml:trace contextRef="#ctx0" brushRef="#br0" timeOffset="192212.2643">25721 11258 35 0,'-8'8'168'16,"0"-1"-20"-16,4 5-9 0,-2 3-12 0,6 0-11 15,0 2-18-15,3 2-22 0,2 2-41 16,1 3-39-16,0 0-46 0,-2-1-252 16,2 0 102-16,1 0 68 0</inkml:trace>
  <inkml:trace contextRef="#ctx0" brushRef="#br0" timeOffset="194020.1874">27584 11681 8 0,'-2'-8'198'0,"0"1"-19"15,2 3-18-15,0 4-8 0,0 0 6 16,0 0 7-16,12 27 2 0,-5-4-3 0,-3 5-7 15,-2 8-10-15,2 4-7 0,-4 4-11 16,0 0-5-16,-4 8-17 0,2 1-10 0,0-2-9 16,-2 3-6-16,1-2-10 15,-1-2-7-15,2-6-8 0,0-4-6 0,2-7-5 16,-2-2-10-16,0-5-4 0,2-4-1 16,0-4-7-16,-2-7-10 0,-3-1-5 0,-1-6-7 15,0-6-6-15,-7-4-4 0,-2-4-3 16,-1-5-6-16,-10-5 5 0,-8-5-4 15,-2-2 2-15,-4 2 0 0,-18-6 2 16,6 9-2-16,-16-1 11 0,6 7 1 0,14 7 4 16,5 3 1-16,7 4-2 0,5 2 0 15,5 6 0-15,6 0 3 0,6 2 1 16,6 3 6-16,10-1 4 0,8 3 1 0,10 2-1 16,12 2-1-16,13 2 0 0,5-3-2 15,26 5-2-15,0-7-6 0,-8-2-25 16,-9-5-40-16,-2-2-44 0,3 1-48 15,-1-5-39-15,-8-1-48 0,-3-1-493 0,-1-4 249 16,6-2 164-16</inkml:trace>
  <inkml:trace contextRef="#ctx0" brushRef="#br0" timeOffset="194441.8579">29032 12072 158 0,'0'0'153'0,"-13"17"-10"0,9-4-11 16,0 3-12-16,1 3-13 0,-3 2-7 16,2 4-12-16,-3 1-7 0,3-2-7 15,0 1-10-15,0 0-2 0,0-6-11 0,0 0-5 16,2 0-3-16,0-3 8 0,-4-1 23 15,4-8-1-15,0-1-3 0,0-3-2 16,2-3-5-16,0 0-1 0,0 0 3 0,-2-25 0 16,6 10-8-16,2-4-5 0,6-1-4 15,2-7-5-15,3 1-6 0,2 1-4 16,0 0-5-16,3 4-3 0,-4 6 2 16,2-1-6-16,1 4-2 0,0 5 1 0,-2 4-4 15,0 3 2-15,-2 2-2 0,2 5 0 16,0 3-1-16,0 4-1 0,-5-1-1 15,2 4-3-15,-4 0 1 0,1 2 1 0,-4 0-4 16,-1-2-5-16,-3 0-18 0,1-2-25 16,-2-3-26-16,0 0-24 0,0-1-20 15,0-4-32-15,-4-1-36 0,0-5-480 0,0-1 224 16,0 0 147-16</inkml:trace>
  <inkml:trace contextRef="#ctx0" brushRef="#br0" timeOffset="194682.7636">29646 11298 130 0,'2'-7'193'0,"0"5"-19"16,-2 2 2-16,0 0-8 0,8 12-7 16,-4 2-8-16,-2 5-6 0,2 4-13 15,2 9-7-15,0 1-12 0,-4 3-8 16,0 2-11-16,0 3-9 0,0-2-9 0,-4 2-8 15,-2-1-5-15,2-3-6 0,-2 0-13 16,-4-3-22-16,2-5-30 0,0-5-41 16,0 1-50-16,2-2-37 0,2-4-57 0,-3-8-433 15,3-1 212-15,2-2 140 0</inkml:trace>
  <inkml:trace contextRef="#ctx0" brushRef="#br0" timeOffset="196228.8233">30593 11912 142 0,'-2'-16'140'0,"-2"5"-8"0,-6-1-12 0,-3 3-10 16,-6-1-3-16,-6 7-6 0,-7-1 0 15,0 6-5-15,-8 2-3 0,1 3-13 16,6 6-6-16,-1 5-7 0,8 0-4 0,6 6-6 16,7-1-5-16,9 2-3 0,6 3-7 15,11 2-3-15,7 9-3 0,6-3-2 16,14 12-5-16,-5-13-2 0,-7-2-1 16,2-1 3-16,-9-7-5 0,-1 0-3 0,-4 0 7 15,-2-4 8-15,-6-2 1 0,-6-2 3 16,-6-2 4-16,-2 0-3 0,-8-3-4 15,-4 1-2-15,-4-4-4 0,1-1-3 16,0-1-3-16,2-2-2 0,2-2-1 0,4-1-5 16,3-2-8-16,1-4-11 0,7 1-2 15,4-5-6-15,7-2-2 0,3 1 0 0,8-4-1 16,5-5 0-16,0 2 2 0,5-2 0 16,-1 3 1-16,1-2 3 0,-5 2-1 15,-1 3 2-15,0 1-1 0,-8 1 5 16,1 0 5-16,-4 3 2 0,0 1-1 0,-3 3-3 15,-2 1 3-15,-2 2 3 0,-6 0-4 16,12 9 2-16,-8-1 3 0,-2 1-4 16,2 3-1-16,-2 1 2 0,0 0 0 0,2 3-1 15,0-3-2-15,1 1 0 0,-1-3 3 16,3 0-1-16,-1-1 2 0,0-3 5 16,5-3-3-16,-3-2 1 0,5-2 1 15,0-4-2-15,1-2 0 0,-1-1-1 0,2-4-3 16,0 0 0-16,2-3 0 0,-2 1-1 15,-1-2-5-15,-1 7 6 0,0-3-1 16,-5 2-4-16,3 2-1 0,-5 1 0 16,3 2-1-16,-3 2-2 0,-6 2 2 0,11 8 5 15,-7-2-1-15,0 2-3 0,0 4 2 16,0 4-8-16,0-2-23 0,0 0-27 0,4 2-38 16,-4-1-41-16,2 0-34 15,2-3-462-15,1-1 215 0,-1-5 142 0</inkml:trace>
  <inkml:trace contextRef="#ctx0" brushRef="#br0" timeOffset="196419.0993">31203 12341 67 0,'-20'17'157'0,"2"2"-6"15,3-2-11-15,7 1-4 0,0 0-10 16,4 1-12-16,1 0-10 0,6 0-10 0,1 4-14 15,4-2-3-15,5-2-26 0,1 0-36 16,8-4-39-16,-2-2-43 0,4-1-38 16,1-6-275-16,1-3 129 0,0-5 86 15</inkml:trace>
  <inkml:trace contextRef="#ctx0" brushRef="#br0" timeOffset="197247.3939">31464 12228 188 0,'-25'11'198'0,"1"3"-12"0,8-1-10 16,-2 2-13-16,8 2-11 0,-1 0-11 16,3 5-8-16,3-3-14 0,1 0-9 15,6 0-15-15,0 2-8 0,7 1-8 0,1-1-9 16,5-1-6-16,5-4-6 0,0 0-4 15,8-1-4-15,1-1-7 0,5-3-3 16,2-3-3-16,-2-5-3 0,1-3-3 16,-2 0-4-16,3-3-1 0,2-5-2 0,0-1-4 15,-4-1-1-15,-3-3-2 0,1-5-4 16,-4 1-1-16,-3-4-2 0,-3 2-1 16,-8 2-2-16,-3 0 0 0,-5 2 1 15,-1-1-3-15,-5 3-2 0,-5 4 0 0,-1-3-2 16,-7 7-2-16,3 0 2 0,-3 4-1 15,-2 2-2-15,1 4 0 0,-2 0 2 0,4 3 0 16,1 4 0-16,5 1 2 0,2 1-1 16,4 4 1-16,2-3 0 0,2 2 3 15,4-1-1-15,3-3 2 0,2-2-3 16,4-1-2-16,1-1 3 0,2-3 1 0,-1-4-1 16,2-2 0-16,0-4-3 0,1-2-1 15,-2-3-7-15,0-1-2 0,-3-1-5 16,-1-2-5-16,0-1 0 0,-6 1 2 0,0 1 1 15,-1 1 2-15,0 2-2 0,-3 0 4 16,0 0-2-16,0 3-4 0,3 0 0 16,-1 4 3-16,3 0 3 0,0 4 3 15,5-1-1-15,0 3 4 0,-2 4-1 0,1-1 0 16,0 0 0-16,-2 5 1 0,-1-3 1 16,-2 3 2-16,-2 1 1 0,-4-1 5 15,-2-3-4-15,-4 3 3 0,0-3 2 16,-6 1 3-16,4-2 4 0,-2-3 6 0,0 1 3 15,2 0-1-15,-2-2 3 0,6-4-2 16,-7 1-5-16,7-1-1 0,0 0-5 16,0 0 3-16,7-19-8 0,-1 12-4 15,4-3-7-15,3-3-5 0,0 0-7 0,-1-1 4 16,1 3 1-16,-2-3 2 0,-1 4-3 16,-1-2 2-16,-5 3 1 0,2 0 1 0,-6 2-3 15,0 1 4-15,0 3 0 0,0 3 1 16,0 0-2-16,0 0 3 0,0 0 3 15,0 0-3-15,0 0 1 0,4 16 4 16,3-4 4-16,2 0-2 0,-1 1-2 0,2 0 3 16,-1 0 2-16,0 3-6 0,-1-3 6 15,-2 0-1-15,-2 1 10 0,-2-1 1 16,-2-2-2-16,-2 1 3 0,-4-1-3 0,-2 1-6 16,-5-4-5-16,-2 0-17 0,1-2-30 15,-2 5-40-15,0-6-46 0,1-2-41 16,0 0-449-16,2-3 212 0,1 0 140 15</inkml:trace>
  <inkml:trace contextRef="#ctx0" brushRef="#br0" timeOffset="197967.119">32728 12405 124 0,'-9'7'147'15,"2"3"-7"-15,1 0-5 0,0 3-14 16,2-1-6-16,0 1-11 0,4 0-8 16,0-2-7-16,4 5-2 0,0-5-7 0,4 1-5 15,3-5-1-15,2 0-9 0,-1-2-2 16,1-5-5-16,0 0-6 0,2-6-4 16,-3-1-4-16,1-4-6 0,-4-2-2 0,-3-2-4 15,-2 0-3-15,-4-2-4 0,-4-2-2 16,-4-2-4-16,-4 2-1 0,0 0-5 15,-1 1 0-15,-1 4-5 0,0 0 1 16,4 3-10-16,0 0-10 0,2 7-16 0,0-2-1 16,4 2-1-16,2 0-1 0,2 4 1 15,0 0 9-15,16-6-7 0,-4 2-1 0,2 3 1 16,4-3 1-16,1-2 4 0,4-4 4 16,0 1 4-16,5-6 2 0,-3-2-3 15,1-3 4-15,-4-2 7 0,2-2 10 16,-3-2 16-16,-1 4 8 0,-8-2 8 0,0 6 7 15,2 0 13-15,-6 3-4 0,-2 2-7 16,0 5-4-16,-3 2 2 0,-3 6 4 16,0 0 1-16,0 0 3 0,-7 31 2 15,5-12 5-15,-4 6 3 0,2 3 1 0,-4 12 0 16,1 3 5-16,-2 10-9 0,-3 23-1 16,-1-2-4-16,-2-1-1 0,4-15-1 15,3-4-4-15,-2-5-2 0,2 1-1 0,-4-5 7 16,0-1-9-16,4-8 5 0,-1-11 1 15,0 2 8-15,1-4-2 0,-3-4-5 16,-1-2-3-16,-1-5-3 0,-2-3-7 16,1-3-3-16,-4-5-9 0,4-1-14 0,-1-3-28 15,0-1-35-15,0-5-40 0,3-1-45 16,1-3-45-16,4-3-37 0,1-3-34 0,2 1-619 16,8-6 297-16,0-4 195 0</inkml:trace>
  <inkml:trace contextRef="#ctx0" brushRef="#br0" timeOffset="198301.5362">33269 12341 120 0,'2'11'129'0,"0"-1"-12"16,-2-1-6-16,0 4-11 0,-2 5-7 15,0-2-11-15,0 0-5 0,2 1-9 16,-4-2-10-16,2-2 1 0,-2-1 5 0,2-1 10 15,0-5 6-15,-2-2-1 0,-2-4-6 16,6 0 2-16,0 0-8 0,-4-15-3 16,8 5-7-16,2-4-3 0,0 1-6 15,2-2-4-15,2 0-7 0,3-3-3 0,0 3-5 16,2 2-1-16,-3 1 0 0,2 4-4 16,-2 0 2-16,0 2-7 0,3 0 1 15,-4 3 2-15,2 6 9 0,-5-1 1 16,2 5 0-16,-3 2 2 0,2 0 0 0,-3 4-3 15,-2 0-4-15,-4 2-3 0,0 3 0 16,-4 1-25-16,0 0-43 0,0 2-50 16,-5 0-67-16,2-4-529 0,-1-4 234 15,2-1 155-15</inkml:trace>
  <inkml:trace contextRef="#ctx0" brushRef="#br0" timeOffset="198420.2213">33647 12616 94 0,'4'-1'178'16,"0"-3"-10"-16,-4 4-44 0,6-3-77 0,-4-2-93 16,0-1-147-16,-2 6 66 0,-4-8 43 15</inkml:trace>
  <inkml:trace contextRef="#ctx0" brushRef="#br0" timeOffset="202400.0933">18345 13240 118 0,'-2'-8'190'0,"2"4"-23"0,0 4-5 16,0 0-4-16,0 0 8 0,0 38 0 16,-2-13-6-16,2 7-9 0,0 9-6 0,-3 4-10 15,3 14-10-15,-2 23-13 0,-2 2-10 16,2 1-11-16,2 4-5 0,0-2-11 16,-2-4-18-16,2-12-25 0,0-14-23 0,0 1-28 15,0-14-21-15,2-3-17 0,-2-7-16 16,0-5-11-16,0-2-18 0,0-8-26 0,-4-11-18 15,-1-2-7-15,-1-6-1 0,6 0-340 16,-21-22 168-16,3-3 111 0</inkml:trace>
  <inkml:trace contextRef="#ctx0" brushRef="#br0" timeOffset="202948.7924">18215 14203 870 0,'-22'-47'-36'0,"4"3"29"15,4 8 22-15,3 1 10 0,4 3 11 0,3 3-7 16,6-1 7-16,7 2 5 0,4-1-5 16,7 0-4-16,10-2 1 0,7 1 1 0,15-8-7 15,7 4-2-15,-1 1 0 0,5-1-3 16,1 4-8-16,-3-4-3 0,0 0 4 15,-5 2 0-15,-12 4-5 0,-11 5-2 16,-5 6 17-16,-7 2 7 0,-1 1 5 0,-8 5 1 16,-4 5 9-16,-3 2 6 0,-5 2 6 15,0 0 6-15,-7 23 4 0,-1-2 0 16,0 4 0-16,-3 7-2 0,0 4-5 16,-1 13-4-16,3 0-3 0,1 4-6 0,4 1-5 15,2-9-2-15,4-1-2 0,0-2-8 16,0-4-1-16,2-7 0 0,0-4-2 0,1-2-5 15,3-5 4-15,2-7-2 0,6-5-5 16,-4-8-2-16,10-4-2 0,-2-6-4 16,8-3-6-16,-1-6-6 0,-1 2-1 15,2-3-1-15,-3 4-4 0,-4 2 2 0,-2 1 0 16,0 4-4-16,-4 1-2 0,2 4 0 16,-3 4 3-16,2 4 1 0,0 4 2 15,2 1 1-15,0 6 0 0,-1 0-2 16,3 1 5-16,-2 1 1 0,4 3 2 0,3-4-1 15,-2-5 7-15,0 1 2 0,3-1 1 16,2-7 3-16,-1-2 1 0,1-4-6 0,-1-2 1 16,0-7 2-16,3-1-3 0,-3-5-1 15,-3 1-1-15,-1-6-1 0,-1 0 4 16,-8 1 2-16,-4 1 1 0,-2 5 2 16,-4 0 0-16,-4 4-4 0,-4 1 2 0,-6 4 1 15,0 6 6-15,-2 2 9 0,-3 6 0 16,0 3 5-16,0 6-3 0,3 2-1 15,-2 4-3-15,8 2-1 0,0 1-3 16,6 1 0-16,4 2-5 0,2-2 2 0,12 3-4 16,0-3-14-16,8 0-32 0,1-7-47 15,11 1-42-15,5-2-55 0,5-4-62 16,1-7-623-16,7-4 292 0,-6-2 192 0</inkml:trace>
  <inkml:trace contextRef="#ctx0" brushRef="#br0" timeOffset="203512.5936">20861 14289 138 0,'0'0'247'0,"0"0"-22"15,11-23-22-15,-1 10-19 0,6-4-19 0,0-4-19 16,6-3-14-16,5-6-14 0,1 0-11 15,-4-3-12-15,2 1-10 0,-7 2-8 16,0 2-9-16,-6-2-7 0,-3 8-9 0,-5 1-5 16,-8 4-5-16,-3 3-2 0,-8 3 0 15,-5 3 5-15,-5 3 3 0,-2 2-2 0,0 8 2 16,0 4-5-16,-1 6-6 0,-1 6-2 16,4 2-1-16,6 4-6 0,3 1-3 15,2 1-2-15,6 1-3 0,7-3 0 16,7 1-1-16,6 6-1 0,6-7-1 0,4 1-1 15,8-2-1-15,4-5-1 0,1-6-1 16,0-3-1-16,4-5-4 0,3-5-2 0,-3-4-10 16,2-5-5-16,-5-3-7 0,8-5-5 15,-5-6-1-15,-6-1-7 0,-2-8 2 16,-9 5-1-16,-5-1 2 0,-6 3 0 16,-6 2 1-16,-4 2 1 0,0 2 2 0,-4 3 3 15,2 2-2-15,-2 0 1 0,2 2 0 16,0 4 2-16,2 3 3 0,-2 3 2 15,13 0 4-15,-13 0-1 0,26 9-1 0,-8 1 5 16,4-1 1-16,2 1 3 0,3 5 0 16,0 0 3-16,-2 3-3 0,-1-5 6 15,-5 2 3-15,-2 0 5 0,-2 3 7 0,-7-5 6 16,-2 2 9-16,-4 3-5 0,-4-5-1 16,-4 1-3-16,-2 3-1 0,-5-3-4 15,-4 3-2-15,0-4-22 0,-1-1-33 0,-2-3-35 16,5 1-44-16,2-6-44 0,3-2-43 15,-1-4-499-15,7-6 238 0,2-5 158 16</inkml:trace>
  <inkml:trace contextRef="#ctx0" brushRef="#br0" timeOffset="203846.7833">21926 13543 79 0,'10'15'172'16,"-6"-2"-6"-16,2 5-3 0,-4 1-5 15,0 6-4-15,0 4-5 0,2 11-13 16,-4 2-10-16,2 4-10 0,-2 0-11 0,-2 1-12 16,0-3-5-16,0-2-9 0,0-3-7 15,0-8-4-15,0-4 7 0,-2-6 12 0,2 0 7 16,2-6-6-16,-2-3-8 0,0-7-6 16,2-1-7-16,0-4-8 0,0 0-8 15,16-21-9-15,-6 8-4 0,5-2-7 16,0 2-4-16,2-3-6 0,3 1-1 0,0 3-3 15,1 3-3-15,0 0-2 0,-2 4-3 16,1 5 2-16,0 3-1 0,0 2-3 16,-2 7-1-16,1 1 1 0,1 2-4 15,-4 3-2-15,0 1-20 0,-4-1-25 0,1 3-33 16,-1 0-35-16,-1-2-32 0,-4-2-29 16,-1 0-30-16,-4-4-513 0,0-4 244 15,-2-2 160-15</inkml:trace>
  <inkml:trace contextRef="#ctx0" brushRef="#br0" timeOffset="205060.8033">22570 14047 94 0,'4'19'144'0,"0"2"-11"16,0-2-8-16,0 0-12 0,-2-1-10 0,3 0-13 16,-3 1-2-16,2-2-11 0,-2 1-8 15,2-3-6-15,-1 1 1 0,-1-5-9 16,0-2 1-16,0 2-2 0,2-6-2 0,-2-2-3 15,3-1-8-15,-5-2-1 0,0 0-4 16,14-13-4-16,-6 3-4 0,2 1-3 16,0-3-3-16,0 2-1 0,1-1-7 15,2 0 0-15,0-1 2 0,-1 3-6 0,0-1-2 16,4 4 1-16,-4 1-1 0,1 1-1 16,0 4-1-16,-3 1 4 0,3 4-4 15,-3 1 1-15,4 6-1 0,-6-5 6 16,2 6-2-16,-2 0 2 0,2 1-6 0,-6-1-1 15,2 0 3-15,-2-1-2 0,0-3 2 16,0 1 3-16,1-2 7 0,-1-2 10 0,-2-1 1 16,2-3-6-16,-4-2 0 0,0 0-6 15,18-10-4-15,-8 1-1 0,2-1-5 16,2-3 1-16,2-2 0 0,-1 1-2 16,0 1-3-16,2-1-1 0,-5 3 1 15,0 0-6-15,-2 6-2 0,-2-4-7 0,2 3 8 16,-1 6-5-16,-2 0-1 0,-7 0-10 15,17 6-6-15,-7 3-12 0,0-4-8 16,4 4-4-16,2-1-7 0,6 3-12 0,3-3-2 16,3 1 0-16,4-5 8 0,1-1-2 15,1-2 8-15,2-2 5 0,2-2 8 16,-2-4 17-16,-3-2 19 0,-5-2 9 0,-2 3 26 16,-7-6 13-16,-1 0 6 0,-4 3 3 15,-6-2 5-15,-2 1-7 0,-6 1 0 16,-2 1-7-16,-2 5 0 0,-6-1 0 15,-4 4-2-15,2 2-5 0,-5 4 1 0,-4 4-2 16,2 1-8-16,-1 4-2 0,2 1 1 16,1 0-5-16,4 3-3 0,3-4-2 15,3 0 2-15,1-1-2 0,6-3-4 0,4-2 6 16,0-1-1-16,5 0-3 16,-1-2-2-16,5-2-1 0,-2-2 1 0,1 0-4 15,-2 0 4-15,4 1-6 0,-6-1 3 0,0 2-3 16,1-2-5-16,-3 2-4 0,0 2 7 15,1 3-5-15,2-1 2 0,-1 2 0 16,2 3 7-16,4-1-5 0,-2 0 5 16,7 1-2-16,-2-4 5 0,2-1-3 0,3-4 7 15,2-2 3-15,4-2 14 0,-1-7 3 16,7-6 10-16,2-6 8 0,-1-6 1 16,9-17 7-16,-8 4-3 0,-1-11-3 15,-1-3-8-15,-4-4-3 0,-1-3-5 0,-3 1-2 16,-7 7-5-16,-4 5 5 0,-2 4 10 15,-5 6 11-15,0 4 7 0,-3 7-1 16,-3 1-5-16,-2 9-10 0,-4 1-6 16,-3 7-1-16,-1 5-2 0,-3 5-2 0,-1 8-8 15,-1 2 2-15,-2 11-3 0,3 3-3 16,-4 10-2-16,4 9 1 0,1 5-1 0,5 2-1 16,2 3-1-16,4-8-4 0,0 0-3 15,6 1-1-15,1-7-3 0,-1-4-1 16,4-3 2-16,1-6 3 0,2-3-5 0,-1-5 5 15,6-6-5-15,-4-2-5 0,3-5-5 16,2-6-4-16,0-3 1 0,-2-3-6 16,2-2 1-16,-2-5-1 0,-4 1 1 15,-2 4-1-15,-1-7-1 0,-4 6 0 0,0 0-1 16,-4 3 1-16,-2 2 3 0,0 4-1 16,0 0 2-16,0 0 0 0,-8 15 4 15,6-5 5-15,0 3-3 0,4 5 6 0,-2-4-1 16,6 6 0-16,0 1-1 0,6 2 1 15,4 1 2-15,3-1-1 0,3 0-13 16,3-2-27-16,0-2-32 0,3-4-43 16,3-4-35-16,-3 0-30 0,-2-5-34 0,-3-3-35 15,-2-6-544-15,0-3 269 0,-1-5 177 16</inkml:trace>
  <inkml:trace contextRef="#ctx0" brushRef="#br0" timeOffset="205204.6302">24434 14082 141 0,'-30'-18'174'0,"8"3"16"0,0 5 9 15,8 1-2-15,3 0-20 0,2 3-16 0,3-1-17 16,4 1-17-16,6-2-14 0,5 4-17 16,6-3-42-16,3-2-35 0,8 4-39 15,6 1-42-15,10 0-25 0,1 2-23 0,1 2-33 16,3 5-323-16,7 0 158 16,-1 4 105-16</inkml:trace>
  <inkml:trace contextRef="#ctx0" brushRef="#br0" timeOffset="205573.2171">25412 14184 184 0,'6'-4'191'16,"-6"-2"-1"-16,0 6-7 0,-10-13-7 16,0 5-9-16,-8-1-6 0,-3 0-7 15,-2-1-12-15,-4 4-12 0,-5 3-11 0,0 1-12 16,-4 2-10-16,-2 5-14 16,0 5-8-16,0 1-7 0,4 2-7 0,4 5-8 15,3 1-19-15,7-1-8 0,8-2-8 0,6 3-7 16,4-5 0-16,4-1-4 0,6-1 0 15,6-5 1-15,4-3-3 0,1-2-1 16,4-6 0-16,2-5 0 0,7-5 4 16,-2-5-1-16,4-6 7 0,-3-5 4 0,16-16 1 15,-9-4 0-15,0-2-2 0,-4-5-2 16,-5 1-1-16,-5 6 0 0,-7 8 7 16,-6 9 11-16,-1-1 3 0,-3 7-3 0,-3 5-3 15,-4 5-6-15,-4 4-1 0,-1 7-2 16,-5 2-2-16,-1 8-1 0,-2 4-1 15,-3 9-2-15,-2 8 1 0,-2 8 3 0,0 11-4 16,-1 1 0-16,3 17-4 0,0-8-10 16,8-7-16-16,1-1-30 0,5-6-32 15,0-2-39-15,4-3-47 0,2-3-45 0,2-4-589 16,5-5 272-16,-1 0 178 0</inkml:trace>
  <inkml:trace contextRef="#ctx0" brushRef="#br0" timeOffset="206305.4173">26331 13809 139 0,'-10'2'194'0,"-2"3"-4"0,0 3-12 16,2 5-16-16,-1 8-13 0,0 4-12 0,3 2-17 15,3 3-8-15,-1 1-12 0,2 1-6 16,6-1-14-16,-2 1-9 0,4-3-10 0,0-1-16 16,3-1-13-16,-1-5-14 0,3 0-2 15,1-2-9-15,5-6-4 0,-1-2 0 16,4-5-1-16,-1-1 0 0,0-4-2 16,0-2 2-16,-1 0-3 0,2-4 3 0,-4 2-1 15,-1-1-1-15,0 0 5 0,-3 3 1 16,1-3 2-16,-3 3-4 0,3 0-3 15,-4 3-1-15,-7-3 1 0,10 8 3 16,-4 0-2-16,0 1 0 0,-2 3-3 0,6 1 3 16,-2 1 2-16,4 2 1 0,-1-2-1 15,4 1 3-15,0-1-4 0,-1-6 1 16,2 1-2-16,-2-3 2 0,3-5-1 16,-4-1-4-16,-3-1-3 0,1-5 2 0,-3-3-1 15,-4 1 2-15,-4-6-1 0,-2-1 0 16,-2-3 5-16,-4 3-4 0,2-2 8 0,-5 4 0 15,5 0-1-15,-1-1 1 0,-2 3-2 16,5 3-6-16,0-1 1 0,2 1-1 16,4 2 3-16,0 3-3 0,7-2-4 15,1 2-11-15,5-1-4 0,0-2-7 0,4 2-1 16,0-2-4-16,2-2-7 0,0 1 4 16,0-2 6-16,-3 2 0 0,-2-1 5 15,0-2 6-15,-4 3 12 0,-2-1 3 0,-1 0 8 16,-1 4 3-16,-3-3 6 0,1 1-5 15,-1 3 0-15,-5 3-2 0,8 0 0 16,-8 0 5-16,10 9 0 0,-4-2 2 0,4 5-1 16,2 3 8-16,0 4 1 0,1 1 0 15,2 0 9-15,-2 4 3 0,3 1 6 16,-2-1 5-16,-2 1 2 0,-2-3 9 16,-1-1 10-16,-4 0 13 0,-3-1 12 0,-2-3 9 15,-5-3 0-15,-3 3-6 0,-5-7-9 16,1 2-7-16,-6-7-8 0,0 3-1 15,-2-5-19-15,3-2-27 0,-1-5-30 0,0 1-38 16,4-3-39-16,1-4-36 16,2 1-34-16,7-4-22 0,2-4-27 0,6 0-559 15,2-7 259-15,10-7 171 0</inkml:trace>
  <inkml:trace contextRef="#ctx0" brushRef="#br0" timeOffset="206475.4682">27383 13766 23 0,'4'-2'142'15,"0"3"16"-15,-4-1 6 0,-2 13 4 0,0-2-1 16,-4 3-4-16,2 7-10 0,-5 2-5 16,2 6-5-16,1-1-8 0,0 8-15 0,0 1-11 15,2 1-10-15,0 0-9 0,4-6-23 16,0 1-39-16,2-3-44 0,2 0-53 16,2 0-50-16,0-4-49 0,0-3-412 15,7-3 197-15,-4-8 130 0</inkml:trace>
  <inkml:trace contextRef="#ctx0" brushRef="#br0" timeOffset="206690.7626">27472 14227 44 0,'4'-13'180'0,"4"-4"-5"15,3 0-13-15,6 2-15 0,2 0-9 16,3 2-11-16,7-1-8 0,3 1-15 16,2 1-8-16,-1 1 1 0,-5 4-3 0,2-1 0 15,-3 0-4-15,-2 3 6 0,-6-1 1 16,1 0 2-16,-2 2 1 0,-2 1 0 15,-2-3-3-15,-1 2-7 0,-3 4-8 16,1-6-9-16,-2 4-5 0,-1-1-31 0,0-1-35 16,0 0-39-16,0-2-49 0,-2 4-40 15,-4-4-63-15,2 0-549 0,-2-2 251 16,-2 2 165-16</inkml:trace>
  <inkml:trace contextRef="#ctx0" brushRef="#br0" timeOffset="209136.0313">29430 13857 65 0,'-2'15'121'15,"-3"4"-15"-15,3 6-7 0,-2 2-8 16,2 2-4-16,-4 2-15 0,1 5-7 0,1-1-5 16,-1-5-3-16,-1-1-9 0,0-3-2 15,2-2 9-15,2-4 12 0,-2-1 15 16,0-2 14-16,2-7-6 0,-1-2-5 16,0-3-3-16,3-5-6 0,0 0 1 0,0 0 0 15,3-29-9-15,2 11-3 0,1-6-10 16,4-3-1-16,5-4-7 0,0 0-6 0,6-3-2 15,3 0 1-15,-4 5-6 0,4 4-4 16,1 3-3-16,1 1-4 0,-4 3 1 16,0 5-2-16,1 4 2 0,-6 3 4 15,2 8 2-15,-3 2 0 0,0 3 0 0,-4 7-3 16,1 3-1-16,-4 4-1 0,-3 3-3 16,-4 1-3-16,0 4-1 0,-2 1-6 15,-4-3-7-15,2 1-28 0,-2-3-39 16,0 0-42-16,-1-3-43 0,-1-2-55 0,-1-4-489 15,1-3 235-15,2-6 155 0</inkml:trace>
  <inkml:trace contextRef="#ctx0" brushRef="#br0" timeOffset="209311.8342">30253 13769 95 0,'-4'9'122'0,"-3"3"-3"0,-1 3-20 0,-1 2-6 16,-3 2-14-16,-1-2-33 0,-2 1-65 15,-1-5-197-15,-2-1 73 0,-5-5 49 16</inkml:trace>
  <inkml:trace contextRef="#ctx0" brushRef="#br0" timeOffset="209511.312">29381 13547 33 0,'0'17'122'0,"4"-3"-7"0,0 4-17 16,0 0-6-16,1 1-16 0,1-3-3 15,-1 3-19-15,1-2-5 0,-2-1-33 16,0 1-37-16,1-4-33 0,-3-1-169 0,-2-2 76 15,2 1 50-15</inkml:trace>
  <inkml:trace contextRef="#ctx0" brushRef="#br0" timeOffset="210908.3417">31278 14312 136 0,'-2'-8'199'0,"-1"5"-3"0,1-3-17 16,0 2-13-16,0-2-14 0,2 6-13 15,-2-5-15-15,2 5-11 0,0 0-9 16,0 0-7-16,0 0 0 0,-9 18-11 16,7-4-6-16,0-1-8 0,-4 2-3 0,1 9-11 15,-3-2-2-15,2 3-5 0,-7 4-6 16,2-5-3-16,1 5-4 0,0-2-6 0,-2-4-4 16,4-1 2-16,0-3-4 15,1-1-2-15,1-4-3 0,0 0-3 0,2-1-2 16,-1-4 1-16,3-2-4 0,2-4-2 15,0-3 0-15,0 0-3 0,0 0-2 0,23-13-2 16,-8 5 0-16,0 0-1 0,4-7 1 16,5 2 0-16,-4 1-4 0,4 2 4 15,-3-1-3-15,1 1 0 0,-4 4-1 16,-3 0-1-16,0 2 2 0,-2 2-2 16,-1 4 3-16,-4 2-1 0,4 5 1 15,-4 1-1-15,-2 1 2 0,0 2-2 0,0 2 3 16,1-1-3-16,2 4 2 0,-1-3-1 15,3 0 0-15,1 2-1 0,-1-5-1 0,6 1 1 16,-1-2-1-16,2-3-1 0,-1 0 4 16,4-8-2-16,-2 0 0 0,2 0-1 15,2-6 1-15,1-2-2 0,-1 1 1 0,-2-4-4 16,0-1 2-16,1 0 0 16,-4-1 1-16,-1 5-1 0,-1-2 1 0,-6 1 1 15,0 2-4-15,-2 4 1 0,2 0-1 16,-6 2 0-16,-4 1 2 0,8 7 0 0,-6-2 0 15,2 3 1-15,-2 2-2 0,3 1 1 16,1 2 3-16,2-3-5 0,1 1 9 16,4 3 1-16,-3-7 0 0,8 3 1 0,-4-2 0 15,3-3 2-15,-2-1-2 0,4-4 1 16,-3-4-1-16,2 0 1 0,-2-1 0 16,0-11-4-16,-4 5 1 0,-3-4 0 15,-1 1-3-15,-6-7-3 0,-4 2 1 0,-2-2-6 16,0-2 2-16,-5 4-9 15,1 1-23-15,-1 0-32 0,3 5-29 0,-1 0-42 16,-1 2-45-16,4 2-536 0,4 4 245 16,-2-1 161-16</inkml:trace>
  <inkml:trace contextRef="#ctx0" brushRef="#br0" timeOffset="211150.9239">32539 13971 92 0,'-7'25'165'0,"-1"9"-5"16,0 4-7-16,-5 8-15 0,2 5-17 16,-8 17-9-16,7-10-9 0,-1-9-10 15,2 1-8-15,1-1-11 0,4-11-4 16,0 1-11-16,-4-3-14 0,6-8-21 0,-2 1-45 15,2-4-30-15,2-5-35 0,-2-4-369 16,1-6 155-16,6-1 102 0</inkml:trace>
  <inkml:trace contextRef="#ctx0" brushRef="#br0" timeOffset="211281.4408">32287 14470 126 0,'0'-11'196'0,"2"-1"-6"15,7 5-5-15,3 0-15 0,6 1-13 16,6 0-15-16,9 3-15 0,5 1-15 15,8 2-12-15,5 0-37 0,12 0-58 0,1 0-91 16,-3-1-420-16,-10-3 172 0,-7 2 114 16</inkml:trace>
  <inkml:trace contextRef="#ctx0" brushRef="#br0" timeOffset="212446.5839">19122 15065 17 0,'0'-7'134'0,"2"-5"-11"16,-4 0-6-16,-5-6-15 0,-4 1 2 16,-5 1-3-16,-12-2-3 0,-6 5-11 15,-7 2-7-15,-11 5-6 0,1 6-4 16,-10 6-6-16,-19 9-5 0,3 4-4 0,10 5-4 16,16-1-7-16,11 4-3 0,6 3-6 15,6-2-4-15,11 0-6 0,7-4-2 16,6-4 2-16,8 0-1 0,4-7 1 0,9 2 0 15,5-8 0-15,2-7 5 0,8-4 4 16,7-3 9-16,7-7 3 0,1-4-1 16,-3-1-2-16,1 1 6 0,-3-3 7 15,-4 2 2-15,-9 2 3 0,1 3 0 0,-6 3-2 16,-4 1-5-16,-5 6-6 0,3 1-2 16,-8 6 0-16,2 7-4 0,0 5-4 15,0 12 0-15,-4 10-2 0,3 9-2 16,-9 13-2-16,5 26-3 0,-5-1 0 0,2 3-3 15,-6-4 0-15,2-13-5 0,-7-9 2 16,1-6-5-16,-3-8 0 0,-3 3 0 0,-6-10-3 16,0-4 0-16,-1-7 4 0,-3-4-10 15,2-11-1-15,-2-3-3 0,6-9 3 16,0-6-6-16,2-8-2 0,5-9-2 16,1-10-2-16,6-9-2 0,8-2 2 0,7-10 2 15,15-14-4-15,3 4-1 0,7 1 1 16,6 0 1-16,3 5 3 0,6 7-1 15,-4-2-1-15,6 9 2 0,-2 2 0 16,-1 4-1-16,-9 5 1 0,-9 6 2 0,0 3-2 16,-2 3 0-16,-7-1 4 0,-2 3-1 15,-4 4 2-15,-2-4 0 0,-6 3 0 16,-1 3-1-16,-4-1 1 0,-1 3-1 16,-5 3-3-16,-2 0 2 0,-3 3 0 0,5 3-1 15,0 0-3-15,-14 9 0 0,8-5 0 16,3 5 1-16,1 3 1 0,4 1 0 15,1 1 1-15,1 3-2 0,4-4 1 0,2 0 5 16,1-1-2-16,6 1-4 0,-2-1 4 16,-1-6-1-16,6-3 1 0,-3 1-1 0,2-2 1 15,0-4-4-15,2 2 2 0,-2-5 3 16,0 3-3-16,0-4-3 0,-2 6 2 16,-2-6 0-16,-2 3-1 0,-3 3 9 15,2 0-7-15,0 3 1 0,-2 3 4 0,1 2-1 16,-1 0 2-16,-4 7-1 0,3-2-1 15,0 4 2-15,-3 3-3 0,2-2 1 16,0 3-1-16,2 0 1 0,-2-2 3 16,2 2-14-16,1-2-24 0,-1 0-43 0,5-4-42 15,2 4-44-15,3-9-51 0,-2 1-590 16,10-4 273-16,-1-4 179 0</inkml:trace>
  <inkml:trace contextRef="#ctx0" brushRef="#br0" timeOffset="213241.9875">20662 15227 150 0,'3'-15'191'0,"-6"2"1"0,-1 2-8 16,0 4-13-16,-5-2-15 0,-1 6-6 15,0 2-12-15,-8 1-16 0,0 4-8 16,-4 5-11-16,-1 1-8 0,-3 7-10 0,3 4-10 16,2 2-6-16,2-1-6 0,6-1-6 15,2 0-6-15,3 1-3 0,6-2-6 16,0-5-4-16,4 0-2 0,4-4-2 15,3 2-5-15,0-9-3 0,1 1-2 0,1-5-3 16,3 0-3-16,1-5-1 0,0 1-2 16,2-3-2-16,-4-2-3 0,1 1-2 15,-1 3 3-15,0-3-6 0,-4 4 2 0,-1-2-1 16,0 3 1-16,-2 3-3 0,-6 0-1 16,12 3-2-16,-8 5 5 0,-2 0-3 15,2 2-1-15,2-2 1 0,0 5 1 16,1 2 1-16,1-2-2 0,7 1 1 0,2 0 0 15,3-6 0-15,0 2-3 0,6-5 1 16,1-1 1-16,5-4-3 0,2-6 3 0,-1-1-3 16,5-4 4-16,-1-5-1 15,-1-3 0-15,0-5 3 0,0-2-2 0,-3-2 3 16,-1-7-1-16,4-14 0 0,-6 5-1 16,-9 0-2-16,-1 2-3 0,-8-5 2 0,-4 9 13 15,-1 1 8-15,-1 3 2 0,-2 8 5 16,-4 5-6-16,-2 2-2 0,-2 7-2 15,-5 3-2-15,1 5-1 0,-2 8 0 0,-2 2-3 16,0 9 0-16,-2 7-1 0,0 5 2 16,6 10 2-16,2-4-2 0,4 8-4 15,4 0-1-15,0-2 0 0,6-2 1 16,3 0-3-16,8 3 1 0,0-6 2 0,2-6-1 16,0-3-1-16,3-4 1 0,-4-6-2 15,4-2-2-15,-1-7 0 0,-1 3 1 16,-4-9-3-16,2 0-1 0,-2-4 4 0,0-3-5 15,-4 3 4-15,-1-3-2 0,-5-2-4 16,-1 1 0-16,0 3 0 0,-7 1-2 16,0-4 2-16,0 8 0 0,0 0-2 15,-16 0 0-15,16 0 0 0,-12 8-1 0,5-1 0 16,1 1 2-16,2 3 2 0,2-1-2 16,0 2 0-16,2-5 3 0,2 2-3 15,4 2 0-15,0-4 1 0,3-3-1 16,3-1 5-16,2 0-5 0,2-6 1 0,4 3 0 15,-2-3-2-15,1 0 1 0,1 2-1 16,-4 1 1-16,2 0-1 0,-2 0 3 16,1 0 0-16,-2 4-2 0,2 2 2 0,-1 2 0 15,4 0 1-15,-3 2-1 0,0 3 1 16,2 0-3-16,-3 1-8 0,4-1-17 0,-4 0-33 16,4-3-35-16,-5 1-36 0,4-4-33 15,-4 0-34-15,-3-6-41 0,-2 2-512 16,2-7 255-16,-8-3 168 0</inkml:trace>
  <inkml:trace contextRef="#ctx0" brushRef="#br0" timeOffset="213384.8124">21494 15133 20 0,'-6'-8'143'16,"6"-1"-19"-16,6 3-15 0,9-3-7 0,6 3-9 15,7 0-15-15,10-3-12 0,11-1-23 16,6 1-37-16,6 0-45 0,21-6-215 0,11 2 87 15,-4-2 56-15</inkml:trace>
  <inkml:trace contextRef="#ctx0" brushRef="#br0" timeOffset="214397.07">23247 14756 157 0,'-17'10'236'0,"6"3"-6"0,1 5-11 16,1 7-19-16,-3 10-15 0,-4 9-20 16,4 1-13-16,-2 25-13 0,-6 3-14 0,5 6-14 15,-4 1-11-15,4-1-12 0,-1-1-12 16,0-4-21-16,2-16-29 0,3-11-31 16,3-10-25-16,-1-3-14 0,1-5-5 0,1-5 2 15,-1-3-20-15,2-11-9 0,-2 1 7 16,-2-11 6-16,2 0 9 0,0-11 3 15,-2 1 4-15,1-11 7 0,0-3 4 16,3-6 4-16,2-3 2 0,4-2 3 0,4-1 0 16,2-6 3-16,9-1 2 0,2 5 2 15,5-3 2-15,0 5 7 0,2 2-5 16,1 4 4-16,-3 5 6 0,-2 0-5 16,2 4 4-16,-5 5-1 0,-3 0 15 0,2 1 16 15,-6 5-1-15,0-4 3 0,-1 5 2 16,0 5 1-16,-5 0 12 0,-4 4 14 15,6 10 15-15,-4 0 0 0,-2 8 10 0,-2 3-4 16,-2 5-6-16,0 3-4 0,-2 6-4 16,1-1-5-16,0 3-8 0,1-5-3 15,2-6-2-15,2 3-7 0,0-2-2 16,0-6-3-16,2-4-1 0,2 0-1 0,3-4-4 16,2-3-2-16,5-2-3 0,3-5-4 15,5-3-1-15,-2 0-3 0,6-7-2 0,2 1-1 16,-3 2-5-16,1-3 1 0,-2 3 0 15,-2 2-4-15,-3 0 0 0,0 0 0 16,-2 4 1-16,-3 3-3 0,0 3 4 16,-4 4 0-16,5 3 0 0,-3 4-1 0,2-2 1 15,0 4-2-15,6 0 1 0,0 4 1 16,-3-7 1-16,7 1-1 0,0-1 0 16,4-5 0-16,2-3-1 0,-1-2 1 0,3-5-5 15,0-1 0-15,2-2 4 0,-3-5-1 16,-3 1 1-16,-2-8-1 0,-3 3 4 15,-3-3-1-15,-4 1 0 0,-6-1-1 16,-1 1 3-16,-7 0 1 0,-2 1 0 0,-2 3-1 16,-4-1 1-16,-3-1-3 0,-1 5 2 15,0 4-4-15,-4 0 2 0,2 0-3 16,1 2 0-16,-4 3 1 0,5 1-1 16,1 2 1-16,1-2-2 0,2 1 2 0,6-3 0 15,-2 2 2-15,2-6-4 0,6 10 6 16,-2-10-4-16,4 3 3 0,1 0-4 0,1-3-4 15,-1 0 5-15,2 2-3 0,-11-2 1 16,14 2-1-16,-8 2 1 0,4 0-3 16,-2 2 3-16,-4 5 1 0,4-4 2 15,3 5-2-15,-5 3-1 0,5-5 1 0,-1 3 0 16,3-2 1-16,-1 3 1 0,6-7-3 16,0 3 3-16,2-4-1 0,3-4 0 15,-1-2 1-15,6-5 1 0,0-2-4 16,4-6 2-16,-1-4 0 0,6-4 1 0,-1-4-2 15,-2-2 1-15,-2 0 2 0,-5-5-2 16,1 1 1-16,-10 4 5 0,2 7 7 16,-8-1 10-16,3 0 6 0,-7 8-4 15,1-1 3-15,-2 7-2 0,-5 3-6 0,-2 4 2 16,0 0-3-16,0 0 0 0,-9 25 3 16,5-12-5-16,-3 8-5 0,1 4-1 0,0 5 0 15,-1-4-2-15,3 5-6 0,2 2-12 16,0-6-34-16,0 1-40 0,2-1-48 15,2 1-45-15,-2-6-43 0,2-3-601 16,0-4 279-16,0-2 183 0</inkml:trace>
  <inkml:trace contextRef="#ctx0" brushRef="#br0" timeOffset="214589.7511">24459 15798 64 0,'-4'-14'167'0,"4"-2"-7"0,4 0 1 15,3 7-12-15,4-5-9 0,5 1-14 16,8-2-14-16,5 1-6 0,3 1 1 15,4 0 0-15,0 0-6 0,3 1-10 0,-4 3-6 16,-1-6-7-16,0 8-10 0,-6 0-9 16,-1-3-2-16,-3 6-7 0,-6-3-6 15,0 1-4-15,-4 0-9 0,-1 1-26 16,-3-1-39-16,-1 2-39 0,-5-2-56 0,1-1-508 16,-1-1 217-16,-2-3 142 0</inkml:trace>
  <inkml:trace contextRef="#ctx0" brushRef="#br0" timeOffset="216602.6773">26141 16400 106 0,'0'0'143'0,"0"0"-5"16,0 0-2-16,0 0-3 0,0 0 0 15,0 0-5-15,0 0-4 0,14-13-9 16,-3 5 1-16,1-2-9 0,6-5-10 0,0-2-10 15,8-4-2-15,3-5-11 0,3-3-6 16,2-1-10-16,0-1-7 0,11-13-1 16,-9 10-6-16,-7 2-5 0,-5 4-9 15,-4 6 7-15,-7 3 0 0,2 2-7 0,-7 0 1 16,-3 1-5-16,-5 8-1 0,-3 1-5 16,-5 3-5-16,-2 2 2 0,-2 4-2 15,-2 4-2-15,2-1-4 0,-2 5 2 0,6 4 0 16,2-1-1-16,4 5-3 0,4-2 2 15,4 9 1-15,5-4-2 0,6 4 0 16,1 1-1-16,4 1 1 0,1-1-1 0,1 1-2 16,-6-4 0-16,0 2-1 0,-8-4 5 15,-2-3 1-15,-1-2 0 0,-5-1 0 16,-4-1 1-16,-7-1-2 0,-1 0-1 0,-4 1 0 16,-8-7-1-16,5-1-1 0,-4 2-2 15,2-3 2-15,1-3-4 0,2-2 0 16,1 0-1-16,4 0-2 0,3 0 1 15,8 0-2-15,-8-2-2 0,8 2 3 0,0 0 0 16,0 0 1-16,25-11-2 0,-10 9 2 16,5-1-1-16,6 0 2 0,4-3-2 15,9 5 1-15,2-7 1 0,1 2-2 16,10-1 1-16,-1-1 1 0,-1-5-1 0,-1 1 1 16,-1-1 1-16,-3-2-4 0,-1 0 6 15,-10-4 2-15,3-2 4 0,-9 4 0 16,-2-1 7-16,-9-1-2 0,0 4 6 0,-6-4-2 15,-5 6 2-15,-6 3 0 0,-2-2-4 16,-4 5-3-16,-3 2 3 0,-4 2-2 16,-1 3-1-16,1 6-3 0,-2 2-1 15,0-1 3-15,5 7 0 0,4-1 1 16,1 4-2-16,8 2-1 0,-1 0 2 0,8 1-1 16,4 0-1-16,6 3-3 0,5-4-1 15,1-1-7-15,4-2-10 0,3-6-23 16,-3-4-15-16,2-1-19 0,-1-5-14 0,1-5-8 15,0-1-15-15,2-4-3 0,-3-3-4 16,1-6-7-16,0-3 8 0,0-9 2 0,-1-3 9 16,11-16 8-16,-1-7 9 15,-7-2 15-15,-7 1 8 0,-3 9 22 0,-10 9 34 16,-1 12 16-16,-4 1 14 0,-3 2 10 16,0 8-3-16,-4 3 8 0,-2 7 9 15,-4 7 3-15,4 0 13 0,-12 17 5 0,1 0 1 16,0 6-2-16,-1 10-3 0,-1 1-3 15,-2 8-5-15,0-1-6 0,1 6-3 16,-2 2-7-16,2-2-7 0,1-1-11 0,0-2-31 16,3-6-30-16,-1-3-29 0,5-3-27 15,0-6-27-15,0-3-9 0,0-4-16 16,2-9-13-16,2-1-1 0,-2-5 11 0,2 0 14 16,2-4 15-16,0 0 15 0,-6-13 16 15,2 5 29-15,2-4 23 0,0 5 22 16,-1-1 13-16,1 1 11 0,2-5 13 15,0 3 3-15,5 3-6 0,1-5 2 0,2 3-1 16,8-2-5-16,-2 5-3 0,7-3 1 16,2 1-2-16,0 1-3 0,5-1 0 15,-2 1-3-15,-1-2-2 0,3 0 4 16,-6 3-15-16,4-4-9 0,-5 3-18 0,-1-4-20 16,-6 0-15-16,0 3-18 0,-2-1-196 15,-4-4 96-15,-2 5 62 0</inkml:trace>
  <inkml:trace contextRef="#ctx0" brushRef="#br0" timeOffset="217106.491">26927 15358 48 0,'-2'-4'172'16,"2"4"14"-16,0 0 7 0,-14 21-9 0,3-2-4 15,-2 8 1-15,1 6 7 0,-3 10-5 16,-2 7-5-16,-2 15-13 0,2 4-14 15,0 0-13-15,7-11-10 0,1-5-10 0,3-6-13 16,2-3-5-16,2-2-8 0,4 1-11 16,4-6-7-16,0 3-5 0,5-2-6 15,-1-3-8-15,6-1-7 0,2-4-15 16,4-1-29-16,1-8-29 0,0 0-41 0,4-2-48 16,1-6-48-16,-3-5-41 0,-1-4-43 15,-4-4-537-15,0-3 266 0,1-2 176 16</inkml:trace>
  <inkml:trace contextRef="#ctx0" brushRef="#br0" timeOffset="217692.1678">26733 15631 99 0,'-4'-2'192'0,"4"2"-20"16,2-6-12-16,-2 6-13 0,12-5-15 15,4 5-15-15,0-3-9 0,5 3-14 16,5 3-6-16,4-3-9 0,1 0-10 16,3 5-10-16,4-1-12 0,-4-2-28 0,9 3-59 15,-3-3-59-15,-5-2-392 0,1 0 167 16,-4 0 110-16</inkml:trace>
  <inkml:trace contextRef="#ctx0" brushRef="#br0" timeOffset="218256.7996">27866 15963 4 0,'0'0'211'16,"6"6"1"-16,-4-2 5 0,-2 7 0 15,-2 3-2-15,-2 0-11 0,0 11-8 0,-6 0-7 16,2 11-8-16,-2-3-12 0,-3 13-6 16,2-2-27-16,-1 3-12 0,-1 5-10 15,1-3-14-15,-2 0-6 0,4 6-13 16,-2-8-8-16,0-4-5 0,6-2-8 0,0-2-9 15,0-2-8-15,4-9-10 0,-2-1-6 16,1 0-11-16,1-6 5 0,2-6-5 16,0-4-6-16,2-2 0 0,1-4-1 15,-3-5-3-15,0 0 2 0,10-14-7 0,-6-2 2 16,0-5-2-16,2-8 1 0,4-8-2 16,2-4-2-16,0-11 3 0,8-13-1 15,-1 3-3-15,-3 6-1 0,2 10 0 16,-2 3 1-16,2 3 1 0,-2 1 0 0,-1 8-2 15,2 4 0-15,2 2 2 0,1 2-2 16,-2 10 1-16,-1-3 3 0,5 7 3 16,-6 5-3-16,4 4 4 0,-6 0 0 0,1 4-2 15,-2 1 3-15,-3 7 3 0,-1-4-2 16,-5 5 3-16,-6-3-1 0,-2 3-1 16,-5 0 0-16,-3 0-2 0,-4 0-7 15,-4 0-13-15,-4-2-33 0,-1 1-39 0,-1-5-36 16,6 0-56-16,0-2-61 0,1-4-652 15,9-2 303-15,1 1 200 0</inkml:trace>
  <inkml:trace contextRef="#ctx0" brushRef="#br0" timeOffset="218912.6162">28608 15977 104 0,'-2'13'121'0,"2"1"1"0,2 0-11 16,3 2 0-16,-1-1-14 0,4 3-5 15,3-4 0-15,1 0-4 0,4 2-7 16,-2-5-5-16,1-4-6 0,2-1-4 0,0-2-8 16,-3-4 0-16,4-2-2 0,-4-4-5 15,-3-3-1-15,-2 1 1 0,-3-5-10 16,-4-1-3-16,-4 1-5 0,-6-2-3 15,-6-4-4-15,-2 3-2 0,-6 3-1 0,4 0-5 16,-6 2 0-16,3 3-3 0,5 0-3 16,-2 3-6-16,4 2 2 0,1 3-1 15,2-3-4-15,3 3-3 0,8 0-1 16,0 0-1-16,0 0 4 0,0 0-5 0,0 0-2 16,27 6-14-16,-12-6-15 0,5-3 0 15,0 0-13-15,1 1-9 0,3-4 0 16,1-2 1-16,0 1-7 0,-1-1 0 15,-1 1 5-15,1-5 8 0,-6 3 0 0,2-3 6 16,-6 3 6-16,1 3 3 0,-4-6 10 16,-1 5 0-16,-1 0 9 0,-5-1-1 15,2-1 7-15,-4 5 7 0,0 0-6 0,-2-1 9 16,0 5 0-16,0 0 10 0,-6-7 1 16,6 7 7-16,0 0 4 0,0 0 12 15,0 0-2-15,-17 12-3 0,15-6 11 16,0 1 0-16,0 3 11 0,0-2 5 0,2 0 1 15,-2 4 1-15,4 1-4 0,0 1 2 16,0 1 3-16,2 4 1 0,1-6-5 16,1 8-5-16,4-3-3 0,0 0-4 0,2 1 0 15,-2 3-3-15,3-7-5 0,2 4 2 16,-3-6-6-16,3 2 1 0,-3-1-3 16,2-5 1-16,-2-1-2 0,3 1-4 15,-2-5-4-15,-1 0-6 0,1-4 3 0,-2 0-4 16,0-4-4-16,-1 0-6 0,-4-1-14 15,2-3-20-15,-3-4-35 0,-3 3-29 16,-2-4-30-16,-2-1-30 0,-7 1-494 16,-1-6 220-16,-2 1 146 0</inkml:trace>
  <inkml:trace contextRef="#ctx0" brushRef="#br0" timeOffset="219256.8823">28405 15563 97 0,'-10'0'134'0,"10"0"-7"0,-24 8 9 15,10-2-11-15,-2 8 9 0,0 0 3 16,-3 2-3-16,-1 11 0 0,6-4 5 16,2 5 1-16,0 2-4 0,6-1-7 0,6 3-7 15,2-1-7-15,6 3-11 0,4 3-8 16,6 2-12-16,4-1-6 0,5-3-7 0,3-2-7 16,-1-3-12-16,7-2-17 15,-2-1-23-15,-4-10-35 0,1 0-27 0,1-4-44 16,0-3-33-16,-4-2-59 0,1 1-513 15,-1-7 237-15,-3-2 158 0</inkml:trace>
  <inkml:trace contextRef="#ctx0" brushRef="#br0" timeOffset="219688.8263">29391 15880 44 0,'-10'-12'169'0,"0"5"-9"15,-4 0-8-15,-2-1-10 0,-3 2-3 16,-3 2-11-16,0 4-5 0,0 0-13 15,-1 4-7-15,4 2-13 0,-2 2-5 0,1 0-11 16,6 4 0-16,3 1-5 0,2 1-4 16,3-1-3-16,4 2-8 0,2 0-1 15,4 4-5-15,7-1-4 0,-2 5-6 16,3-6-2-16,0 2-7 0,2 0 2 0,0-1-2 16,-1-2-4-16,-2 2 3 0,-1-2-1 15,-1-4 3-15,-1 1-1 0,-4 1 9 16,0-3-3-16,-6-1 0 0,0-1-6 15,-4-1 3-15,-4-1-6 0,-1-1-3 0,-4-5-5 16,-2 2-5-16,1-3-9 0,0 0-27 16,-2-3-35-16,2-3-46 0,4 2-38 15,1-4-53-15,3-2-493 0,8-3 234 0,0-2 155 16</inkml:trace>
  <inkml:trace contextRef="#ctx0" brushRef="#br0" timeOffset="219886.4333">29652 15510 98 0,'-2'13'209'0,"-4"5"-5"15,-1 6-3-15,-4 9-4 16,1 0-2-16,1 4-16 0,-1 11-15 0,2-4-16 16,-4 4-15-16,4-2-13 0,2 1-12 15,0-5-17-15,0-6-31 0,-1 3-59 0,3-3-52 16,1-10-64-16,1-1-62 0,0-3-424 15,0-6 205-15,2-3 134 0</inkml:trace>
  <inkml:trace contextRef="#ctx0" brushRef="#br0" timeOffset="220510.5183">29785 15935 42 0,'32'-4'117'0,"0"2"7"0,-5-1-3 15,1 3 3-15,-3 0 6 0,-1 0 7 16,-2 0 0-16,0 3 5 0,-3-3 7 0,-2 0 5 16,-2 0 11-16,-1 0 4 15,0-3 3-15,-2 3-2 0,-2 0 3 0,1-3-2 16,0 3-4-16,-1 0-25 0,-10 0 1 16,19 3 0-16,-10-3 2 0,0-3-3 0,-1 3-1 15,-8 0 3-15,14 0-2 16,-14 0-3-16,11-1 3 0,-11 1-5 0,11 0-5 15,-11 0-4-15,8 0-7 0,-8 0-4 0,6-4-5 16,-6 4-7-16,0 0-6 0,9-4-6 16,-9 4-7-16,0 0-9 0,6-4-4 15,-6 4-9-15,0 0-10 0,7-2-1 16,-3-1-4-16,-4 3-5 0,6-4-4 0,-3 1-8 16,-3 3-1-16,8-6-2 0,-6 3-2 15,-2 3 18-15,8-5-5 0,-4 2-3 16,-4 3-3-16,6-7-5 0,-2 4 1 15,0-1 0-15,0-1 0 0,-2 4-1 0,0-6-8 16,2 2-1-16,-4 5 3 0,6-7 3 16,-4 5-5-16,0-4 3 0,-2 1-5 15,0 5 4-15,3-11-2 0,-3 8-13 16,-5-1 5-16,3-2-3 0,-4 0 4 16,-2 1-3-16,-6 1-4 0,0 1 2 0,-3 0-4 15,0 3-9-15,-4 0 12 0,-1 0-6 0,0 0-5 16,-4 0 4-16,3 3-3 0,-3 0 0 15,-1 1 4-15,2 1-7 0,1 1 6 16,3 0-7-16,-1-5-5 0,4 5-4 16,-1 0-3-16,4 1-5 0,-2 2-2 0,3-3-8 15,0 2 0-15,2-6-4 0,-1 4-7 16,2 3-2-16,3-3-7 0,0-2-10 16,-1 2-10-16,5 2-20 0,-2-2-24 0,2 1-29 15,2-1-38-15,-1-2-39 0,1 0-43 16,2-4-45-16,9 7-53 0,-3-1-1025 15,7-10 473-15,5 2 311 0</inkml:trace>
  <inkml:trace contextRef="#ctx0" brushRef="#br0" timeOffset="221230.9933">30926 15744 212 0,'6'-5'202'16,"-4"1"-15"-16,3 2-9 0,-5 2-4 15,0 0 1-15,0 0-16 0,-5 17-11 16,-1-7-9-16,0 7-14 0,0-3-12 0,2 6-12 16,-4 0-9-16,2 4-10 0,2-5-7 15,2 5-8-15,4-6-8 0,0 3-5 16,4-2-8-16,4 2-1 0,0-6-6 16,5-2-5-16,-1-3-3 0,-1-1-4 0,0-2-2 15,-1-7-4-15,0 3 0 0,-2-6-4 16,-2-1 0-16,0-5-6 0,-1 2-1 15,0 0-2-15,1-7-2 0,0 1-10 0,1-1-14 16,1 1-8-16,8-2-9 0,4-4-1 16,6 4-3-16,11-6 0 0,3 2 3 15,4-2-1-15,17-8 10 0,2-3-1 0,-2-4 4 16,-5-5 2-16,0 0 2 0,-5-2 3 16,-8 0 6-16,-11 7 1 0,-10 7 4 15,-6 5 17-15,-4 3 11 0,-5 4 8 16,-1 3 5-16,-6 7 11 0,-2-2 9 0,0 9 9 15,0 0 9-15,-16 18 6 0,5 4 15 16,-2 7 0-16,2 10 3 0,-1 10-1 0,-2 25-10 16,-2 3-9-16,4 2-4 0,-1 3 0 15,2 2-10-15,1 4-6 0,1-4-6 16,3 2-3-16,2-9-6 0,0 1-5 16,-2-14-2-16,3-13-5 0,-2 0-10 0,1-8-6 15,0-6 6-15,-2-2-6 0,2-7-4 16,-2-4-2-16,-3-8 2 0,0-2-2 15,-1-10 2-15,-1-1-2 0,1-9-5 16,-1-1 3-16,2-8 0 0,-1-7-5 0,4-3 6 16,6-3-1-16,4 0-3 0,6-11-3 15,12 3-3-15,3 2 0 0,7 0 1 0,16-9 0 16,3 10-1-16,-7 4-4 0,-5 4-30 16,-3 2-57-16,-6 4-78 0,1 1-88 15,-3 1-864-15,-2-5 382 0,-6 2 253 16</inkml:trace>
  <inkml:trace contextRef="#ctx0" brushRef="#br0" timeOffset="222639.5623">18177 16541 65 0,'11'0'154'0,"-2"-6"-9"16,1-2 0-16,1 1-1 0,-1-7-8 15,-4 1 1-15,1-6-14 0,-5 0-10 0,-4 1 7 16,-5-2-13-16,-5-1-7 0,-5 2-10 15,-11 4-8-15,-8 1-6 0,-4 7-4 16,-5 1-8-16,-1 6-6 0,-7 6-5 16,2 1-7-16,1 8-4 0,7 6-2 0,7 4-6 15,4-3-3-15,12 6-7 0,5-1-2 16,6-5-5-16,7-3-3 0,6 2-3 16,9-1 1-16,2-5-1 0,8-2 1 15,2-5-4-15,3-3-1 0,4-3-1 0,-1-2-2 16,-1-2 3-16,0 2-3 0,-1-4 1 15,1 3-1-15,-7 1 2 0,-1-2 0 16,-4 4 4-16,0-1 11 0,2 11 13 16,-4 2 4-16,3 14 2 0,-5 0 8 0,4 18 0 15,-6 4-4-15,4 21-1 0,-2 5-1 16,-2 3-4-16,-5 4-2 0,-1-2-3 0,0 1-1 16,-6-13-2-16,-2-10 0 0,-4-5-2 15,-3 1-1-15,-5-2-4 0,-2-10 0 16,-2-2 0-16,-6-8-4 0,1-6-2 0,-3-10-4 15,4-3-1-15,-4-8-4 0,5-8 0 16,-3-10-7-16,6-8-2 0,0-8-1 16,8-6-4-16,6-4 0 0,8-6-3 15,4-6 1-15,16-19-2 0,5 0 0 16,5 2-1-16,13 3 3 0,1 2 1 0,6 1 1 16,13-3-2-16,-10 10 4 0,1 7-1 15,-3-2-1-15,-1 0 1 0,-3 8 0 16,-5-1 3-16,-9 9-1 0,-9 5 1 0,-10 8 0 15,-2-3 2-15,-6 4 2 0,-6 6-3 16,-4 0 2-16,-4 7-1 0,-6 3 1 16,-4 5 0-16,-4-1 0 0,-4 11 0 15,-1 1 2-15,-1 5-1 0,4 2-2 0,3 5 2 16,6-1 0-16,0 0 6 0,7-2-8 16,6 3 0-16,3-4 1 0,5 0-1 15,7 0 0-15,4-7 0 0,5 1 0 0,1-3-5 16,3-9-1-16,2 1 2 0,0-4-2 15,-1-6 2-15,1 0 0 0,0-2 0 16,-3-6 1-16,-3 3 0 0,-3-3-2 0,-2 4 2 16,0-2 1-16,-4 3 2 0,-2 2-1 15,-1 1 2-15,-2-2-1 0,-2 8 2 16,-2 0 0-16,1 5 0 0,-3 0 2 0,-1 6 1 16,-1 3 4-16,-2 0-4 0,2 0 0 15,-2 2 2-15,0 1-3 0,3-2 3 16,-3-2 0-16,2 1 1 0,-2-5 0 15,2-1 3-15,2 0 1 0,4-5 1 0,-2-3-4 16,4 0 1-16,1-6-4 0,4 1-2 16,-2-5 3-16,1 3-3 0,0 1 0 15,0-2 0-15,-3 2 0 0,2-1-2 0,0 3 0 16,-3 2-1-16,-1 1 0 0,2 1 0 16,-3 3 2-16,3 3 0 0,-2 1-1 15,1 5 0-15,-1-5-9 0,0 7-27 0,-1-1-32 16,1-3-45-16,-1 3-50 0,-2-2-48 15,2-5-664-15,0-4 297 0,-2 0 195 16</inkml:trace>
  <inkml:trace contextRef="#ctx0" brushRef="#br0" timeOffset="222944.4966">19068 16108 215 0,'-8'8'229'0,"-2"5"-9"0,-1 8-6 15,3 6 3-15,-1 7-5 0,0 3-3 16,5 13-10-16,0 8-16 0,4 3-13 16,2 21-15-16,2 2-11 0,3 0-17 0,3-4-11 15,3-4-15-15,2-7-3 0,-3-13-14 16,2-8-1-16,2-2-13 0,1-8 8 15,2 0-25-15,0-9-10 0,1-1-16 16,2-9-16-16,-2-4-22 0,3-1-27 0,0-8-31 16,-2-2-27-16,1-7-30 0,-2 2-27 15,4-7-53-15,-5-9-46 0,-5 0-533 16,4-10 267-16,-8-2 176 0</inkml:trace>
  <inkml:trace contextRef="#ctx0" brushRef="#br0" timeOffset="223257.9973">19187 16293 62 0,'0'-7'153'0,"-2"-3"-18"0,4 7-10 16,0-3 2-16,-2 6-2 0,8 0-3 15,-8 0-3-15,16 1 3 0,-8 7-1 16,5 2 9-16,-3 5 4 0,3 4 4 0,2 9 4 15,-3 3-1-15,2 14-7 0,-4 10 0 16,6 11-14-16,0 7-8 0,-6 2-8 16,1 0-10-16,-3-13-6 0,-2-6-13 15,0-7-5-15,4 4-10 0,-4-5-6 0,0-11-11 16,0 2-15-16,0-4-21 0,-1-7-24 16,1-3-20-16,1-4-16 0,-1-6-22 15,0-2-24-15,-1-6-27 0,1 2-14 0,-2-7-25 16,-4-2-16-16,0 0-20 0,4-12-454 15,-6 0 223-15,0-7 147 0</inkml:trace>
  <inkml:trace contextRef="#ctx0" brushRef="#br0" timeOffset="224062.7137">19359 16962 309 0,'-15'-27'51'15,"2"12"16"-15,2 0 21 0,3 2 1 0,2 1 4 16,2 5 12-16,0-1-3 16,1-3-6-16,3 2-3 0,0 1 0 0,5 1-1 0,3 0-1 15,2-5-12-15,5 5 0 0,0 1-8 16,4 1-4-16,3 0-5 0,-2 2-5 15,2 1-4-15,3 2-3 0,1 5-2 0,-2 0-3 16,2 4-1-16,-3 4 0 0,3-1-1 16,-3 4 5-16,0 6-3 0,-1-1 0 15,-3-1 1-15,-5 0-5 0,2 1-4 16,-2 0-3-16,-2-1-5 0,2 0 1 16,-4-4-5-16,1 3-1 0,-3-6-4 0,2 1-5 15,-3 2-5-15,0-4-8 0,1-4-14 16,-4 0-12-16,2 0-17 0,0-4-18 15,1 1-20-15,2-3-7 0,-3-2-17 0,-6 0-20 16,15-7-1-16,-7 1 0 0,0-2 6 16,1-3 11-16,0 2 11 0,1-3 15 15,-2 2 11-15,-1 2 22 0,2-3 19 16,-1 3 5-16,-4 2 9 0,0 0 19 0,3 5 25 16,-3 0 19-16,-4 1 10 0,0 0 9 15,17 7 9-15,-15 0 4 0,2 1-6 16,-1 6 3-16,-3 0 3 0,2-1-3 15,0 1-4-15,-2 6-7 0,2-3-6 0,-2 0-6 16,0-2-5-16,0 0-8 0,0-1-1 16,0-3-2-16,2 3-9 0,-2-7 0 15,2 2-1-15,0-3-3 0,2-1-4 0,2-5-4 16,4 0-4-16,-10 0-4 0,18-1 2 16,-3-5-3-16,0 0 0 0,0 0-1 15,-1 2-4-15,2 0 3 0,-2-1 0 16,1 4-1-16,2-1-3 0,-2-2-1 0,1 4 4 15,2 0 0-15,0 4-4 0,4-2 1 16,-1-1 0-16,2 4 1 0,4-5 1 16,3 0 0-16,2 1-3 0,2-1 4 15,8-1 1-15,0-4-5 0,3 2 0 0,6-9 2 16,-4 3-1-16,-1-8 0 0,-3 1-3 16,-5-4 0-16,-9-1 0 0,-3 0 3 15,-8 3 4-15,-2 4 7 0,-10-3 4 0,-4 6 4 16,-6 2 6-16,-5 2 7 0,-4 1 12 15,1 2 4-15,-1 8 7 0,-2-3-3 16,2 11 5-16,1-3-7 0,1 11 4 16,0 1-1-16,5 5-2 0,0 1 0 0,2 1-7 15,2 1-4-15,2 4 4 0,0 5 1 16,0 1-1-16,4 7 15 0,0-4-1 0,0 7 8 16,2 6-5-16,-4-14 0 0,1 3-3 15,-3 2 1-15,-5-5 2 0,1 0-3 16,0-1-4-16,-4-4-3 0,-2-2-6 15,-4-6-1-15,-2 2-5 0,-4-5-12 0,-1-9-21 16,1 1-29-16,-4-9-44 0,-6-2-43 16,1-5-48-16,-5-8-50 0,0-1-52 15,-9-11-52-15,-14-18-765 0,5-10 366 16,-2-12 241-16</inkml:trace>
  <inkml:trace contextRef="#ctx0" brushRef="#br0" timeOffset="224183.4051">19908 16377 44 0,'0'-15'136'0,"3"1"-21"0,-1 7-13 16,3 1-10-16,5-2-39 0,0 8-59 0,7-3-177 15,11 1 62-15,-4 2 42 0</inkml:trace>
  <inkml:trace contextRef="#ctx0" brushRef="#br0" timeOffset="224687.6758">21522 16371 76 0,'10'8'267'16,"-6"3"-10"-16,-2 8-18 16,2 3-6-16,2 12-10 0,-2 5-12 0,2 11-16 0,-2 5-15 15,2 22-16-15,-2-9-18 0,-1-11-13 16,-1 5-12-16,0-5-11 0,-2-2-13 15,-2-4-9-15,0-7-6 0,-3-4-13 16,-1-6-6-16,-4 0-8 0,1-13-3 0,-4 0-13 16,3-6-4-16,-3-4-5 0,2-8-5 15,1 0-5-15,-1-9-9 0,1-1-3 0,6-6-2 16,-1-6-4-16,5-2-4 16,0 0-3-16,7-7-3 0,-1 3 2 0,7 1 0 15,3-4 1-15,0 9-1 0,-2-1 2 16,6 8-4-16,-4 2 5 0,1 9-2 0,0-3 1 15,2 9 3-15,-1 1 1 0,0 3 0 16,3 9 4-16,-2-4-4 0,0 0 2 16,1 2-3-16,5 3 3 0,-4-4-1 0,2-2 0 15,1 1-2-15,1-7 2 0,2 1 2 16,1-3-2-16,1-3 3 0,-1-2 2 16,2-2-2-16,-5-5 3 0,-1-5 1 15,-4 3-2-15,-2-10 1 0,-4 0-1 0,-3-2 0 16,-5 0-2-16,-4-1 1 0,-2 2-6 15,-2 5 0-15,-6-4 2 0,-1 4-16 16,-1 1-14-16,-3 3-27 0,0 1-34 16,1 3-32-16,2 3-41 0,0 2-34 0,4 2-36 15,6 0-564-15,0 0 271 0,-6 6 178 16</inkml:trace>
  <inkml:trace contextRef="#ctx0" brushRef="#br0" timeOffset="225044.104">22758 16920 66 0,'2'6'166'0,"2"3"-11"16,-2 3-11-16,2 3-11 0,-2 0-14 16,0 4-8-16,1-4-8 0,-1 4-13 0,-2 0-10 15,0-3-5-15,0-2-10 0,0-1 3 16,2-4 9-16,-2 2 7 0,0-3-8 15,2-2-5-15,-2-1-3 0,0-5-10 16,0 0 5-16,0 0-6 0,0 0-5 0,17-19-10 16,-8 6-1-16,3 0-4 0,1-3-5 15,4 0-3-15,0-1-4 0,2 4 6 16,-4 4 3-16,6-4 4 0,-6 7-3 0,1-2 9 16,2 8 3-16,-4 0 2 0,1 2 1 15,-2 6-5-15,0 2-2 0,-1-1-5 16,-4 4-3-16,4 0-4 0,-6 0-3 15,0 4-6-15,0-3-14 0,-4 0-31 0,-2-1-39 16,-2-1-37-16,2 1-52 0,-2-5-72 16,0-3-528-16,0-3 255 0,2-2 169 15</inkml:trace>
  <inkml:trace contextRef="#ctx0" brushRef="#br0" timeOffset="225207.8722">23584 16434 60 0,'8'6'180'16,"-2"2"-16"-16,-2 3-15 0,1-2-17 15,-1 4-12-15,-2 1-14 0,-2 2-22 0,-2 0-53 16,0-2-62-16,-7 1-308 0,1-2 115 16,-7 1 77-16</inkml:trace>
  <inkml:trace contextRef="#ctx0" brushRef="#br0" timeOffset="227736.9446">23695 17284 3 0,'-4'-4'230'0,"4"4"-18"0,-4-1-17 16,4 1-14-16,0 0-11 0,15-9-6 15,4 9-4-15,10 0-9 0,16 0-6 16,17-3-1-16,31 1-9 0,10 2-13 0,8 0-12 15,0 0-10-15,0 0-12 0,-6 2-8 16,-8 1-5-16,-6 3-8 0,-22-6-10 16,-15 3-6-16,-11-3-2 0,-7 0-8 15,-4 1-6-15,-9-1-10 0,0 0-16 0,-6 4-19 16,-3-8-26-16,-2 4-27 0,-6-1-21 16,-6 1-27-16,0 0-25 0,0 0-25 15,-4-9-27-15,4 9-496 0,-20-3 233 16,8-2 153-16</inkml:trace>
  <inkml:trace contextRef="#ctx0" brushRef="#br0" timeOffset="228004.7496">24422 16977 83 0,'0'0'130'0,"0"0"10"15,0 0 10-15,6 17 6 0,-2-9 2 0,0 7 1 16,3 4 4-16,-3 7-7 15,2-2-6-15,-2 4 2 0,3 10-8 0,2-2-6 16,-3 5-11-16,0-3-9 0,0 6-8 16,0-3-9-16,-1 9-10 0,2-9-10 15,-3 8-5-15,0-8-9 0,0-1-5 0,-2 0-6 16,2-4-5-16,-2-6-9 0,-2-3-12 16,3 0-19-16,-3 0-20 0,0-8-26 15,2 2-28-15,-4-6-30 0,2 0-28 16,2-2-30-16,-2-1-49 0,2-3-559 0,0-3 258 15,2 0 171-15</inkml:trace>
  <inkml:trace contextRef="#ctx0" brushRef="#br0" timeOffset="228943.057">26071 16895 163 0,'0'0'170'0,"0"0"-5"16,2 31 9-16,-2-10-8 0,0 7-9 15,2 5-7-15,0 8-9 0,-2 2-9 0,0 12-10 16,-2 0-11-16,-2 2-11 0,1 2-9 15,-5 23-9-15,4-20-12 0,-3-6-20 16,1-2-26-16,-1-5-26 0,1-8-26 0,0 1-27 16,2-9-11-16,2-4-3 0,-2-7-13 15,0-2-4-15,-2-5-5 0,0-4 4 16,2-9 14-16,0-2 3 0,4 0 8 16,-10-9 5-16,5-9 5 0,1 1 5 15,2-9 6-15,0 1 9 0,4-4 0 0,2-2 6 16,5-2 3-16,3-2 5 0,6-5 0 15,0-2 0-15,6 4 2 0,3 0 3 16,1-2 1-16,10-8 2 0,-5 7-2 0,-3 5 5 16,-2 1 5-16,-1-3 4 0,1 9 7 15,-10 1 15-15,2 7 19 0,-6 2 12 16,-3 4-7-16,-2 9 4 0,-5 0 13 0,-4 6 9 16,0 0 13-16,-4 27 9 0,-3-6 2 15,-6 5 5-15,1 9-10 0,-8 5-5 16,4 2-3-16,-3 5-6 0,4-3-8 15,0 4-5-15,5-3-8 0,-1-8-3 0,4-3-2 16,1-7-10-16,4-5-5 0,-2-2 0 16,2 1-4-16,2-8-5 0,4-6-2 15,2 0-5-15,0-2 2 0,4-5-5 16,-10 0-5-16,20-12-4 0,-7 5-5 0,4-6-6 16,0-1-1-16,1 5-4 0,-6-3 0 15,2 5-2-15,-3 1-2 0,0-2 0 16,-3 8-2-16,3 0 3 0,-5 6 3 15,2 2 4-15,1 1-1 0,0 4 1 0,1 7 0 16,-2-1 1-16,3-3 2 0,2 4-1 16,2 1 1-16,-3-6 6 0,6 4 0 15,-2-6-3-15,6 1 0 0,3-5 2 16,-2 1-2-16,4-8-1 0,3-1 1 0,-2-1-1 16,1-1 3-16,-1-7-5 0,0 1-1 15,1-7-2-15,-1-3 0 0,-3 2 1 16,-2-5 0-16,-4 6 6 0,-2-2 13 0,-6 4 9 15,-1 3 8-15,-6-3-2 0,-2 6 0 16,-2 5 5-16,0 1-2 0,-10-2 1 16,10 2 5-16,-12 8 3 0,3-2 0 15,2 2-5-15,1 4 2 0,2-4 3 0,0 5-2 16,4-3 5-16,0 3 5 0,4 1-7 16,0-1-2-16,7 0 4 0,0 1-5 15,3-1-1-15,4-4-3 0,-2-1-4 16,3 4-4-16,-2-5-4 0,0-1 2 15,0 2-9-15,-2-3-3 0,-1-3 3 0,-1 4-8 16,0 0-13-16,-2-5-20 0,-3 4-23 16,0-4-44-16,1-1-45 0,-2 1-53 0,-7-1-37 15,12 0-58-15,-12 0-629 0,0 0 310 16,8-1 204-16</inkml:trace>
  <inkml:trace contextRef="#ctx0" brushRef="#br0" timeOffset="231566.9562">28466 17468 46 0,'2'-12'148'0,"-2"4"-9"0,0-6-10 0,0-3-7 15,0 2-1-15,-2-6-3 0,-2 2 6 16,-4 2-2-16,-4-4-5 0,-4 2-11 15,-9 0-16-15,-5 6-2 0,-2 2-10 0,-6 5-5 16,3 1-10-16,1 9-6 0,0-3-5 16,4 8-3-16,3-1-8 0,-1 5-1 15,9 2-2-15,4 2-7 0,9-2 1 16,3 0-3-16,6 3-4 0,8-9 0 0,3 6 0 16,7-3-3-16,7-5 1 0,4-1-3 15,6 0-1-15,2-4-1 0,2-2-4 16,-6 0-2-16,0 0 1 0,-4 1-1 15,-1-1-2-15,-3 0 4 0,-4 5 2 0,-1 2 12 16,-2 0 4-16,-2 9 4 0,-5 4 5 16,0 6 4-16,-2 6 0 0,-3 4 2 15,-1 14-3-15,-4 3-3 0,-4 4-4 0,-2 4 1 16,-4 19-4-16,0-7-2 0,-5 1-2 16,-1-16-3-16,0-7 0 0,-2-9 0 15,-3-1-3-15,-2-6-1 0,-2-7-2 16,-3-6-3-16,0-3-2 0,-2-12 3 0,-2-2-3 15,3-10 2-15,-1-8-5 0,3-3-6 16,0-9-3-16,6-3 1 0,5-8-3 16,4-4 0-16,11-2-5 0,8-14-1 0,16-12 1 15,7 1-4-15,6 8 0 0,7 0-1 16,3 8 1-16,-1 5-2 16,-1 1 1-16,-7 14 3 0,-7 4-2 0,-6 6 0 15,-1 0 5-15,-8 8-4 0,0 1-2 0,-2 3 2 16,-4 7 3-16,-3-2-1 15,-4 10 3-15,1 2 1 0,-3-1 0 0,-1 5 1 16,-1 5 0-16,0 2 1 0,4 0 0 16,-2-4 5-16,5 5-4 0,-1 0 0 15,5 2 1-15,2-8 2 0,1 4 1 0,4-7 2 16,1 0 2-16,2-5-3 0,0 0-1 16,-1-6-1-16,-4-4 3 0,2-2-1 15,-1-3-4-15,-5-5 0 0,0 1-1 16,-6 0 0-16,-4-3 0 0,-2-3-3 0,-2 4 0 15,-6-4-4-15,-2 4-3 0,-6 2-6 16,0-1-14-16,-3 1-23 0,2 5-21 16,-2 2-25-16,3 5-27 0,2 1-27 0,4 0-30 15,0 1-36-15,6 5-529 0,0 0 254 16,2-6 166-16</inkml:trace>
  <inkml:trace contextRef="#ctx0" brushRef="#br0" timeOffset="232080.6791">29561 17539 117 0,'4'-8'197'0,"-2"1"-14"16,-4 1-20-16,-6 0-13 0,-1 5-11 0,-4-4-13 15,-4 10-15-15,-3-4-12 0,-2 5-8 16,1 2-11-16,-2-1-5 0,2 7-8 16,1-1-7-16,2 2-7 0,2 2-4 15,4-1-5-15,2-3-7 0,1-4-3 0,5 3-5 16,2-5 3-16,4-1-5 0,0 1-4 15,6-7 0-15,-1 2-7 0,-7-2-1 16,20-3 0-16,-8-3-4 0,-2 2-1 0,0 2-1 16,1-5 5-16,-2 7-3 0,-3-6-3 15,2 4-2-15,1-2 2 0,-3 4-1 16,-6 0-2-16,11 6-2 0,-5-5-2 16,1 10 2-16,3-4 2 0,0 2 1 15,4 3 0-15,2 1-2 0,3-3 0 16,7 2 3-16,4-3 2 0,5 2-1 0,3-5-4 15,2-6 3-15,5 0 1 0,-3-6 1 16,7-7 5-16,-5-6 9 0,3 1 4 16,-7-8 6-16,13-12 2 0,-6-4 2 15,-2-2-4-15,-6-8-1 0,-3-4-3 0,-6-5-7 16,-2-2 0-16,-9 9 6 0,-7 11 9 16,-2 7 11-16,-2 1 12 0,-2 9 1 15,0 1-8-15,-4 7-4 0,0 7-6 0,-6 3-3 16,-2 10-6-16,6-2 3 0,-18 25-4 15,6-3-6-15,-3 8 0 0,0 10-1 16,1 7-5-16,1 0 2 0,3 9-4 0,0-2-4 16,6-3-11-16,2 2-27 0,2-9-31 15,0 2-42-15,4-10-44 0,3 4-45 16,2-6-57-16,-1-9-602 0,0-8 287 16,3-3 190-16</inkml:trace>
  <inkml:trace contextRef="#ctx0" brushRef="#br0" timeOffset="232283.7825">30831 17181 167 0,'0'0'179'16,"0"0"-8"-16,0 15-3 0,-2-2-5 16,-2 7-6-16,-3 7-6 0,-2 7-11 0,1 2-13 15,0 7-15-15,-5 5-10 0,2 3-9 16,-1-1-18-16,1-1-34 0,1 1-47 15,1-3-39-15,0-6-37 0,1-5-33 16,0-2-29-16,0-9-351 0,-2-4 168 0,4-8 112 16</inkml:trace>
  <inkml:trace contextRef="#ctx0" brushRef="#br0" timeOffset="232422.4063">30583 17796 281 0,'-8'-23'28'0,"2"1"11"16,1 2 9-16,5 1 10 0,0 5-1 0,0 0 3 15,5 0 3-15,-1 0 2 0,4 6-4 16,2-4-8-16,4 3-8 0,-2-3-3 15,5 5-4-15,0-1-1 0,0 0-11 16,-1-1-5-16,4 5-19 0,-3-3-31 0,0 1-37 16,0 0-250-16,-3-2 107 0,2 3 71 15</inkml:trace>
  <inkml:trace contextRef="#ctx0" brushRef="#br0" timeOffset="232852.8754">30904 17486 75 0,'8'-2'46'0,"-2"-3"11"15,0 2 3-15,0 0 9 0,1 0 2 16,-7 3 6-16,17 0 0 0,-9 3-1 15,3 0-1-15,1 2-2 0,2 3 2 0,-2 1-1 16,2-2-1-16,4 6-6 0,-6 6-6 16,3-4-3-16,-3 6 0 0,2-2-5 15,-4 2 0-15,-4-4-9 0,0 2-1 16,-1-4-4-16,-1 0-2 0,-1-2-3 16,-1-1-3-16,0-5-1 0,-2 0 1 0,0-1 1 15,0-6 1-15,0 0-1 0,0 0-5 16,0 0 0-16,0 0-4 0,12-19-1 0,-5 9-4 15,-1-4-5-15,4 1 1 16,1 0-6-16,0 0 2 0,1 0-1 0,1 1 0 16,-2 3-2-16,-1-3-2 0,3 3-1 15,0 3 1-15,0-2 1 0,-1 2-2 16,0 5-4-16,2 1 4 0,-2 0 0 16,3 0 3-16,2 1-5 0,-2 5 1 0,3-6 1 15,0 6-1-15,-2-4 0 0,2 0-1 16,-4 2 6-16,-1-4 4 0,0 1 3 15,0-1-2-15,-3-1 10 0,-2-5-4 0,-2-2 0 16,4-3-1-16,-6 1-1 0,-4-3-6 16,2 0-2-16,-6-1 0 0,0 0-1 15,-4 0-3-15,2 0-10 0,-2 0-10 16,0 1-11-16,-3 4-23 0,0-1-19 0,3 1-27 16,-3 3-23-16,3 1-36 0,0 3-395 15,-1-4 187-15,0 4 123 0</inkml:trace>
  <inkml:trace contextRef="#ctx0" brushRef="#br0" timeOffset="233328.1186">31766 17421 107 0,'5'8'116'0,"-1"5"-16"16,-2-4-10-16,0 5-9 0,0 0-10 15,-2-1-7-15,2 0-15 0,-2-4 11 0,0 3-7 16,2-1-8-16,-2-1-4 0,0-5-5 16,2 3 0-16,0-2-4 0,-2-6-9 15,5 1 14-15,-5-1-7 0,0 0-4 0,0 0-3 16,23-9 1-16,-17 3 1 0,3 1-2 16,0-3-7-16,1 2 1 0,-2 0 2 15,3 3 3-15,-3-3-4 0,1 0 3 16,2 6-6-16,-3-1 1 0,0 1 3 15,-8 0-8-15,20 1 3 0,-12-1 1 16,-2 6-1-16,3 2-1 0,-1-3-9 0,1 3 3 16,-3-2 0-16,1 1 0 0,-1-5-1 15,0 4 3-15,0 0 3 0,4-5 10 16,-4 4 1-16,-6-5-1 0,16-6-4 16,-5 2 2-16,0 0-2 0,1-2 0 0,1-1-1 15,-3-1-4-15,6-2-1 0,-4 3 5 16,-2 1-3-16,4 3 1 0,-4-3 2 15,0 6 1-15,-1-1 6 0,-9 1 1 0,17 1-2 16,-8 5-1-16,-1-3-2 0,0 7 0 16,-2-3-4-16,3 1-5 0,0 1-17 15,-3 3-27-15,0-5-21 0,0 1-45 16,1-2-47-16,-1 0-385 0,1-6 180 16,1 0 120-16</inkml:trace>
  <inkml:trace contextRef="#ctx0" brushRef="#br0" timeOffset="233852.9279">32681 17333 3 0,'27'-9'112'16,"-1"-4"-7"-16,-3 1-20 0,0-3 9 16,0 1-11-16,-1 0-1 0,1-5 2 0,-4 5-11 15,-2 0 6-15,-2-1-1 0,-4 2-5 16,1 1 1-16,-4 3-8 0,2-3 0 15,-4 3-11-15,-2 3-2 0,2-1-5 0,-4 1-7 16,0-2-2-16,0 5-1 0,-2 3-9 16,0 0-1-16,0 0-1 0,0 0 0 15,0 0 5-15,-10 13 0 0,8-2 4 16,0-1 6-16,0 7 3 0,0-2-2 0,2 4-8 16,0 2 6-16,0-3 0 0,0 5-8 15,-2 0 0-15,0-1-4 0,2 1 0 16,-6-2 1-16,2 1-5 0,0 1 1 0,0-5-6 15,0 3 3-15,-4-7-3 16,3 5 1-16,1-5 0 0,-3-4-4 0,3 2 7 16,0-5 0-16,0 0 6 0,0-1 2 15,1-4-1-15,3-2-1 0,0 0 1 16,0 0-2-16,0 0-3 0,13-22-4 16,-2 10-1-16,2-1 0 0,3-1-6 0,2 3 1 15,-2-3-3-15,3 3 0 0,-2-3-1 16,-2 7-1-16,3-1-1 0,-4 2-5 15,-2 1 3-15,1 5 4 0,0 4-1 0,-2-3 2 16,1 7 1-16,-4 4 4 0,4 1-1 16,-4 0-1-16,0 2-1 0,-2-2-4 15,1 4 1-15,0-3 6 0,-1-1-11 16,-2 1-10-16,0-3-25 0,0-1-27 0,-2-3-31 16,3-1-39-16,-1 0-63 0,-4-6-601 15,0 0 268-15,0 0 177 0</inkml:trace>
  <inkml:trace contextRef="#ctx0" brushRef="#br0" timeOffset="234029.5885">33519 16975 178 0,'0'0'180'0,"13"10"-9"0,-7-1-13 15,0-1-14-15,-2-1-15 0,0 7-12 16,-1-6-15-16,-3 4-5 0,0 1-35 15,-3-2-35-15,-3 2-51 0,-2-1-56 0,-2-5-349 16,-6-1 146-16,-2-6 96 0</inkml:trace>
  <inkml:trace contextRef="#ctx0" brushRef="#br0" timeOffset="234172.6743">32569 16686 85 0,'-3'7'100'0,"3"4"-15"0,3-1-36 0,-1 2-63 16,2-5-90-16,0 7 35 0,0-1 24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27:37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5683 1694 31 0,'0'7'131'16,"2"0"4"-16,0 1-5 0,4-3-2 16,3 4-6-16,8-6 0 0,4-3-6 15,10-6-12-15,14-7-11 0,27-12-2 0,5-9-10 16,14-12-8-16,-5-3-4 0,-6-9-7 15,-16 7-4-15,-3-2-7 0,-10-1-2 0,-5-2-7 16,-8-2-6-16,-8 1 1 0,-11 10-5 16,-5 4 0-16,-8 9 7 0,-6 4 3 15,-2 5 2-15,-5 2-1 0,-4 4-6 16,-3 9-1-16,-5 6-3 0,-3 5-2 0,-5 8 3 16,-11 12 6-16,4 8 1 0,-10 22 4 15,1 13-1-15,7 10-2 0,0 27-8 0,7 5 5 16,5 2-1-16,10-12-4 0,-2 19-1 15,8-19-3-15,4-3-2 0,0 1-4 16,4-8 0-16,-2-4-1 0,2-18-1 16,0-12 0-16,0-11 3 0,0-5 3 0,-2-5 8 15,2-4 16-15,2-4 15 0,-2-8-5 16,0-7-8-16,2-4-6 0,-2-4-2 16,6-17-2-16,2-6-11 0,6-11-6 0,0-8 2 15,12-21-9-15,1-4-2 0,1 6-3 16,2 2-1-16,-8 12 0 0,0 8-4 15,-3 9 0-15,-1 4-5 0,-2 7-4 0,0 2 6 16,2 10-3-16,-2 6 4 0,3 7-2 16,3 2 1-16,3 11-2 0,-2 6 1 15,7 10 1-15,-5 1-2 0,9 17 2 0,-4 3 0 16,-5-9 0-16,-1-5 0 0,-6 1-3 16,4-2-2-16,-3-1-12 0,-5-8-10 15,2-1-19-15,-2-3-22 0,-4-3-25 0,2-4-34 16,-2-2-26-16,0-6-35 0,1-2-62 15,-3-9-631-15,1-2 298 0,-9 0 195 16</inkml:trace>
  <inkml:trace contextRef="#ctx0" brushRef="#br0" timeOffset="281.8959">7753 1215 64 0,'-6'-6'205'0,"-3"6"-7"0,-6 6-3 16,-4 7 0-16,-5 10-11 0,-2 9-6 0,-15 23-2 15,5 3-13-15,2 10-6 0,5 6-14 16,3 0-13-16,5-1-8 0,8 4-11 16,5-1-13-16,4-13-12 0,8-7-4 15,0-4-8-15,6 2-9 0,4-4-3 16,0 0-7-16,6-6-6 0,0-3-8 0,4-3-11 15,-1-4-20-15,1-9-19 0,-2-3-31 16,2-6-30-16,1-5-34 0,1-5-57 16,-3-8-63-16,5-5-547 0,-3-3 263 0,2-7 172 15</inkml:trace>
  <inkml:trace contextRef="#ctx0" brushRef="#br0" timeOffset="624.1063">8074 1908 71 0,'0'0'115'0,"0"0"-4"0,-2 24-4 0,2-11 2 16,0 5 0-16,0 0-2 0,0 5 3 15,2 1-13-15,-4 3-5 0,0 1-13 16,2-1-3-16,-2-5-3 0,2-2 3 0,0-1 8 16,0 1 6-16,0-5 11 0,-2-2 12 15,4-4-6-15,-4-3-7 0,4-2-10 16,-2-4-2-16,0 0-9 0,6-17-9 15,1 5-8-15,0-5-9 0,3-2-3 0,0 0-6 16,3-2-5-16,2 2-2 0,0 0-7 16,1 4-2-16,0-1-5 0,-2 7-3 0,4 2-1 15,-2 1-3-15,1 6 1 0,0 2 0 16,4 7 0-16,-1 5-2 0,-2 1-1 16,4 8-1-16,-1 4-3 0,-5 1-6 15,4 3-4-15,-4-3-23 0,0 1-23 0,-2-1-35 16,-1-2-31-16,-3-1-10 0,1-3-49 15,-2-1-587-15,-3-6 258 0,0-4 170 0</inkml:trace>
  <inkml:trace contextRef="#ctx0" brushRef="#br0" timeOffset="969.4951">8722 1083 76 0,'38'18'132'0,"1"7"-7"15,13 11-4-15,1 11 9 0,2 13-8 16,5 22-5-16,-3 7-14 0,-5 7-3 0,-5-2-10 16,-9 3 3-16,-12-15-7 0,-5 3 4 15,-2-6 4-15,-10 0-4 0,-3-12 9 16,-4-13 0-16,-4 1 1 0,-2-1 0 15,-5-3 1-15,-2-3-1 0,-1-4-3 0,-1 0-1 16,-1-11-7-16,-2 0-3 0,2-2-8 16,-1-5-8-16,-2-1-7 0,4-4-9 15,1-4 1-15,-2-2-7 0,4-3-9 0,2 0-7 16,0-7-15-16,1 0-34 0,0-2-42 16,7-3-43-16,0 0-49 0,-8-8-42 0,8 0-45 15,2-3-521-15,-2 0 258 16,0-5 170-16</inkml:trace>
  <inkml:trace contextRef="#ctx0" brushRef="#br0" timeOffset="1804.319">12277 1209 25 0,'4'-3'138'0,"0"-1"-7"0,-4 4 0 16,4-6-5-16,-4 6-7 0,4-2-5 15,-4 2-9-15,0 0-10 0,-16 8-2 0,-4-1-2 16,-8 7-7-16,-13 5-1 0,-25 13-2 16,-5-1-1-16,-4 3-5 0,-4 2-2 15,1-2 5-15,-1-1 7 0,6-4 4 0,5 1-5 16,15-7-4-16,11-3-6 0,9-6-12 15,5-1-2-15,4 1-8 0,3-3-3 16,4 5-5-16,6-3-1 0,5 2-5 16,6 0 4-16,8 4 2 0,7 2-9 0,11 4 0 15,10 4 1-15,19 7-3 0,6-2 0 16,5 2-8-16,3-2 2 0,1 1-5 0,-6-5-1 16,-3 3-6-16,-10-7 3 0,-11-5 0 15,1 2 0-15,-9-6-1 0,-1 3-3 16,-6-6 1-16,3 4-8 0,-7-5 4 15,-2 0 0-15,-2-1-2 0,-4-3 1 0,1 1-5 16,-3-2-7-16,0 1-13 0,-3-3-21 16,0 1-21-16,-4-3-35 0,4 0-48 0,-4 0-53 15,-4-4-38-15,0 3-530 0,0-3 259 16,0 0 170-16</inkml:trace>
  <inkml:trace contextRef="#ctx0" brushRef="#br0" timeOffset="2102.5035">11169 2173 26 0,'-2'8'201'16,"4"-1"4"-16,5 3-7 0,5 4-6 0,7-1-5 15,9 6-10-15,8 1-6 0,23 12-10 16,0-1-15-16,7 0-13 0,4-2-8 15,4-3-12-15,-2 1-5 0,-1-2-9 0,-3 4-9 16,-13-15-13-16,-8 4-1 0,-1 0-7 16,-3-4-6-16,-9-2-9 0,0-1-2 15,-9-1-5-15,-2-3-6 0,0 1-2 0,-3-1-4 16,-2 1-6-16,-2-4 1 0,-4 2-8 16,-1-1-14-16,-3-3-31 0,1 2-41 0,0 0-56 15,-3-2-70-15,0-2-687 0,-6 0 299 16,0 0 196-16</inkml:trace>
  <inkml:trace contextRef="#ctx0" brushRef="#br0" timeOffset="3082.6307">13970 2052 123 0,'0'-10'199'0,"-2"2"-4"16,-5 1-19-16,1-1-17 0,-9 4-17 0,-2 2-11 16,-7 6-11-16,-5 2-5 0,-13 11 4 15,-5 2-6-15,-17 11-6 0,3 7-7 16,7 0-5-16,2 4-9 0,12-7-7 0,13-2-5 15,3 2-9-15,10-3-5 0,7 0-5 16,9-3-1-16,9 5-6 0,6-3-4 16,10 2-6-16,7-1-2 0,9-6-5 0,16 7 1 15,5-7-8-15,-7-10-12 0,-5-5-26 16,7-5-39-16,1-5-43 0,3-1-41 16,16-11-56-16,-1-7-535 0,1-8 248 15,-12-5 163-15</inkml:trace>
  <inkml:trace contextRef="#ctx0" brushRef="#br0" timeOffset="3380.0341">15095 1230 5 0,'-16'-7'192'0,"-3"7"-5"15,-5 4 5-15,-4 3 6 0,-11 12 2 0,-19 16-6 16,-1 9-7-16,-3 11-10 0,-5 16-8 16,6 12-8-16,3 3-12 0,8 0-13 15,15-11-6-15,9 1-13 0,4 4-13 0,12-3-6 16,10-10-14-16,4-9-3 0,8 19-8 16,8-6-9-16,7-5 0 0,9-5-10 0,6-8-6 15,5-3-8-15,3-7-23 0,2-6-37 16,-8-13-49-16,-1-8-53 0,-6-7-69 15,3-5-75-15,3-6-569 0,-1-1 284 16,-2-5 188-16</inkml:trace>
  <inkml:trace contextRef="#ctx0" brushRef="#br0" timeOffset="4070.4698">15147 1889 18 0,'6'-4'99'16,"4"4"-5"-16,1 0 1 0,3 6-13 0,2 2-2 16,2 1-8-16,2 7-3 0,3 5-4 15,-2 1-5-15,-2 3-9 0,-1 4-3 16,-2-1-1-16,-1 5-3 0,0-2-7 16,-5 1-5-16,1-2 4 0,-1-1-1 0,-2-5-2 15,0 0-5-15,-4-6 4 0,-2 0 4 16,0-5 36-16,-2-1 2 0,-2-5 11 15,0-3 1-15,2-4-6 0,0 0 1 0,-14-11-2 16,12-1-3-16,-2-3 2 0,2-2 3 16,2-4-6-16,0-4 0 0,4-2-8 15,5-5-7-15,2 0-7 0,1-1-6 0,3 1-3 16,8-3-7-16,-4 7-4 16,5 3-3-16,-1 3-3 0,2 3-5 0,3 2-2 15,-3 9 1-15,3 0-2 0,-3 4-3 0,1 5 3 16,-1 5-1-16,2 5-4 0,1 2-2 15,-5 6-1-15,3 1 2 0,-6 5-1 16,-2 4-1-16,-3-1-1 0,-3 2 1 0,-1 3-5 16,-2-3-9-16,-5-1-6 0,-2-2-20 15,-2-4-20-15,0 0-25 0,0-2-33 16,-2-2-36-16,2-3-62 0,-2-1-526 0,2-8 248 16,-2 0 165-16</inkml:trace>
  <inkml:trace contextRef="#ctx0" brushRef="#br0" timeOffset="4252.1991">16335 2383 54 0,'8'23'112'0,"-4"2"-14"15,-2-7-9-15,0 2-7 0,0-3-10 0,-2-1-12 16,0 2-9-16,0 0-30 0,-4-4-41 15,4 0-191-15,-2-3 72 0,2 1 47 16</inkml:trace>
  <inkml:trace contextRef="#ctx0" brushRef="#br0" timeOffset="4704.1537">17297 1960 176 0,'2'-14'194'0,"-2"1"-9"0,-4 4-17 16,-1-1-16-16,-5 3-15 0,-4 1-16 16,-6 4-10-16,-3 2-15 0,-5 2-9 15,-6 5-6-15,-2 5-7 0,1 3-12 0,-3 4-3 16,4 4-7-16,2 4-7 0,7-3-4 15,1 1-3-15,7-2-6 0,0 2-3 16,7-2 0-16,1-2-6 0,3-3 1 16,4-4 4-16,2-3-3 0,6-1 5 0,2-1 2 15,3-4-1-15,4-5-3 0,2-3 1 16,1-2-7-16,4-1 0 0,3-5-4 0,-1-3 1 16,-1 1 0-16,-2 2 2 15,0-3 7-15,-2 0 1 0,-2 3-1 0,-2 2-1 16,-2 2-3-16,-1-2-1 0,2 4-6 15,-6 1-2-15,0 4-1 0,1 6 0 16,-3 1 0-16,2 5-2 0,-1 3-1 0,4 7-1 16,-5-2 0-16,2 7-3 0,0-3-1 15,2 3-18-15,-2 0-18 0,-2-1-29 16,2-1-21-16,1 0-42 0,-1-1-38 0,3-6-41 16,0-1-468-16,-1-3 228 0,0-5 150 15</inkml:trace>
  <inkml:trace contextRef="#ctx0" brushRef="#br0" timeOffset="4879.5197">17892 2310 129 0,'0'11'183'16,"0"3"-14"-16,-2 5-16 0,0 3-9 15,-2 2-18-15,-4 3-12 0,2 3-14 0,0 2-5 16,-4 3-18-16,1-2-27 0,0-3-51 15,3-2-56-15,-2-5-379 0,4-4 148 16,-3-3 98-16</inkml:trace>
  <inkml:trace contextRef="#ctx0" brushRef="#br0" timeOffset="5326.2746">18218 1966 8 0,'4'-2'165'0,"2"1"-14"0,-6 1-5 15,17 8-17-15,-6 0-12 0,1 5-4 16,2 2-8-16,-2 5-15 0,0-1-7 16,-1 2-7-16,0 1-3 0,-3 2-9 0,1 1-7 15,-3-3-1-15,0-3-8 0,-2-2-6 16,0 0-2-16,1-3 0 0,-2 1 5 15,-1-5 8-15,0-3-1 0,-2-2-6 0,-2 0 3 16,2-5 3-16,0 0 2 16,0 0-6-16,-12-16 3 0,8 7 3 0,4-3-1 15,0-3-3-15,2-2 2 0,0-2 1 16,3 2-6-16,2-6-5 0,-1 2-1 0,4 0-2 16,5-1-5-16,-2 6-4 0,2-1-1 15,1 0-2-15,2 3-6 0,0 5 0 16,0-1 0-16,0 7 0 0,-1 0 2 15,1 6-6-15,0 0 4 0,-2 5-4 0,0 2 1 16,-1 1 1-16,0 2-2 0,-2 3 0 16,-1 1-5-16,-4-4 1 0,2 1 1 0,-4 0-7 15,0 0-24-15,0-5-21 0,-2-1-27 16,-2 2-25-16,5-4-46 0,-5-3-80 16,-2-3-574-16,0 0 269 0,0 0 177 15</inkml:trace>
  <inkml:trace contextRef="#ctx0" brushRef="#br0" timeOffset="5545.0736">18989 1609 112 0,'2'-3'182'15,"-2"3"-20"-15,0 0-11 0,0 0-13 16,6 11-10-16,-4-1-8 0,0 1-9 15,2 4-12-15,-2 2-10 0,2 4-9 0,-2-2-7 16,3 4-6-16,-3-2-18 0,0-2-35 16,2 2-41-16,-2-2-41 0,1-2-50 15,-1-3-346-15,0-3 158 0,0-3 104 0</inkml:trace>
  <inkml:trace contextRef="#ctx0" brushRef="#br0" timeOffset="5775.9223">19288 1108 170 0,'12'3'249'0,"0"2"7"16,7 9-10-16,13 14-10 0,14 20-18 16,-1 9-16-16,-1 12-11 0,1 18-22 0,-7 7-15 15,-10-13-12-15,-12 1-14 0,-10 2-15 16,-6 0-12-16,-10-1-13 0,-10-3-25 15,-4-5-32-15,-8-5-46 0,-5-5-44 16,-1-6-47-16,-1-6-53 0,-8-5-66 0,-2-8-521 16,2-11 254-16,-12 1 167 0</inkml:trace>
  <inkml:trace contextRef="#ctx0" brushRef="#br0" timeOffset="6328.9966">16427 2357 173 0,'2'-5'205'0,"-2"5"-12"0,0 0-6 16,0 0-11-16,0 0-17 0,0 0-14 15,0 0-9-15,0 0-3 0,0 0-2 0,-2 24-8 16,-1-9-1-16,1 1-8 0,0 4-9 16,0 5-7-16,0 0-9 0,-2 2-11 15,-2 4-2-15,-3 1-9 0,1 1-11 0,-7-2-30 16,-2-3-48-16,1-1-59 0,-4-3-76 16,-1-2-636-16,2-9 269 0,0-4 178 15</inkml:trace>
  <inkml:trace contextRef="#ctx0" brushRef="#br0" timeOffset="7403.8043">18300 2027 97 0,'2'-6'135'0,"-2"6"-7"0,0-6-7 0,0 6-8 16,0 0-16-16,0 0-6 0,4-3-6 15,-4 3-3-15,0 0 8 0,0 0-1 0,9 13-4 16,-5-4-3-16,-2 1-3 0,3 3 1 16,1 3-7-16,0 0-4 0,3 5-5 15,-3 1-6-15,0 0-7 0,3 1-5 0,2 0-3 16,-3 0-5-16,0-2-3 0,-1-2-7 16,1-2 1-16,-1-2-2 0,-3-2-4 0,2 0-1 15,1 1 7-15,-5-4 8 0,2-1 14 16,0-3 13-16,-2 0-1 0,2-2-7 15,-4-4-6-15,0 0-6 0,0 0-3 16,16-13-6-16,-14 2-4 0,4-2-1 16,0 0-3-16,-2-3 6 0,2 0 3 0,3-3-2 15,2-1-8-15,-1 2 9 0,-1-1-3 16,1 1 2-16,1 1-4 0,0 0-1 16,3 2-5-16,-1 0 0 0,0 1-3 15,-1 3-8-15,3 0 2 0,0 0-1 0,2 2-1 16,0 4-2-16,2-1 0 0,0 2-1 15,2 2-4-15,-2 0-1 0,3 4 1 0,-4 2-2 16,2 2 0-16,1 3 0 0,0 3 3 16,-4 1-3-16,1 5-2 0,-2 1 2 15,-4 0 0-15,1 1-1 0,-2 3 2 16,-3 0 2-16,1-2-3 0,-3 2-2 0,-2-1 2 16,0-3-1-16,0 0 1 0,-2 0 0 15,0-1-3-15,0-3 2 0,2-2-1 16,-2 1-2-16,0-3-2 0,-2 0-7 0,2-3-9 15,0 2-11-15,0-3-20 0,-2 1-29 16,2-4-53-16,0 0-42 0,-2-4-65 16,0 0-588-16,0 0 281 0,0 0 185 0</inkml:trace>
  <inkml:trace contextRef="#ctx0" brushRef="#br0" timeOffset="8201.061">18393 1973 9 0,'0'0'129'0,"0"0"-10"16,0 0-12-16,0 0 8 0,0 0-8 16,0 0-6-16,4 21-3 0,-2-11-6 0,-2 3-2 15,5 2-4-15,-3 2-4 0,2 3-10 16,-1 0 5-16,3 5-6 0,-2 0-6 15,0-1-6-15,-2 0-1 0,3 1-9 16,-1-3-7-16,0-3 0 0,-2 1 1 0,0-4-7 16,0-1 0-16,0 1-2 0,0-3 0 15,0-1 4-15,-2 0 1 0,0-3 12 16,0-2 11-16,3 1-5 0,-1-4 2 16,-2-4-2-16,2 3-6 0,-2-3-3 0,0 0-8 15,5-12-4-15,-3 2-4 0,2-2-4 16,2-1-1-16,-2-2-4 0,2-3-1 0,5-1-4 15,-2 3-3-15,1-4 5 0,1 3-4 16,-1 0-2-16,3 0-1 0,0 2-3 16,-1-1-2-16,2 5-1 0,-2 0 3 15,3 0-5-15,-1 0 0 0,6 3-1 0,-2-1 0 16,2 4 1-16,-2-1-2 0,2 2-1 16,1 4-2-16,-4 0 2 0,2 1-1 15,0 4 1-15,-2 2-2 0,-2 4 3 16,1 2-1-16,0 1 0 0,-4 6 2 0,-2-1-4 15,0 2 6-15,-2 0-3 0,-2 1-1 16,0 3 3-16,-2-3 0 0,1-2-3 0,-3 2 1 16,0-3-7-16,0 0-8 0,-2-4-14 15,0-2-25-15,-2 0-19 0,4 1-20 16,-2-3-24-16,0 0-29 0,-2-3-37 16,0 0-512-16,-2-7 235 0,4-1 156 0</inkml:trace>
  <inkml:trace contextRef="#ctx0" brushRef="#br0" timeOffset="8850.1395">19047 1617 100 0,'0'0'138'0,"0"0"-1"15,0-5-10-15,0 5-5 0,0 0-7 16,-2-9-2-16,2 9-5 0,0 0-2 16,2-7-7-16,-2 7-1 0,0-4-8 0,0 4-4 15,0 0-9-15,0-5-6 0,0 5-14 16,0 0 1-16,0 0-10 0,0 0-6 16,0 0-4-16,0 0-1 0,-2 19-6 15,0-6-3-15,0 1-2 0,0 2-1 0,0 4-5 16,0-1 1-16,2 0-3 0,-2 0 1 15,2 1-4-15,-2 0-3 0,2-1 1 0,0 0 1 16,0-2-4-16,0-4-1 0,-3 1 4 16,3-1-3-16,0-4 1 0,0 3-1 15,0-3 5-15,-2-4 8 0,2 1-3 16,0-6-6-16,2 5 1 0,-2-5-1 16,0 0-1-16,0 0-3 0,0-24-2 0,0 15-1 15,3-4 1-15,-1-2-2 0,0-4-1 16,0 1 0-16,-2 0-2 0,2-2 1 15,0 1 0-15,0 2-2 0,0-2 1 0,0 2 1 16,1 0-2-16,-3 2 0 0,2-1 0 16,-2 5 0-16,2-1 0 0,0 1-4 0,-2 2 0 15,0 1-4-15,2 2 1 0,-2 3 0 16,0 3 4-16,0 0-3 0,0 0 1 16,0 17-7-16,0-8-31 0,0 2-31 15,-2 5-41-15,2-1-37 0,-4 2-514 0,-1 1 226 16,-1-2 149-16</inkml:trace>
  <inkml:trace contextRef="#ctx0" brushRef="#br0" timeOffset="12047.1008">20343 2198 117 0,'0'0'151'0,"0"0"-10"16,0 0-8-16,0 0-7 0,0 0-2 0,0 0-3 16,36 4-6-16,-13 0-3 0,6-3-6 15,12 4-11-15,5-4-12 0,12 3-4 16,1 2-5-16,4-4-8 0,1 1-4 16,-1 0-9-16,-4 0-1 0,-7-1-7 0,-6-2-4 15,-3 2-4-15,-10-2 0 0,-1 2 0 16,-2-2 1-16,-10 2 0 0,2-2-2 15,-5 0-4-15,-3 2-3 0,0-2-3 16,-2-2-13-16,-4 2-28 0,-8 0-31 0,9 0-36 16,-9 0-27-16,0 0-27 0,0 0-26 15,0 0-406-15,0 0 193 0,0 0 128 0</inkml:trace>
  <inkml:trace contextRef="#ctx0" brushRef="#br0" timeOffset="12448.4402">20768 1874 20 0,'0'-10'126'16,"0"3"-1"-16,-2-1-7 0,0 1-6 15,2 1-7-15,0 0-12 0,0 1 2 16,0 5-11-16,0-8-5 0,0 3-10 0,0 5-9 15,-2-6 0-15,2 6-7 0,2-8-7 16,-2 8 1-16,2-4-7 0,-2 4-1 16,0 0 2-16,0 0-3 0,4-3 1 0,-4 3 3 15,0 0 0-15,0 0 1 0,0 0 8 16,11 11 12-16,-7-1 6 0,0 3 5 16,0 4-1-16,1 5 11 0,2 8 2 0,-1 3 0 15,-4 7-1-15,2 2 6 0,0 10-5 16,-2 3-5-16,2 0-4 0,0 1-3 15,-2 0-11-15,3-1-8 0,0-2-3 0,-3-2-4 16,0-10-4-16,2 2-8 0,-2-5 2 16,0-6-4-16,-2-3-6 0,2-1-12 15,0-5-25-15,-2-3-35 0,0 0-42 16,0-3-35-16,2 1-40 0,0-6-55 0,1-5-625 16,5-1 286-16,0-3 188 0</inkml:trace>
  <inkml:trace contextRef="#ctx0" brushRef="#br0" timeOffset="13043.9724">22197 1958 117 0,'6'-4'162'0,"3"-1"-18"0,4 0-14 16,3-4-11-16,6 0-11 0,3-3-13 0,5-6-9 15,8-2-4-15,-2-5-13 0,17-11-4 16,-5-4-4-16,-1-8-11 0,-5-5-4 16,-1-2-4-16,-5 0-5 0,-7-4-6 15,-8 9 3-15,-4 10 0 0,-7 4 3 16,2 3 12-16,-8 7 1 0,0 1-1 0,-2 4-6 15,-4 4-5-15,-4 4-7 0,-3 5 1 16,-2 6 8-16,-5 6 8 0,-4 7 7 0,-3 11 7 16,-3 14 2-16,-9 19-2 0,1 7-5 15,2 8 2-15,2 3-2 0,3 2-7 16,3 3-3-16,4 0-5 0,2-2-3 0,2-4-2 16,5-12-3-16,3-9-7 0,-1-1 2 15,3-12-4-15,-1 0-1 0,3-9-3 16,0-1 2-16,2-9 12 0,0-1 13 0,2-4 0 15,0-6-6-15,4-5-6 0,-4-3-3 16,0 0-5-16,23-16-1 0,-8 0-4 16,4-5-2-16,3-3-4 0,0 1-2 15,4-2-1-15,-3 5-4 0,3-2-1 0,-1 3-6 16,-4 4-2-16,0 2 6 16,3 2-3-16,-2 4 1 0,0 6-4 0,-1 2 3 0,1 9-4 15,0 1 4-15,-2 5-1 0,1 7 1 16,-2 4 2-16,0 1-4 0,-2 2 2 15,-2 4 0-15,-3 0-10 0,4-3-18 16,-6 1-18-16,0-1-25 0,-3-4-33 0,1-3-36 16,1 0-26-16,-3-6-50 0,3-2-622 15,1-7 283-15,0 0 188 0</inkml:trace>
  <inkml:trace contextRef="#ctx0" brushRef="#br0" timeOffset="13344.471">23950 1257 99 0,'0'0'184'15,"-30"19"0"-15,9 0-6 0,-7 13-2 0,-8 18-4 16,-2 9-13-16,0 10-5 0,2 1-10 15,2 3-7-15,2 3-12 0,5 0-10 16,4-2-6-16,6 3-13 0,4-5-5 0,6-12-5 16,1-5-8-16,6-10-8 0,2 0-6 15,2 4-6-15,6 0-5 0,0-5-4 16,2-8-5-16,3-4-13 0,2-5-16 0,4-4-39 16,1-4-50-16,3-7-62 0,3-7-65 15,-6-3-560-15,10-9 259 0,2-4 171 16</inkml:trace>
  <inkml:trace contextRef="#ctx0" brushRef="#br0" timeOffset="13743.5727">24326 1924 14 0,'0'0'157'0,"0"0"-2"0,-10 15-12 0,5-2-10 16,-1 2-6-16,0 3-12 0,0 4-7 15,0 1-12-15,-2 2-9 0,2-3-8 16,0 2-8-16,0-4-5 0,2-2-7 16,-3 0-5-16,5-5 12 0,-2 0 19 0,-1-4 20 15,3-1 5-15,0-2-9 0,2-5-11 16,0-1-1-16,0 0-1 0,0 0-8 16,2-20-4-16,5 6-8 0,-1-1-6 15,3-4-7-15,3-1-4 0,0-4-5 0,2 2 2 16,-2 1-4-16,7-3-7 0,-1 5-1 15,-4 2-6-15,4 2-1 0,0 4-4 0,-1-1-4 16,0 7 0-16,0 1-2 0,2 3-4 16,0 2 4-16,-2 5-6 0,2 3-1 15,0 2 2-15,-2 3 1 0,0 3-1 16,-5-2-4-16,4 2 1 0,-6 1-3 0,3 0-1 16,-3 0-5-16,-1-5-19 0,-3 0-27 15,-1-1-30-15,-1 0-28 0,0-5-27 16,2 2-43-16,-4-5-67 0,0-2-547 15,-2-2 268-15,0 0 176 0</inkml:trace>
  <inkml:trace contextRef="#ctx0" brushRef="#br0" timeOffset="13996.6331">24881 1258 10 0,'0'-5'178'0,"-2"1"-19"16,2 4-15-16,0 0-13 0,0 0-5 0,0 0-12 16,-8 20-11-16,5-9-8 0,-1 3-3 15,2 3-9-15,0-1-7 0,-3 2-7 16,1 1-5-16,0 2-6 16,0-3-6-16,2 3-4 0,-3-3-6 0,3 1-6 0,-2-3-5 15,2 2-22-15,0-2-33 0,2-6-30 16,0 5-27-16,2-6-49 0,0-2-357 15,2-1 166-15,3-4 109 0</inkml:trace>
  <inkml:trace contextRef="#ctx0" brushRef="#br0">25171 994 42 0,'9'-2'174'0,"3"4"7"0,7 4-2 16,2 5-2-16,9 8-2 0,3 12-7 16,12 15-5-16,-1 11-11 0,-3 6-11 0,-3 6-11 15,-8 6-11-15</inkml:trace>
  <inkml:trace contextRef="#ctx0" brushRef="#br0" timeOffset="15078.361">24022 1777 92 0,'6'-4'138'15,"-2"2"-13"-15,5 1-13 0,-9 1-7 16,12 3-7-16,-4 1-2 0,2 2-3 16,0 2-3-16,0 3-3 0,-1 0-1 0,4 6-5 15,-3 1-7-15,-1 1-6 0,-3 2-3 16,2 1-9-16,-1 1 1 0,-5 2-4 16,2 0-6-16,-4-1-4 0,0-1-2 0,0 2-7 15,-2 0 1-15,-2 0-6 0,-1-3-1 16,1-3-1-16,0-1 0 0,-2-1-1 0,1-2-4 15,1-2-4-15,0 1 3 0,0-5 5 16,2 1 3-16,-2-4 5 0,-1-1 4 16,1-3 3-16,4-2-4 0,0 0-3 15,-13-9 1-15,11 1-1 0,2-3-6 0,0-1-3 16,2-3-2-16,0-2-2 0,2-2-4 16,3-1-1-16,0-4-4 0,1-1 1 15,2 3-1-15,1-3-3 0,4-2 1 16,0 2 0-16,1 0 0 0,4 5-3 0,-4-4 1 15,3 5-2-15,-1 2-1 0,2 0-1 16,2 4 1-16,-1 0-2 0,2 1 0 0,-2 3-1 16,5 3-1-16,-1 0 1 0,-1 4-1 15,-1 4 1-15,4 0-1 0,-1 4 0 16,-1 1 2-16,1 3-4 0,-4 1 1 16,-2 5 0-16,-1-1 1 0,-2 2 0 0,-2 3 1 15,-5 0-2-15,0 1 4 0,0 2-2 16,-4 0 1-16,-2-1 1 0,0 3 0 15,-4-4 0-15,2-1 0 0,-4-1-1 0,2 0 1 16,-2 0-2-16,2-4 0 0,0 0 2 16,-2-2-2-16,2-1 0 0,-2-1-9 15,2 0-5-15,-2-1-10 0,2 0-13 0,0-5-16 16,-2 1-37-16,2-2-40 0,0-4-44 16,-2 6-534-16,2-6 240 0,0 0 159 15</inkml:trace>
  <inkml:trace contextRef="#ctx0" brushRef="#br0" timeOffset="16157.2005">25359 1066 91 0,'9'0'105'16,"-9"0"-9"-16,18 8-2 0,-4-2 6 16,-2 3 2-16,3 7 1 0,0 3-2 0,2 8-1 15,2 9-5-15,0 5-1 0,-5 5-4 0,0 6-2 16,-2 22-2-16,-8-10-6 0,-2-4 1 15,-8 22-8-15,-4-3-6 0,-8 3-4 16,-2-3-4-16,-8-1-10 0,-2-2 1 16,-5-3-5-16,1-2-4 0,-1-6-2 15,-3-1-3-15,2-5-3 0,3-4-1 0,3-11-7 16,6-10-1-16,1 0-3 0,7-6-3 16,-4-3 1-16,6-6-1 0,1 2-5 0,2-3-1 15,-1-3 1-15,3-2 0 0,1-2 0 16,-1 1-4-16,3 0 0 0,-1-5-4 15,1-1-5-15,2 2-9 0,0-3-26 0,2-2-26 16,-2-1-32-16,4-2-36 0,-4 4-36 16,4-4-452-16,0 0 210 0,0 0 138 15</inkml:trace>
  <inkml:trace contextRef="#ctx0" brushRef="#br0" timeOffset="28230.0875">2893 3720 81 0,'24'-6'115'0,"-6"1"-16"16,12-2-11-16,11-2-4 0,11-4-8 0,22-6-12 15,2-4-1-15,-1 1-5 0,-1-5-9 16,-3-2-1-16,-2-2-5 0,-8-3-4 0,-5-2-8 16,-2 0 5-16,-17 4-10 0,-9 5 8 15,-4 2 9-15,-7 2-8 0,-5 2 7 16,-4 6-6-16,-3 2-5 0,-5 3 0 16,-5 6-3-16,-1 4 9 0,-8 6 8 0,-8 9 7 15,-9 12 0-15,-16 18 4 0,1 7-3 16,-5 9 1-16,-7 22-4 0,3 4-3 15,7 0 3-15,12-12-1 0,0-1 0 0,7-1 0 16,3-5-5-16,2-5-3 0,7-14 0 16,5-10-7-16,2-7 3 0,0-7 18 0,4-3 19 15,0-5 17-15,2-1-3 0,0-8-10 16,4-7-7-16,0-1-8 0,0 0-7 16,12-22-7-16,-1-2-5 0,4-4-7 15,4-9-5-15,4-2-1 0,0-3-3 0,1 4-5 16,-1 2-3-16,2 6-3 0,-6 5 0 15,1 2-5-15,-6 5-4 0,3 7-1 0,-2 5 1 16,0 6-1-16,2 6 3 0,0 7-2 16,-3 4 1-16,6 11-1 0,-4 0 0 0,-1 4-1 15,5 8 1-15,-4-2-8 0,2 2-3 16,-4-5-6-16,1-2-14 0,0-4-28 16,0 0-26-16,-1-3-19 0,-1-5-20 15,2-1-25-15,-1-6-32 0,6-2-41 0,-5-5-531 16,-1-3 253-16,6-5 167 0</inkml:trace>
  <inkml:trace contextRef="#ctx0" brushRef="#br0" timeOffset="28481.2373">4256 3619 130 0,'-24'42'167'0,"6"-2"-11"0,1 0-10 16,2 3-10-16,0 2-9 0,7 0-11 15,0 2-11-15,3-4-10 0,3-1-10 0,4 0-5 16,5-2-9-16,-1-2-8 0,4-2-12 16,3-6-20-16,4-1-27 0,2-4-25 15,-3-8-39-15,2-3-39 0,3-5-34 0,-4-5-292 16,0-4 144-16,5-6 96 0</inkml:trace>
  <inkml:trace contextRef="#ctx0" brushRef="#br0" timeOffset="28782.0597">4608 4025 88 0,'6'-9'95'15,"-2"3"-1"-15,0 2-3 0,0 1-18 16,-2 1-7-16,-2 2 13 0,0 0 3 0,10 15 4 16,-8-6-2-16,2 3-6 0,0 3 0 15,-2 2-8-15,0 0-7 0,2 0-3 16,-2 0-8-16,-2 0-10 0,2-1 1 15,0-3 3-15,0-1 12 0,1-1 17 0,1-4 3 16,-2 0-4-16,2-6-10 0,-4-1-7 16,15-3-4-16,-6-6-9 0,3-1-2 15,4-2-2-15,-2-4-8 0,5 1-4 0,-2 2-3 16,0 1 1-16,-3-1-4 0,2 4-3 16,-2 3-2-16,4 0-4 0,-4 4-1 15,-1 4 1-15,4 4-1 0,0 1-2 0,-1 5 1 16,0 3 0-16,0 4-3 0,1 1-2 15,-2-1-9-15,0-1-16 0,-1 2-21 16,2-5-17-16,-2 0-27 0,-1-8-41 0,0 1-51 16,-5-8-408-16,5-4 199 0,-5-5 131 15</inkml:trace>
  <inkml:trace contextRef="#ctx0" brushRef="#br0" timeOffset="28971.4668">5458 3559 72 0,'20'12'154'0,"-2"5"-5"16,1 11-5-16,3 9-3 0,6 24-2 16,-8 4-10-16,-3 4-11 0,-4 3-9 15,-2-8-9-15,-7-10-11 0,-2 3-6 0,0-4-6 16,-4-6-12-16,0-4-6 0,0 1-7 16,-2-5-23-16,2-1-41 0,-3-8-51 15,3-2-61-15,0-3-390 0,0-8 175 0,2-2 115 16</inkml:trace>
  <inkml:trace contextRef="#ctx0" brushRef="#br0" timeOffset="29401.4562">6254 4463 2092 0,'-27'-2'-29'16,"5"0"35"-16,6 2 10 0,0 0 48 0,6-2 38 15,2 2 0-15,8 0-16 0,-10 0-19 16,10 0-12-16,0 0-4 0,42 4-7 16,0-2-6-16,15 2-3 0,6 2-3 0,24 1-1 15,2 1-9-15,-2-3-11 0,-15 1-30 16,-11-4-34-16,-3 0-28 0,-12 0-20 0,1-4-25 16,-7 0-23-16,-9-3-19 0,-3-1-12 15,-7-2 12-15,-6 0 14 0,-4-3 14 16,-5 1 19-16,-6-1 14 0,0 0 26 15,-2-1 33-15,-4 0 18 0,-1 0 22 0,3 1 15 16,-2 0 13-16,1 4 4 0,3-2 0 16,-2 3 4-16,2 0-7 0,2 6 4 0,0 0 4 15,0 0 11-15,19 9 5 0,-6 3 3 16,3 1 2-16,6 6-1 0,-1 2 2 16,0 2 1-16,2 2-7 0,-1 0 2 15,-4 1-1-15,-2-2-5 0,-4 0-3 0,-1 1 3 16,-5-5-5-16,-6 1-4 0,-2-1 0 15,-7 1-5-15,-5-4-4 0,-4-2-12 0,0-2-44 16,-2 1-53-16,-1-7-63 0,5-4-448 16,0-3 203-16,8-1 134 0</inkml:trace>
  <inkml:trace contextRef="#ctx0" brushRef="#br0" timeOffset="30094.136">8246 4132 180 0,'0'0'222'0,"-21"5"-8"0,6 3-15 0,-2 6-14 15,-9 5-14-15,3 6-16 0,-4 7-13 16,2 2-14-16,3 0-12 0,6-2-10 0,3 0-11 16,6 2-6-16,3-6-12 0,6 0-4 15,3-3-4-15,5 2-8 0,3-7-8 16,8 4-6-16,2-5-4 0,5-5-4 15,-1-5-8-15,3-1-5 0,-2-7-7 0,1-1-3 16,1-1-10-16,0-5 3 0,-3-5-3 16,0 3-5-16,-4-4 2 0,1 0-1 15,-1 3-1-15,-8-1 4 0,0 1-1 16,-3 1-3-16,2 3-5 0,-6 1 2 0,0 2 1 16,0 4 1-16,-8-2 1 0,14 8-1 15,-6-1 2-15,-2 3-2 0,5 1 0 16,1 1 4-16,6 3-4 0,0-2 4 0,4 0-2 15,3-1 2-15,3-3 1 0,4 3-2 16,-6-5 0-16,2-3-1 0,-5-2 2 16,-1-2-2-16,-1-2-2 0,-4-4-2 0,-2-2-2 15,-7-4 2-15,-4-3-3 0,-6-1 1 16,-4-3-1-16,-7 0-3 0,-4 0 5 0,2-2 0 16,-1 4 1-16,-2 1 1 0,6 1-2 15,1 2-3-15,3 2-6 0,4 1 3 16,6 1-2-16,6 2 3 0,7-4 0 15,6 2-4-15,4 2-4 0,9-5-8 0,1 1 4 16,-1-2-1-16,-3 1 0 0,1-1 6 16,-10 3 1-16,2-2-4 0,-3 1 7 0,-4 0 1 15,-4-1 3-15,-3 3 0 0,-1 1 1 16,-2 0 0-16,-1 0-2 0,-2 5 2 16,2-1-5-16,0 4 4 0,-6 0-3 15,11 7 10-15,0 1-4 0,2 4 1 0,1 3 2 16,4 2 3-16,2 2-4 0,2 4 2 15,-3-3 4-15,-2 0-1 0,-2-1 5 16,-5 0 0-16,0 0 6 0,-4-4 4 0,0 0 1 16,-6-1 2-16,-8 1-2 0,0-4-2 15,-6-1-1-15,-8 0-1 0,-1-3-4 16,-3-3-6-16,4-2-23 0,-2-4-37 0,1-4-23 16,6-1-29-16,0-5-50 0,9-7-32 15,6-2-438-15,6-6 213 0,8-7 141 16</inkml:trace>
  <inkml:trace contextRef="#ctx0" brushRef="#br0" timeOffset="30264.9567">9499 3893 119 0,'31'-36'44'0,"-3"8"21"0,-7 8 22 16,-3 2 11-16,-6 4 8 0,-2 3-7 0,2 2-13 15,-4 3 5-15,-2 6 10 0,-6 0 13 16,13 19 0-16,-9 0 0 0,-2 8 3 16,-2 5-8-16,0 10-12 0,-4 10-5 15,-3 7-10-15,-1 17-7 0,2-12-8 0,2-9-6 16,2-1-13-16,0-9-21 0,0-1-31 15,0 1-42-15,4-6-33 0,-2-6-47 0,-2-5-472 16,2-5 203-16,-4-4 134 0</inkml:trace>
  <inkml:trace contextRef="#ctx0" brushRef="#br0" timeOffset="30406.4535">9530 4317 100 0,'5'-18'161'0,"4"5"-8"0,3 0-11 16,7-1-16-16,11 1-9 0,4 2-10 15,6-1-12-15,11 3-9 0,4-1-13 0,-1 1-28 16,6 3-33-16,-3-1-50 0,2-2-56 16,1 3-275-16,-1-2 125 0,-2-3 83 15</inkml:trace>
  <inkml:trace contextRef="#ctx0" brushRef="#br0" timeOffset="30859.4775">10976 3698 155 0,'2'-5'163'0,"-2"5"-26"0,0 0 3 0,0 0 12 16,-2 27 2-16,-2-2-6 16,-2 3-8-16,-2 16-8 0,-6 7-6 0,0 22-9 15,-5 2-13-15,-2-1-9 0,4-5-8 16,-1-3-12-16,4-11-5 0,2-9-10 16,-4-2-8-16,4-7-14 0,1-4-17 0,1-4-18 15,-1-6-1-15,0-2-1 0,3-8-24 16,-2-4-10-16,1-5-1 0,2-4-1 15,7 0 0-15,-12-13 7 0,10-4 8 0,4-4-4 16,4-6 0-16,4-3 5 0,4-3 3 16,2 2 2-16,4 3 2 0,-1 2 3 15,2 1 5-15,-2 4 1 0,-1 4 3 0,4 5 3 16,-5 5 6-16,-2 5 8 0,2 4 0 16,-1 3 6-16,2 7 0 0,-2 3 2 15,-1 2 1-15,0 2-7 0,2 0-2 0,3 2 8 16,-2 1 1-16,-1-4 0 0,2-1 6 15,0 1 4-15,3-4 2 0,0-6 8 16,4-2 7-16,-5-4 4 0,1-4 6 0,2-4-1 16,-2-5-3-16,-3-4-2 0,-2-4-11 15,-4-2 6-15,-7-4-7 0,-2-2-5 16,-6 1-3-16,-6 1-5 0,-5 0-1 0,-2 4-7 16,-2 4-4-16,-1 4-8 0,-4 4-30 15,-1 0-54-15,4 7-47 0,0 2-62 16,1 5-685-16,2-2 294 0,3 2 194 15</inkml:trace>
  <inkml:trace contextRef="#ctx0" brushRef="#br0" timeOffset="32017.9271">11829 3967 172 0,'9'-3'169'0,"4"5"-8"0,3 2-9 16,6 5-5-16,1 8-6 0,5 6-9 0,0 8-10 15,-2 3-9-15,0 3-7 0,-1 4-9 16,-1 1-7-16,-3-2-9 0,-4 0-3 0,-2-7-8 16,-5-4-6-16,1-4 4 0,-2-1 3 15,-3-3 10-15,0-5 15 0,-2-2 8 16,0-3-3-16,-4-5-8 0,2-4-3 16,-2-2-7-16,0 0-8 0,0-17-6 0,4 1-8 15,1-5-2-15,2-5-11 0,5-2-1 16,3-1-7-16,4-1-4 0,0 1-5 0,3 4-2 15,0 0-3-15,4 2-2 0,-1 3-3 16,3 3-3-16,2 0 0 0,-1 7-4 16,-1 2-2-16,1 2 1 0,1 1-2 15,2 3-1-15,0 2-3 0,3-2-2 0,1 2 0 16,4-2-7-16,3-2 8 0,-9 2-9 16,4-4 3-16,-7 3 1 0,3-7-2 15,-6 1-3-15,-3-5 2 0,-3 1 2 0,-4-2 0 16,-4-2-2-16,-6-1-3 0,-4 4 4 15,-6-2-3-15,-2 3 2 0,-6 1-1 16,-6 3 2-16,-1 1 0 0,-2 2-1 16,-4 6-4-16,1 3 1 0,-2 4 3 0,0 4 1 15,1 7 0-15,1 3 0 0,4 2-1 16,5-1 0-16,4 3-9 0,5 0-16 16,6 0-19-16,4 1-22 0,10-2-16 15,6-1-24-15,8-2-18 0,13-2-22 0,3-5-12 16,9-3-5-16,5-5 8 0,1-4 6 15,0-4 9-15,3-5 17 0,15-5 16 0,-6-5 19 16,-15 0 24-16,-12-1 30 0,-3 0 34 16,-6-3 20-16,-5 2 36 0,-8-1 20 15,-4 0 12-15,-5 3-1 0,-6 1-5 0,-3 3-8 16,-6 2-9-16,-6 1-7 0,-5 2-3 16,-4 5-7-16,-5 4-2 0,-6 4-1 15,-6 6-5-15,3 4-4 0,-3 4 0 0,2 2-3 16,5 2-3-16,3 0-3 0,4-1-2 15,2-3-2-15,6 0-5 0,6-1 0 16,0-3 0-16,6-4-2 0,4-1-1 0,2-5-1 16,6-2-1-16,2-3-3 0,3-3 3 15,0 2-3-15,4-7 1 0,1 1-5 16,-1 1 2-16,-6-1-3 0,2 0 3 16,-4 2-2-16,2-1-1 0,-5 3-2 0,2 0-3 15,-4 3 1-15,0 0 3 0,1 5-3 16,2 2-5-16,2 0-16 0,-3 4-22 15,4-3-23-15,2 4-27 0,3 1-32 0,1-3-42 16,0-1-558-16,6-3 247 0,-2-2 163 16</inkml:trace>
  <inkml:trace contextRef="#ctx0" brushRef="#br0" timeOffset="32510.2989">14344 4069 94 0,'-11'-4'155'16,"-1"0"-11"-16,0 4-24 0,-8 2-3 15,3 4-2-15,0 5-3 0,-2 7-8 16,0 4-5-16,2 4-7 0,7 6-11 0,-1 0-5 16,7-2-10-16,4 1-2 0,4-3-10 15,5-1 0-15,5 0-9 0,6-2-4 16,5-8-4-16,7-3-3 0,6-9-12 0,4-2 5 16,5-6-4-16,3-7-2 0,3-5-3 15,11-14-2-15,-3-5-1 0,-2-6-10 16,-8-10 4-16,-2-2-1 0,-9-8 0 0,-4 1-2 15,-4 4 7-15,-11 11 11 0,-4 7 7 16,-7 9 16-16,3 5 4 0,-6 2-6 16,-3 6-10-16,-2 5 0 0,-4 7-6 15,2 3 0-15,0 0 0 0,-24 23-2 16,10-2 3-16,-4 9-5 0,-2 9 2 0,-2 4-1 16,1-1 2-16,2 0 3 0,2-4-1 15,5-6-1-15,-1-4 2 0,4-4 7 0,1-4 14 16,2-4 12-16,1-3-1 0,3-5-5 15,7-6-5-15,-5-2-5 0,0 0-6 16,27-15-4-16,-10 1-7 0,-1 2 1 0,6-5-6 16,-3 4-2-16,0 0-5 0,0 4-2 15,1-2-3-15,-4 6-1 0,3 3-4 16,-2 4 1-16,0 3-4 0,3 8 4 0,-2 1-1 16,6 8 3-16,1 0-3 0,-1 3-1 15,0 0 2-15,2 0 0 0,-1-4-3 16,1 0 0-16,2-4-8 0,-6-7-37 0,4-1-66 15,1-6-79-15,-5-3-819 0,3-6 340 16,-2-2 225-16</inkml:trace>
  <inkml:trace contextRef="#ctx0" brushRef="#br0" timeOffset="33470.0709">17179 4229 35 0,'12'-38'191'0,"-1"4"-6"0,-5 1 7 0,-4 2-7 16,-2 1-8-16,-2 2-7 15,-7 2-15-15,-5-4-12 0,-8 8-20 0,-3 4-9 0,-7 7-14 16,-4 3-7-16,2 6-10 0,-6 5-10 15,5 8-5-15,-1-1-10 0,1 8-6 16,5 4-5-16,8-1-7 0,2 3-1 16,8-1-4-16,3 0-5 0,5 2-4 0,6-7-1 15,2 0-1-15,5 1-3 0,3-2-1 16,4-2 0-16,0-2-2 0,4 0-6 16,-4 1 2-16,3 1 1 0,-1 1-2 0,0 6 5 15,0 5 9-15,0 6 5 0,-1 7 2 16,-4 7-2-16,0 5 1 0,-1 22-2 15,-6 4-9-15,2 0 5 0,-6 1-2 0,-2-8 0 16,-2-10-5-16,-8 13 3 0,-2-14-2 16,2-13 9-16,-3-3 10 0,-2-9 12 0,-4-7 9 15,-3 0 4-15,0-12-13 0,-2-7 7 16,1-7-4-16,1-9-1 0,0-6-6 16,0-12-8-16,7-7-8 0,3-11-10 15,6-5-7-15,10-4 0 0,8-22-9 0,13 0-6 16,11 3 2-16,15-16-2 0,9 8 0 15,1 7-3-15,-4 16 4 0,-1 8-1 16,-4 6-1-16,-7 11 0 0,-9 8-1 0,-7 6 2 16,-3 7-6-16,0 1 3 0,-8 9 3 15,1 3-3-15,-2 5 2 0,2 3-3 16,-2 4 0-16,-2 4 2 0,1-2-3 16,0 4-3-16,1-2 0 0,-3-2-3 0,4 1 3 15,0-3 2-15,2-4-1 0,0 1 3 16,4-7-1-16,-3-3 2 0,3-2 0 0,3-6 2 15,-4-3-1-15,0-3 8 0,3-4-3 16,-7-5 4-16,-4 0 1 0,-7-4-3 16,-4-2-3-16,-4-1 1 0,-6 3-2 0,-6-5-5 15,-6 4-2-15,-2 5-10 0,-4 0-21 16,3 8-13-16,-3 0-36 0,2 3-40 16,2 7-36-16,8 3-24 0,-1 2-21 0,6 1-15 15,7 5-610-15,5 0 282 0,5 3 187 16</inkml:trace>
  <inkml:trace contextRef="#ctx0" brushRef="#br0" timeOffset="33961.9166">18286 4293 52 0,'18'-3'192'15,"-5"-3"20"-15,-2 2 1 0,-5 1-21 0,-4-1-18 16,-2 4-18-16,0 0-17 0,-17-6-13 16,4 6-12-16,-3 4-13 0,-4 2-10 15,-5 5-10-15,-5 4-7 0,3 2-7 16,-2 4-6-16,-5 4-9 0,8-2-2 0,3 2-8 15,1-4-10-15,6-3-5 0,3 0-6 16,2-3-3-16,7-2-3 0,2-3-1 16,4-2-1-16,5-3-2 0,1-3-3 15,3-2 1-15,3-4-1 0,2 1-4 0,0-3 2 16,-1-2 1-16,0 3-1 0,-2-1-3 16,1 0 1-16,-3 2-2 0,0 0-2 0,-3 4 2 15,0-1 1-15,3 4-1 0,-2 1-1 16,3 4 3-16,1-1-2 0,2 3 1 15,0-1-1-15,3 2 1 0,4-2-2 0,1 0 1 16,3-3 2-16,1 0 2 0,4-6 5 16,1-2-4-16,9-4 9 0,7-6 5 15,1-3 0-15,12-11 8 0,1-5 5 16,-7-5 3-16,-5-6-3 0,-1-6 0 16,-7-7-3-16,-1-2-1 0,-7-2-2 0,-6-4-2 15,-10 9 7-15,-3 11 14 0,-4 6 5 16,-5 5 0-16,-2 5-4 0,-4 6-2 0,-4 5-8 15,-6 6 0-15,-6 6-5 0,-2 8 1 16,-10 9-3-16,-4 14-4 0,1 7-3 16,-11 17-3-16,3 9 2 0,7 1-5 0,5 2 5 15,10-10-9-15,6-5 5 0,7-8-15 16,2 0-28-16,4-5-37 16,7-2-53-16,7-2-66 0,6-9-122 0,8-2-628 0,3-7 316 15,5-7 209-15</inkml:trace>
  <inkml:trace contextRef="#ctx0" brushRef="#br0" timeOffset="34999.4778">20586 3882 24 0,'3'-4'170'0,"1"3"-20"0,-4 1-8 16,6 9-15-16,0 0-15 0,-2 7-3 16,2 1-5-16,4 8-5 0,-4 0-6 0,0 1-7 15,0 2-5-15,-2 1-6 0,3-2-3 16,-3-1 0-16,-2-3 0 0,3-3 8 16,-3-4 14-16,0-3 25 0,0-1 21 15,0-4-13-15,-2-5-6 0,0-3-9 0,0 0 0 16,0 0-8-16,4-25-6 0,-2 7-11 15,3-3-5-15,3-6-11 0,4-1-10 0,6-5-2 16,5 1-6-16,0 2-4 0,2 2-14 16,1 6-1-16,2 3-4 0,-1 6-7 15,-3 1-3-15,0 6 0 0,0 6-5 16,-3 4 1-16,3 6-2 0,-4 2 3 16,0 5-6-16,-2 5 3 0,0 3 1 0,-3 0-8 15,-3 2-5-15,-2-3-21 0,-2-1-30 0,-2-2-38 16,-2-5-44-16,0 0-38 0,-2-5-51 15,2-5-717-15,-4-3 318 0,0-3 211 16</inkml:trace>
  <inkml:trace contextRef="#ctx0" brushRef="#br0" timeOffset="35157.1642">21496 3570 171 0,'0'0'178'16,"0"0"-12"-16,4 12-12 0,-6-5-15 15,0 4-14-15,-2 2-14 0,-2 3-16 0,-3 3-34 16,-1 0-37-16,-3 2-58 0,-8-7-80 16,-5 4-252-16,-9-6 124 0,-5-5 82 15</inkml:trace>
  <inkml:trace contextRef="#ctx0" brushRef="#br0" timeOffset="35295.541">19827 3396 36 0,'-16'0'177'0,"8"6"-13"0,6 1-8 16,8 1-21-16,2 4-7 0,6-1-18 16,2 4-19-16,10 4-51 0,1 5-56 0,3-4-332 15,4 4 119-15,-1 1 78 0</inkml:trace>
  <inkml:trace contextRef="#ctx0" brushRef="#br0" timeOffset="37215.4661">2671 5345 22 0,'-13'-2'184'15,"2"0"-14"-15,7 0-6 0,4 2-1 16,0 0-1-16,22-7-9 0,2-2-13 0,21-7-3 15,25-10-11-15,4-1-6 0,4-7-15 16,1 0-8-16,-3 1-9 0,-4-2-11 16,-9-3-8-16,-2 0-1 0,-5-3-3 15,-15 7-5-15,-13 5 7 0,-4 4-4 0,-7 0 4 16,-5 6-1-16,-3 0-12 0,-4 5-2 16,-7 6-4-16,-7 0-5 0,-2 8-3 0,-8 3-2 15,-9 12-3-15,-4 12 1 0,-12 21 1 16,-1 11-2-16,6 10-1 0,-5 20-1 15,-3 4-4-15,19-14 1 0,5-2-3 0,4 0-4 16,4-5 2-16,6-15-2 0,3-7 0 16,0-10 0-16,2-6-1 0,2-5 1 15,0-3 11-15,-1-5 5 0,1-2 13 16,4-7 2-16,1-3-8 0,3-6-3 16,-6-3-4-16,21-14-5 0,-2-2-4 0,4-9-2 15,5-7-2-15,14-13 2 0,-6 6-10 16,-4 5-5-16,-1 0-1 0,-1 5-4 0,-2 7 0 15,-5 1-6-15,1 9 1 0,-4 3 0 16,2 5 1-16,-3 8-5 0,2 2 2 16,0 7 1-16,-2 2-2 0,2 8-10 0,-2 2-8 15,-2 3-18-15,2 1-29 0,-3 1-22 16,0-1-27-16,3-1-22 0,0-3-22 16,0 0-17-16,3-5-29 0,-2-6-44 0,2 0-582 15,-1-6 282-15,0-7 186 0</inkml:trace>
  <inkml:trace contextRef="#ctx0" brushRef="#br0" timeOffset="37437.1668">4220 5044 181 0,'-19'6'233'16,"0"7"4"-16,-4 6-11 0,-5 12-10 15,0 7-8-15,-5 20-20 0,1 4-16 16,4 3-13-16,5 3-19 0,4 1-6 0,9-10-20 15,1-7-11-15,5-1-3 0,4-5-9 16,4-3-12-16,2 6-16 0,3-8-27 0,2-5-28 16,6-4-31-16,-1-3-29 0,4-6-30 15,-2-8-30-15,6-4-42 0,1-4-38 16,-1-7-513-16,1-3 239 0,5-4 159 16</inkml:trace>
  <inkml:trace contextRef="#ctx0" brushRef="#br0" timeOffset="37742.0018">4360 5842 963 0,'27'-25'-29'0,"-8"5"29"0,-3 2 34 16,-4 3 26-16,-2 4 17 0,-1-1 8 15,-2 5 3-15,-1-1 2 0,0 2-4 0,-2 3-11 16,3 1 3-16,-7 2 10 0,0 0 1 16,18 11-5-16,-11-1 5 0,0 3 1 15,-1 2-6-15,-2 0-5 0,-2 3-5 0,4-1-5 16,-4 0-8-16,2-1-1 0,-2-2 0 16,1-2 6-16,-1-3 6 0,1 1 5 15,1-5-4-15,-2-3-6 0,-2-2-10 16,0 0-6-16,21-18-6 0,-11 4 2 0,5-3-8 15,2-4-4-15,3-2-5 0,-2 1-3 16,3-2-1-16,1 2-4 0,-4 4-5 16,0 3-2-16,-2 2-3 0,-1 3 1 0,0 3-4 15,2 1-1-15,-5 6-2 0,2 4-2 16,0 4 7-16,-2 1-4 0,0 3-5 16,0 4 5-16,-1 2-6 0,-1-1-22 0,-1-3-23 15,0 3-35-15,-3-4-40 0,0 0-36 16,2-1-31-16,-4-5-50 0,0-2-628 15,4-5 294-15,-8 0 193 0</inkml:trace>
  <inkml:trace contextRef="#ctx0" brushRef="#br0" timeOffset="37921.0048">5056 5120 187 0,'2'-7'206'0,"0"-1"-19"0,0 2-13 0,3 5-9 16,-5 1-3-16,0 0-10 0,19 9-14 15,-11-2-14-15,-1 5-10 0,1 0-11 16,-2 3-13-16,3-1-26 0,-2 4-41 0,-3 0-52 16,2 1-56-16,0-5-81 0,-2 0-382 15,-2-3 187-15,-2-1 123 0</inkml:trace>
  <inkml:trace contextRef="#ctx0" brushRef="#br0" timeOffset="38128.0472">5454 4967 2236 0,'8'-7'6'16,"-1"1"-15"-16,0 3 5 0,-1 3 27 16,-6 0 51-16,12 9 19 0,-1 3 4 15,-1 5-8-15,8 8-14 0,-2 7 3 0,6 10 2 16,5 17-1-16,-1 8 0 0,-6 0-5 16,0 6-3-16,-8 1-7 0,-1-3-1 15,-7-6-12-15,-4-9-7 0,-2-1-20 0,-4-2-24 16,-1-3-37-16,-1-6-49 0,0-9-65 15,-2 2-69-15,2-13-764 0,2 1 334 16,0-8 221-16</inkml:trace>
  <inkml:trace contextRef="#ctx0" brushRef="#br0" timeOffset="38594.3059">6464 5839 2528 0,'8'-3'-2'0,"-2"3"20"16,-6 0 54-16,9-1 35 0,-9 1 5 16,7-1-20-16,-7 1-20 0,0 0-9 0,8 7 1 15,-6-1 1-15,-2 3 0 0,-2 0-8 16,0 1-5-16,0 3-6 0,-2 2-4 16,-1-1-9-16,-2 1 4 0,3 0 1 15,-2-2-3-15,0 0-5 0,2 0-2 0,-2 1-6 16,-1-3 2-16,5 0 1 0,-5-2-6 15,3-1-2-15,0 1-3 0,-2-1-4 16,-3-1-1-16,3 1-9 0,-2-1-6 0,-1-1-7 16,0 0-11-16,3 0-5 0,0 0-15 0,2-1-21 15,0-1-15-15,0 0-11 16,4-4-1-16,0 0 3 0,0 0 6 0,0 0 6 16,18 0 4-16,-18 0 3 0,24-6 7 15,-8 4 4-15,1-2 5 0,1 0 4 0,-2 1 6 16,6-3 6-16,1 0 5 0,2-1 2 15,2-1 9-15,3 2 4 0,4-3 7 16,-1-1 7-16,6 1 2 0,1-1 6 0,9-1 7 16,1 0-2-16,4 0-2 0,3 3-2 15,0 0 3-15,0-2-4 0,0 4-2 16,-4-1-5-16,-9 3-17 0,-1-2-20 16,-11 2-23-16,-3 1-32 0,-1-1-41 0,-7 0-48 15,-6 0-509-15,-7 0 235 0,-4 1 156 16</inkml:trace>
  <inkml:trace contextRef="#ctx0" brushRef="#br0" timeOffset="38890.4212">7171 5636 33 0,'4'-2'270'0,"0"-1"-8"0,2 1-4 0,8 7-7 16,2 2-14-16,7 2-20 0,9 6-17 15,8 8-12-15,1 0-11 0,16 11-12 0,-2 2-18 16,-2 3-7-16,-2 2-18 0,-13-6-11 16,-9-3-10-16,-3 0-11 0,-12-6-9 15,-5 2-5-15,-6-3-13 0,-13 2-1 16,-4-1-15-16,-12-1-19 0,-7 1-27 0,-5-5-43 15,-1-9-55-15,-1 1-68 0,2-5-61 16,4-7-725-16,1-1 323 0,3-6 213 16</inkml:trace>
  <inkml:trace contextRef="#ctx0" brushRef="#br0" timeOffset="39115.4226">8942 5677 233 0,'0'0'240'0,"2"9"-9"16,-2-1-10-16,-2 1-19 0,2 5-18 16,-2 3-17-16,4 2-17 0,-2 0-18 0,2 1-31 15,-2-1-44-15,2 4-59 0,-2-3-66 16,3-1-72-16,-6 0-441 0,3-8 197 15,3 1 131-15</inkml:trace>
  <inkml:trace contextRef="#ctx0" brushRef="#br0" timeOffset="39285.4981">9351 5822 117 0,'8'12'257'0,"1"1"-6"0,-1 5-12 16,1 3-22-16,1 2-24 0,-2 0-15 15,2 2-21-15,-2-3-26 0,-2 2-34 16,2-2-48-16,-1 0-58 0,2-2-67 16,-3-6-83-16,2-1-400 0,1-4 190 0,-1-3 126 15</inkml:trace>
  <inkml:trace contextRef="#ctx0" brushRef="#br0" timeOffset="39518.9783">11013 5660 31 0,'2'11'224'16,"-2"-5"-10"-16,-2 3-18 0,2 3-19 0,0 1-14 15,2 2-19-15,-2 0-15 0,-2 3-12 16,2-4-21-16,0 2-26 0,0-2-44 15,2 0-47-15,-2 0-32 0,2-4-23 16,0-1-26-16,2-2-352 0,2-1 154 0,0-4 102 16</inkml:trace>
  <inkml:trace contextRef="#ctx0" brushRef="#br0" timeOffset="39653.6934">11231 5825 91 0,'12'0'103'16,"-2"3"31"-16,2 0 19 0,-4 2 28 15,2 6 14-15,-1-1 6 0,-3 6-3 16,1-1-14-16,-1 4-17 0,-2-2-19 15,-2 2-13-15,3 2-15 0,-5-4-29 0,0 0-44 16,2 1-62-16,0 0-83 0,-2-5-85 0,4 0-447 16,-2-4 214-16,6-3 141 0</inkml:trace>
  <inkml:trace contextRef="#ctx0" brushRef="#br0" timeOffset="39863.1444">13599 5772 2409 0,'11'0'-15'15,"-3"0"7"-15,0 0 4 0,-1 0 4 16,-3 1 12-16,-4-1 12 0,4 8 1 0,-4 2-4 16,3-1-3-16,-6 5-3 0,3 0-3 15,0 0-29-15,0 1-41 0,0 3-55 16,0-3-48-16,-2-2-574 0,4-1 250 0,-2-3 165 15</inkml:trace>
  <inkml:trace contextRef="#ctx0" brushRef="#br0" timeOffset="40008.2164">13957 5894 145 0,'2'5'236'0,"0"3"22"0,-2 3 3 15,0 7-15-15,-2-1-20 0,-2 2-25 0,-1 4-16 16,-1-1-24-16,-3 2-39 0,1-2-58 15,-2-1-87-15,1 0-100 0,-2-4-544 0,-1-5 227 16,-1-4 150-16</inkml:trace>
  <inkml:trace contextRef="#ctx0" brushRef="#br0" timeOffset="40663.1973">17957 5911 56 0,'-2'-6'174'0,"2"6"-1"16,0 0-11-16,-6 15-13 0,2-3-21 0,-3 3-5 15,1 1-15-15,-1 5-10 0,-1-1-7 16,-1-1-11-16,1 2-21 0,0 1-35 0,0-2-48 16,-2-4-59-16,4-3-366 0,0-2 153 15,2-3 101-15</inkml:trace>
  <inkml:trace contextRef="#ctx0" brushRef="#br0" timeOffset="40810.0788">18120 5865 4 0,'0'0'180'16,"0"0"-8"-16,7 8-4 0,-7 0-11 0,0 1-16 16,-5 4-12-16,1 2-15 0,0 3-19 15,-2-1-45-15,2 2-49 0,-1 0-56 16,1 0-339-16,6-1 134 0,0-2 89 0</inkml:trace>
  <inkml:trace contextRef="#ctx0" brushRef="#br0" timeOffset="41404.4047">19850 5657 104 0,'-3'-3'168'15,"3"3"-17"-15,5-10-5 0,-1 7-17 16,4-2-3-16,5 3-5 0,0-1-4 0,5 3-10 15,2 3-9-15,1 2-5 0,0 3-9 16,2 1-3-16,-1 6-8 0,1 4-1 16,-2 4-3-16,-2 3-7 0,-4 2-1 15,-2 3-4-15,-3 2-3 0,-2-1-9 0,-1 2 2 16,-2-7-5-16,-3 0 0 0,-2-5 2 16,0 2 5-16,0-5 1 0,0-1 3 0,0-5 17 15,0 0 18-15,0-4 15 0,0 0-2 16,-2-3-8-16,2-6-6 0,0 0-12 15,0 0 7-15,6-17-10 0,0 3-8 0,5-5-5 16,5-9-11-16,10-8-2 0,2 0-4 16,10-14-6-16,1 5-5 0,-5 9-5 15,-1 5 0-15,-6 4-12 0,-2 6-5 16,-1 2 6-16,-3 6-4 0,0 2-1 0,-4 5-1 16,-1 6-3-16,2 2 2 0,-1 3 4 15,-3 5-5-15,2 5 2 0,-4 2-5 16,-2 2 6-16,2 4-3 0,-4 0-13 0,0-1-22 15,-2 2-27-15,-2-6-33 0,1 0-41 16,-3-3-29-16,2 1-33 0,1-7-54 16,-3 0-682-16,0-5 315 0,-2-4 208 0</inkml:trace>
  <inkml:trace contextRef="#ctx0" brushRef="#br0" timeOffset="41586.0433">21304 4985 261 0,'6'-12'250'16,"0"6"-20"-16,-2 3-21 0,-4 3-10 0,0 0-10 16,4 20-8-16,-4-6-14 0,-2 8-16 15,0 8-15-15,0 6-10 0,0 8-13 0,-4 7-15 16,-2 2-34-16,-1 1-64 0,-1 17-81 16,-1-13-93-16,0-8-547 0,3-2 245 15,-4-6 162-15</inkml:trace>
  <inkml:trace contextRef="#ctx0" brushRef="#br0" timeOffset="44668.0349">13614 3094 39 0,'0'0'79'0,"-8"-5"-5"0,4 2-6 16,4 3 3-16,-10-6-9 16,4 2-6-16,0-1-3 0,0-1-6 0,0 0-1 15,-3-1-2-15,0-3-5 0,-1 0-3 16,-1-1-2-16,-1 0 1 0,-2-3-4 0,-2 0-8 15,-1-2 1-15,-2-2 7 0,-4-1-4 16,-3-2-8-16,-2 1 11 0,3-3 6 16,0 0-9-16,-4-4 2 0,-1-1 0 0,2-2-4 15,1-1-2-15,1-1-2 0,5-5-3 16,0-1-1-16,4 0 3 0,4-4-6 16,0-2 1-16,7 4-4 0,2-2-1 0,2-1-3 15,2-6-1-15,2-2 0 0,2-2-5 16,0-1 6-16,5-1-7 0,0-1 1 15,3-17-1-15,3 2 10 0,2 1-9 16,0 2-6-16,1 3 12 0,2-2-10 0,3 4 1 16,3 2 2-16,-2 0-2 0,4 2-1 15,4 3 0-15,0 1 0 0,2 2-1 16,2 2 2-16,0 2-1 0,0-1 3 16,4 2-9-16,1 1 5 0,-8 7 14 0,7-9-20 15,2 4 3-15,-5 7 1 0,7-4 1 16,3 0-1-16,-9 9 0 0,-4 4 3 0,4-2-5 15,13-5 4-15,-7 5-1 0,-1 7 8 16,16-8-7-16,-1 0 9 0,2 3-6 16,5 3-3-16,2 2-1 0,0 1 1 0,3 0 3 15,-1 2-3-15,2 0-1 0,-12 5 6 16,13-5-2-16,-5 0-2 0,-7 7 2 16,-5 0-1-16,15-5-2 0,-7 4-5 15,-8 4 5-15,1-1 5 0,21-3-2 0,-11 4 0 16,13-1-4-16,-8 5 0 0,14 1 1 15,4 2 4-15,2 1-2 0,2 3 2 16,-2 0 0-16,0 1 4 0,-2 4-5 0,-3-1-15 16,1 2 13-16,-14 0 4 0,-12 0 0 15,23 5-4-15,-15-3 1 0,-6-2 4 16,19 3-2-16,1 0-1 0,0 3 9 16,-16-5-11-16,16 5 5 0,-5-3-3 0,1 5-1 15,-1-1 2-15,0 0-1 0,0 3-3 16,-3-1 4-16,1 1-5 0,-2 0 4 0,0 4-6 15,0-1-1-15,-4-1 6 0,-10-2-4 16,11 7 0-16,-3-2 0 0,1 2 1 16,0-2-1-16,-2 2-1 0,-11-5-3 15,11 5 6-15,-1 0-2 0,-9-4 1 0,-9 0 1 16,18 6 1-16,-13-5 1 0,-6 2 1 16,-3-1-4-16,-1-1-1 0,-1 4 3 15,0-2 4-15,-5 1-7 0,2 0 0 0,-3 0 4 16,-2 4 1-16,-2-2-3 0,-1 4 5 15,1-4-4-15,-2 8 1 0,-1-2 6 16,1 3 1-16,-4-3-1 0,1 6-4 0,1 1 3 16,-3 1 0-16,0-1-3 0,-1 2 3 15,-1-1 2-15,1 0-1 0,-6 3 1 16,4-2-5-16,-6 1 0 0,3 2 1 16,-4-4-8-16,0 2 12 0,-3-5 5 0,0-2-10 15,-2 3 4-15,0-4 0 0,-1 2 2 16,-1-1 0-16,-1 0-4 0,-3-1 3 0,0-2-7 15,1-1 2-15,-3 0 10 16,-2 1-6-16,-5-1-4 0,3 3-1 0,-4 1 8 16,-3 3-3-16,1-4-1 0,-3 3-1 15,-5 7-2-15,0-1 4 0,0-5-2 0,-1 4 3 16,-2-1 0-16,2 0-4 0,-3-2 2 16,2 0 2-16,0 0-4 0,0 0 1 0,-1-2 3 15,-5 0 0-15,4 0 1 16,-4 0-3-16,1 1-2 0,-5-1-3 0,0-2 9 15,-14 12-7-15,4-7 6 0,-9 0-2 16,-1-1 0-16,5-7-4 0,-12 3 5 0,9-6-4 16,3-3 3-16,-1-4-4 0,0 2 3 15,-3-4-1-15,-4 0 2 0,1-3-3 16,-23 3 2-16,10-6-1 0,-15 0 4 0,-7-3-8 16,-2-4 2-16,-6-3 5 0,-2-1-8 15,-2-4 10-15,-5 0-8 0,-4-3 0 16,0-1-3-16,-2-2-8 0,-1-1-1 0,-2 0 2 15,4-3-6-15,-2 0 4 0,4 1-10 16,0-2-7-16,2-3-5 0,2 3-5 16,-2-3-6-16,4-1-18 0,4-2-22 0,0-1-192 15,6 1 95-15,4-2 62 0</inkml:trace>
  <inkml:trace contextRef="#ctx0" brushRef="#br0" timeOffset="83559.4917">7937 7300 213 0,'0'0'200'0,"0"0"-10"16,8-14-4-16,-8 9-9 0,0-2-6 16,-2-4-9-16,-4 2-11 0,-5 2-11 15,-3-2-10-15,-8 6-13 0,-14 4-12 0,-15 7-11 16,-27 14-6-16,-2 4-12 0,2 10-1 16,-11 18-6-16,25-4-18 0,-3 18-5 15,18-10-3-15,11 3-8 0,12 1-3 0,11-13-8 16,11-5-2-16,8-8-3 0,9 1-6 15,9-3-2-15,10-4 0 0,3-5-1 16,5-6-2-16,7-6-2 0,-3-5 1 0,0-6-1 16,3-4-1-16,4-6 0 15,0-3 0-15,-4-4 1 0,-1-5-4 0,-3-2 0 16,-1 0 0-16,-7-2-1 0,-5 5 2 0,-4 3 12 16,-5 3 7-16,-2 2 4 0,-6 4-1 15,-5 2-4-15,-2 5-2 0,-6 0-2 16,8 12-1-16,-4-1-2 0,-2 5-1 15,0 0-1-15,2 6-2 0,0 0 2 0,4 2-4 16,0 0 1-16,5-1 2 0,4 0-3 16,4 0 1-16,3-6 1 0,1-1 3 15,1-5-2-15,1-4 1 0,0-3-1 0,5-4 3 16,-2-4 1-16,-3-2 1 0,7-6-1 16,-4-2 2-16,-3-5 2 0,-5-2-1 15,-1-2 3-15,-10 0 4 0,-5 0 2 0,-6 0-5 16,-9 3 0-16,-4-2 0 15,-5 0-8-15,-10 3 2 0,-4 5 1 0,-1 5-6 16,1 3 0-16,0 2 0 0,0 6-8 0,1 2-22 16,3 3-26-16,3 5-35 0,-1 3-34 15,7 3-38-15,8 3-47 0,3-2-49 16,4-1-610-16,4 2 292 0,2-4 192 0</inkml:trace>
  <inkml:trace contextRef="#ctx0" brushRef="#br0" timeOffset="83876.2095">8557 7751 196 0,'17'-9'185'0,"-2"3"-13"0,1 4-12 15,2 4-10-15,-1 0-12 0,-2 6-12 16,4 1-3-16,-1 4-8 0,4 1-7 16,-1 7-5-16,-2 1-6 0,-2 6-10 0,0-2-4 15,-2 2-3-15,-3 1-4 0,-6-2-3 16,1-1 2-16,-5-1 5 0,-2-3 3 15,-2-1 12-15,-2-2 7 0,-5-2 5 16,1-3-1-16,-2 0 6 0,-2-3 9 0,0-5-4 16,2-2 6-16,-1-3-10 0,3-2-12 15,1-5-13-15,0-4-7 0,7-1-11 16,0-4-6-16,5-3-8 0,4-4-13 0,5-6-14 16,1 2-22-16,2 0-24 0,0-1-21 15,0 2-30-15,0 1-32 0,-5 2-42 16,3 6-39-16,-2 0-38 0,2 1-20 0,-3 5-24 15,0 1-614-15,0-1 298 0,-2 3 197 16</inkml:trace>
  <inkml:trace contextRef="#ctx0" brushRef="#br0" timeOffset="84166.1898">9150 7736 124 0,'10'0'148'0,"-1"2"-7"15,1 0-2-15,1 1-7 0,2 3 0 16,1 2-6-16,2 2 0 0,0 5-12 0,1 0 1 15,-2 4-11-15,4 3-8 0,-5 1-9 16,2 4-3-16,-6-2-5 0,3 4-5 16,-7-4-2-16,1-1-4 0,-1-1 0 15,-4-2 4-15,-2-2 8 0,0-4 14 0,-2 1 13 16,-2-5 5-16,2-3 8 0,-2-1-1 16,-1-5-1-16,1 0-11 0,4-2-9 15,-4-11-9-15,4 1-10 0,2-5-12 0,2-3-5 16,5-5-10-16,1 1-7 0,5-5-7 15,-1-1-22-15,4-1-29 0,-2 3-31 16,2-1-37-16,1 2-37 0,-5 3-36 0,4 6-40 16,-2 1-29-16,0 2-11 0,-4 3-597 15,0 2 282-15,-1 5 187 0</inkml:trace>
  <inkml:trace contextRef="#ctx0" brushRef="#br0" timeOffset="84425.8242">9664 7850 45 0,'7'4'112'0,"1"-1"4"0,3 0 1 0,-1-3 4 16,5 0-2-16,-2-3-4 0,5 2-3 16,0-5-4-16,-1-1 4 0,3-1-6 15,0-3 1-15,-2-2 0 0,-4 3 2 0,-2-2 6 16,-3 1 11-16,-3 1-3 0,-2 0-3 16,-6 3-7-16,-2 3-8 0,-2 3-3 15,-5 1-8-15,11 0-6 0,-26 7-12 0,12 3-5 16,-3 1-5-16,0 4-7 0,2 0-8 15,3 5-5-15,3-1-5 0,0-1-5 16,5 2-9-16,2-2-18 0,2 0-23 16,4 1-35-16,5-4-46 0,4 2-54 0,6-3-39 15,1-3-26-15,6-1-557 0,2-5 263 16,3-3 172-16</inkml:trace>
  <inkml:trace contextRef="#ctx0" brushRef="#br0" timeOffset="85817.1486">10340 7943 44 0,'18'-11'121'16,"-3"4"17"-16,-4-3 17 0,-5 4 11 0,-1-1 20 15,-5 1 11-15,0 1-2 0,0 5-10 16,-7-6-11-16,7 6-15 0,-8 0-12 16,8 0-11-16,-11 11-2 0,4-3-11 0,3 5-3 15,2 0-11-15,0 4-8 0,4 0-9 16,4 2-11-16,3 1-5 0,6-1-7 16,2 0-9-16,7-3-6 0,4-1-7 15,7-6-7-15,-1-4-16 0,0-5-10 0,6-4-8 16,-1-4-8-16,8-9-2 0,-5-5 0 15,1-3-1-15,6-15 0 0,-7-8 1 0,-4-5-12 16,-6-8 2-16,-4-1-1 0,-8-2 2 16,-7 7 3-16,-4 10 4 0,-5 5 12 15,-2 6 10-15,-2 3 7 0,0 7 2 16,0 2 0-16,-2 7-3 0,0 8-3 0,-4 3-2 16,1 9 0-16,5-3-1 0,-13 20-2 15,7 3-1-15,0 3-2 0,2 11 2 0,0 5 1 16,0 0-1-16,2 4-3 0,2-1-2 15,-3 3-5-15,6-4-15 0,-6-1-13 16,3-4-10-16,0-7-13 0,-3-3-11 16,1-5-13-16,0-5-13 0,0-5-26 0,0-5-10 15,0-5-9-15,2-4 1 0,0 0 15 16,0 0 14-16,0 0 4 0,6-25 14 16,1 14 6-16,2 0 11 0,-1-1 4 0,4 1 18 15,1 1 5-15,4-2 19 0,0 2-1 16,3-2 16-16,2 2 1 0,0 1 4 15,3-1 7-15,-1 1 2 0,0 1-1 0,2-2 1 16,-3 1 0-16,3-3 2 0,-5 3 5 16,0-2 7-16,-2 3 4 0,-2-1 5 0,-4 1 5 15,-1 0 3-15,2 0 0 0,-8 3-1 16,-2 1-4-16,-2 0-4 0,-2 4 0 16,0 0-2-16,0 0 3 0,-14 23 9 15,2-9 3-15,0 4 0 0,-1 6 4 0,-2 2 1 16,3 3-3-16,-1 2-2 0,1-1-3 15,-2 0-3-15,4-1 2 0,0-4-2 16,3-3-2-16,-2-3 0 0,5-1 3 0,0-4 4 16,2-1-5-16,2-6-3 0,0-2-3 15,4 0 1-15,-4-5-5 0,0 0-7 16,17-10-1-16,-6 3-2 0,-1-4 2 16,3-1-5-16,0-3-2 0,4 1-4 0,-3-4 0 15,4 3 0-15,-2-2-4 0,2 4 0 16,-2-3 3-16,1 3-5 0,-2 0 2 0,0 3-3 15,-1 3-2-15,0 1 1 0,-4 5 3 16,0 1 4-16,3 3 1 0,0 3 4 16,-3 3 0-16,-1 2 2 0,1 3-6 15,1 1 0-15,-2 4 1 0,1-1-2 0,-2 0-1 16,6 1 6-16,-4-1-6 0,0-4-1 16,5 4 4-16,0-5 0 0,2-1-1 0,-1-3-2 15,4 0-1-15,1-6 3 0,0-2-3 16,2-2 2-16,1-5-2 0,4 0-3 15,-3-4-1-15,3-4-4 0,-2-2 6 0,0-3-2 16,-3 0-3-16,-1-1 0 0,-6 4 2 16,2-1 0-16,-6 0-2 0,-1 3 1 15,-3 1-1-15,-3 1 0 0,-3 3-1 0,-4 3 3 16,2 6-4-16,-11-1 4 0,11 1-1 16,-17 7-4-16,7 2 2 0,0 5 0 15,2-1 1-15,2 5 0 0,2-2 3 16,0 2-1-16,4 0 0 0,2-1 3 0,4 1-1 15,2-3 2-15,4-2-2 0,4 1 0 16,3-4 1-16,3-3-2 0,0-5-1 0,2-4 0 16,4-2 0-16,-1-4-4 0,3-5-4 15,0-3-6-15,-3-5 2 0,-2 2-6 16,-2-2 3-16,-1 1-1 0,-6 3 2 16,-1 2 0-16,0-2 3 0,-2 5-1 0,-3 1 3 15,2 1-3-15,-2 1 1 0,2 3 2 16,-1 3 1-16,2 0 2 0,1 3-2 15,1 5 4-15,0-2-3 0,0 5 1 0,-1 1 0 16,2 5-1-16,-2 1 1 0,-3 0-1 16,-3 6-1-16,-4-4 2 0,1 4 0 15,-3-2 0-15,-4 0 2 0,2 1-1 0,-5-3 2 16,3-2 0-16,0-2-1 0,0 0 5 16,2-2 0-16,0-3 4 0,0 0-1 15,4-6 4-15,1 0-8 0,-5-2 2 0,17-10 1 16,-5 3-3-16,6-7 1 0,0-3-2 15,6-2-2-15,-1-5-1 0,1-1 1 16,-2 2-3-16,-2-2 2 0,-1 2 1 0,-5 4 1 16,-3 2-2-16,-2 2 0 0,-3-1 1 15,-2 3-1-15,0 5-1 0,-4-1 3 16,2 4-3-16,-2 0 2 0,0 5 0 0,0 0 4 16,0 0 1-16,20 12-1 0,-10-5 1 15,3 4 1-15,3 1-1 0,6 2 1 16,-4 1-4-16,8 4 1 0,-3 0 4 15,-5-2 5-15,-2-1 4 0,0 2 6 0,-4 0 8 16,-6-4 9-16,-4 1-1 0,-4 0-6 16,-6-2 3-16,-6 2-14 0,-4-6-2 0,-5 1-30 15,-3-2-35-15,-4-5-59 0,-1 1-78 16,-1-2-75-16,-10-4-774 0,0-4 351 16,-5 2 232-16</inkml:trace>
  <inkml:trace contextRef="#ctx0" brushRef="#br0" timeOffset="86169.1799">8210 8519 180 0,'-34'6'271'16,"17"1"-10"-16,17-1-1 0,13-2-8 15,16 0-3-15,33 1-8 0,48-1-2 16,55 4-3-16,23-1 1 0,77 5 12 16,17 1-1-16,31 6-1 0,13 4-8 0,11 3-13 15,9 10 2-15,1 3-13 0,-1-1-22 16,-14 0-11-16,-16 4-15 0,-18-7-12 16,-23 0-13-16,-32-4-14 0,-63-8-17 0,-17-2-6 15,-23-4-11-15,-36-6-10 0,-17-2-4 16,-22 0 3-16,-14-5-4 0,-13 1-2 0,-4-1-6 15,-4-2-10-15,-5-2-24 0,-1 1-24 16,-8-2-42-16,-3-1-61 0,-5-1-78 16,1 2-65-16,-5-4-96 0,-2 3-95 0,-2 2-1163 15,-6-8 539-15,-3 2 357 0</inkml:trace>
  <inkml:trace contextRef="#ctx0" brushRef="#br0" timeOffset="110627.6849">7774 10512 6 0,'-13'-9'118'0,"1"5"0"16,-3-2-15-16,-5 3 4 0,-2 1-6 16,-6 7-4-16,-6-2-1 0,-7 4 4 0,-7 9 1 15,-17 9-3-15,-3 2 1 0,7 9 2 16,0 4 8-16,1 6 1 0,5 7 2 16,0 0-2-16,1 8-1 0,10 0 2 15,3 8 0-15,2 3 1 0,9 6-6 0,4 0-9 16,8 2-4-16,10 0-6 0,3 2-3 15,8-2 0-15,7 0-7 0,6-4-3 16,10-1-7-16,6-5 1 0,7-3-7 0,11-6-3 16,19 3-1-16,12-4-3 0,6-12-1 15,8-2 1-15,-12-15-9 0,1-2-1 16,3-8 2-16,2-8-6 0,-2-7-6 0,-9-6 7 16,9-8-13-16,0-3 4 0,-2-6 6 15,-3-10-6-15,-2-7 0 0,11-16-1 16,-6-5-1-16,-5-8-5 0,-7-6 0 0,-8-11-2 15,-6-7-3-15,-12-5 0 0,-7-1-3 16,-19 14-7-16,-6 0-2 0,-11 0-2 16,-10 0 2-16,-15 1-7 0,-13-1-1 0,-21-6 0 15,-9 7 0-15,-7 6-6 0,-12 5 4 16,-8 6-3-16,-6 3-1 0,-12 7 0 16,-5 9-4-16,-4 6 2 0,-3 8-2 15,22 9 0-15,4 6 1 0,8 7-9 0,19 3-35 16,9 6-40-16,4 3-57 0,11 1-50 15,5 5-54-15,5 0-800 0,6 2 358 0,10 1 237 16</inkml:trace>
  <inkml:trace contextRef="#ctx0" brushRef="#br0" timeOffset="111736.1232">6387 12447 54 0,'9'2'174'16,"2"2"2"-16,-1-2-11 0,1-2-2 0,-1 0-5 16,1-2-6-16,0-4-1 0,1 2-6 15,-4-2-2-15,4-3-4 0,-6 2-14 16,-4-3-6-16,-2 2-8 0,-8 1-9 0,-4 1-9 15,-8 3-1-15,-12 3-4 0,-7 4 6 16,-13 7-1-16,1-1-6 0,-2 8-3 16,7-1-10-16,4 6-6 0,5 1-9 15,5 1-2-15,12 2-10 0,6-4-2 0,14 4-4 16,7-1-3-16,12 5-2 0,13 3-6 16,15 12-2-16,3-1-3 0,3-1 0 15,-2 2-5-15,-5-2 0 0,-10-9-2 0,-8-1-3 16,-5-1-2-16,-6-4 6 0,-4 1 10 15,-7-3 6-15,-4 2 8 0,-8-5 15 16,-6 7 1-16,-10-4 6 0,-10-1 4 0,-5-1 0 16,-10-5-7-16,-7-5-5 0,2-4 4 15,-7-3-2-15,-1-6-9 0,1-8-1 16,2-6-10-16,-11-10-7 0,5-9-11 0,6-2-16 16,7-6-24-16,13 5-28 0,7 5-35 15,4-1-49-15,8 3-65 0,5 2-75 16,4 1-67-16,3 1-738 0,6 1 366 0,2-2 241 15</inkml:trace>
  <inkml:trace contextRef="#ctx0" brushRef="#br0" timeOffset="112684.0316">17147 10997 7 0,'-45'-8'202'0,"-1"3"-9"0,1 3 0 16,-1 6-3-16,-10 3-2 15,-21 12-6-15,-6 6-8 0,0 10-9 0,-14 15-2 16,6 14-4-16,2 10-12 0,6 10-3 15,7 8-10-15,9 9-5 0,9 3-8 0,7 2-10 16,13 1-7-16,11 5-3 0,16-14-13 16,9 7-4-16,13 17-6 0,12-1-2 15,15 0-10-15,11-7-1 0,8-2-10 16,11-7 0-16,4-8-7 0,8-7-8 0,4-7-2 16,7-8-4-16,8-6 8 0,8-10-7 15,3-10-7-15,4-5 4 0,3-10 1 16,-1-7-5-16,-12-12 4 0,2-7 0 0,-1-8-3 15,2-8 0-15,-4-5 12 0,14-12 0 16,-6-10-5-16,-4-14-4 0,-10-8-3 16,-6-12 5-16,-4-6-12 0,-9-13 0 0,-11-7 2 15,-2-7-9-15,-15 0-2 0,-10-3-2 16,-15-3-5-16,-13 12 1 0,-12-2 1 0,-16-21-6 16,-13-1 0-16,-13-2-4 0,-16 2-3 15,-13 8 2-15,-12 9 5 0,-14 7 0 16,-8 7-7-16,-10 11-5 0,-6 7 8 15,-11 8-3-15,-7 10-1 0,-1 9-1 0,0 9 2 16,7 8 2-16,2 9-3 0,23 11-6 16,2 4-12-16,6 8-30 0,1 6-40 15,4 8-60-15,12 6-60 0,12 7-69 0,7 4-843 16,13 5 383-16,5 2 253 0</inkml:trace>
  <inkml:trace contextRef="#ctx0" brushRef="#br0" timeOffset="113898.1777">15640 14015 248 0,'-4'-10'229'16,"2"8"-24"-16,-6 4-12 0,8-2-4 15,-10 19-15-15,4-2-7 0,-2 6-11 0,-1 6-6 16,0 3-13-16,1 7-10 0,2 0-12 16,-5 7-13-16,1 2-9 0,-1-2-8 15,2-3-12-15,1-5-2 0,0-3-9 0,2-3-5 16,-1-7-4-16,0 0-3 0,3-7 7 15,0-2-1-15,0-7-3 0,0-3-7 16,-3-6-5-16,7 0-8 0,-8-13-2 0,4-5-7 16,2-4-2-16,-3-7-4 0,5-5-3 15,0-4-4-15,2-9-9 0,5-2 1 16,-5 7-2-16,2 6-1 0,0 8-2 0,0 2 0 16,3 2 0-16,-1 9-1 0,-2 7 1 15,5 3 2-15,0 7 0 0,-9-2 0 16,20 14-1-16,-2 3 4 0,-2-1-2 15,5 6 2-15,3-2-1 0,2 3 2 0,3-4-5 16,1 0 5-16,4-4 0 0,-3-1-2 16,3-5 4-16,-4-5 1 0,0-4-3 15,1-4-2-15,1-5 4 0,0-6-6 0,1-9 1 16,1-2 1-16,-4-3-2 0,0-6 0 16,-5-4-2-16,1 1 1 0,-6 5-1 15,-2 1 0-15,-2 6 8 0,-3 2 4 0,0 5-3 16,-5 5-2-16,-1 3-1 0,-3 8 0 15,-2 3 2-15,-2 0 0 0,-2 20 3 16,-2-1 1-16,0 7-3 0,-1 4 3 0,3 1 0 16,-5 7-5-16,1 3 4 0,4 1-1 15,0 3-1-15,4-4 0 0,-2 3-3 16,2-6 3-16,0 0-3 0,5-1-1 16,-3-9 0-16,0-1 4 0,3-2-2 0,1-2-2 15,2-5 1-15,4-5-4 0,0-2 4 16,3-4-2-16,2-3 1 0,2-8 0 15,3 1 0-15,1-6 1 0,0-1-5 0,-2-4-1 16,-1-2 5-16,-1 3-1 0,-2-2 0 16,-2 4 7-16,-5 1 6 0,2 1 0 15,-2 1-1-15,-4 2-4 0,1 2-2 0,-2 7-1 16,-7-3-1-16,8 9 4 0,-4 0-3 16,-2 1 4-16,2 5-1 0,0 0-2 15,3 0-1-15,-3 6-4 0,0-5 5 16,3 3 1-16,-1 0-6 0,3-1-13 0,-3 0-29 15,2-5-40-15,-2-1-38 0,2-3-35 16,2 1-52-16,-2-6-67 0,0-4-634 16,1-4 307-16,-3-3 204 0</inkml:trace>
  <inkml:trace contextRef="#ctx0" brushRef="#br0" timeOffset="114419.734">17106 14550 4 0,'-8'-9'224'0,"-3"-1"-14"0,-4 1-11 16,1-1-16-16,-6 5-14 0,0 2-19 16,-2 0-15-16,1 6-12 0,-1 0-13 15,0 4-15-15,0 4-6 0,1 3-8 16,5 0-11-16,0 4-4 0,6 1-7 0,2-4-4 16,4 2-9-16,4-3 0 0,4 2-2 15,0-3-4-15,6-4-5 0,1-3 1 0,2-3-4 16,1-3 2-16,5-6-4 0,1-1-2 15,-2-8-1-15,4-6-4 0,-1-4-2 16,-2-4-2-16,2-10-6 0,1-5-3 16,0-17-1-16,-2-4-4 0,-5 12 0 0,-5 5-1 15,-4 8 11-15,-2 4 9 0,-1 8 6 16,1 2-3-16,-2 8-5 0,-4 4 1 16,0 8-3-16,-3 6 3 0,5 0-3 15,-12 21 3-15,4 2-1 0,-1 9-1 0,3 9 0 16,-3 6 0-16,3 6-3 0,3 0 0 15,1 2-2-15,2 0-16 0,2-4-33 16,3-1-49-16,4-3-41 0,3-1-32 16,3-4-24-16,0-12-15 0,8 5-11 0,1-10-449 15,3-4 222-15,5-7 147 0</inkml:trace>
  <inkml:trace contextRef="#ctx0" brushRef="#br0" timeOffset="115131.5278">17619 14849 532 0,'35'-15'6'0,"-3"-1"32"15,-6 2 29-15,-7-1 31 0,-3 1 15 16,-2-2 21-16,-4 3 11 0,-4 0 5 15,-2 2-2-15,-6-1-8 0,-2 3-10 0,-2 1-11 16,-6 2-10-16,-4 2-8 0,0 7-9 16,-4 0-10-16,-3 5-7 0,1 3-8 15,0 4-6-15,0 5-6 0,5-1-7 0,3 2-1 16,4-2-6-16,0 1-8 0,8-4-1 16,2 0-5-16,2-5 0 0,5 0-4 15,6-4-2-15,-1-4-2 0,3-3-1 16,5-3-1-16,0-8-4 0,4 1-1 0,1-14-1 15,5-3-4-15,8-22-1 0,-2-6-2 16,-2-9-3-16,-3-8-1 0,-1-6-5 0,-2-1 0 16,-5 2 0-16,-5 2 2 15,-6 16 3-15,-4 14 8 0,-2 9 5 0,1 1 4 16,-5 7-2-16,0 8-4 0,-4 3-1 16,-3 9 0-16,-3 5-1 0,0 6 3 0,-8 10 1 15,0 11-3-15,-1 8 1 0,-2 12 3 16,-2 23-3-16,-1 3 3 0,4 1-3 15,3 2 2-15,4-11-1 0,3-7-1 16,3 0 2-16,3-2-12 0,4-10-13 0,1-1-9 16,5-4-19-16,0-4-6 0,6-3-2 15,2-9-5-15,4-3-8 0,0-9 1 16,6-3 1-16,-1-7 1 0,7-7-2 16,4-6 6-16,5-8 2 0,13-15 6 0,-1-8 1 15,0-7 6-15,-7-4 2 0,1-4 13 16,-9 3 22-16,-4 2 15 0,-8 11 19 15,-7 8 19-15,-5 4 9 0,-3 9 0 0,-2 1-3 16,-5 6-5-16,-4 3-5 0,-2 9 2 16,-2 3-3-16,4 0-2 0,-16 15-4 15,6 0-2-15,1 6-3 0,-1 1-1 0,-3 9-2 16,4 3-5-16,3-1 0 0,2-1-3 16,2-3-1-16,2 2-3 0,2-2 0 15,2 0-3-15,5-2 2 0,2-4-2 0,-1-2-4 16,5-4-8-16,1-4-8 0,0-5-7 15,2 0-4-15,2-8-4 0,-1 0 1 16,0-6 3-16,-2 0 1 0,-3-1 15 16,-3 1 17-16,-2 0 15 0,-1 2 4 0,-6 1 7 15,-2 3 16-15,0 0 19 0,0 0 20 16,0 0-6-16,0 0 2 0,-12 19-3 16,10-8 1-16,6 4 2 0,2-2 1 15,9 5-13-15,8 1-6 0,6 0-7 0,16-1-10 16,1-5-59-16,8-4-65 0,-8-5-82 15,1-1-75-15,-3-10-107 0,7-2-889 0,-9-7 413 16,-3-5 273-16</inkml:trace>
  <inkml:trace contextRef="#ctx0" brushRef="#br0" timeOffset="121403.1111">15828 8862 68 0,'4'-8'115'0,"-4"8"-16"0,2-5-6 15,2-1-7-15,2 0-11 0,4 0-6 16,4-1-8-16,5-3-4 0,3 0-14 15,2 1 0-15,2 0-4 0,0 1-4 16,1 0-4-16,-1 3-1 0,-4-1 0 0,-2 2-9 16,1 2 0-16,-4 0-4 0,-2 2 3 15,-3 2-3-15,-1 2 2 0,-2 2 0 16,-5-1-2-16,-2 7-3 0,-2 1 8 0,-6 2 0 16,-5 2-1-16,-2 1 2 0,1 1 0 15,-4 0 1-15,0 0-1 0,3-1-1 16,-2-2-3-16,4-1-3 0,1-1 2 0,4 1-8 15,0-1 3-15,4-2 0 0,2 6 0 16,6-3 1-16,6 2-2 0,3 0 3 0,11 3-1 16,1 1-1-16,2-2-2 0,5 3-5 15,-4-1-2-15,1 0 3 0,-3-2 5 16,0 2-6-16,-3-2 1 0,-3 1 5 16,-4-1 7-16,-3-2 6 0,-2 1 9 0,-2 1 10 15,-5-1 16-15,-4-1 1 0,-4 0-1 16,-2 0 3-16,-9 2-1 0,-4-4-3 15,-6 3 7-15,-7-5-3 0,-2-1 1 0,-1-4-4 16,3 1-2-16,0-6-7 0,1 2-4 16,5-4-5-16,4-1-8 0,0 0-3 15,3-4-7-15,5-1-7 0,5-6-11 16,7-3-14-16,7-3-13 0,7-4-17 0,9-2-13 16,5-6-7-16,4 2-1 0,4 3 1 15,-1-2 6-15,4 1 4 0,-3 0 2 0,0 1 9 16,-8 6 6-16,1 0-1 0,-3 2 6 15,-6 4 2-15,0 0 5 0,-5 5 3 16,-3-3 3-16,1 3-1 0,-2 3 5 0,-3 2 5 16,0 2 11-16,1 4 1 0,-2 3 2 15,1 1 2-15,0 6-1 0,1-2 0 16,1 4 3-16,3 1-1 0,0 0 1 16,1 0 0-16,6 1 0 0,-4-4 0 0,6 0 4 15,1-4-1-15,5-1 1 0,-3-3 3 16,2-2 1-16,-1-4 4 0,1-1 2 15,-1-5 2-15,-5-5-2 0,0 0 5 0,-4-4-4 16,-1-3 1-16,-6-2-2 0,-4-3 0 16,-8 0-5-16,-4-2-4 0,-8-1 1 15,-4-1-3-15,-6 1-1 0,-1 2-4 0,-3 5-1 16,1 0 1-16,-1 6-5 0,5-1-10 16,2 5-30-16,1 3-28 0,6 3-16 15,3 3-21-15,5 2-11 0,6-2-20 0,-2 9-13 16,6-2-13-16,5-1-2 0,3 2 8 15,6-2 12-15,0-2 14 0,4-1 7 16,1 1 14-16,2-2 13 0,-2-2 9 16,1 0 15-16,-1-2 16 0,-2 2 14 0,0-2 12 15,-1 2 10-15,-6 0 5 0,1-2 6 16,-2 2 0-16,-3 2 2 0,1 0 9 0,-1 1 15 16,4 3 3-16,-6 6 2 0,4 0 5 15,-4 1-4-15,3 5-3 0,0-1 4 16,2-1-3-16,1 3 0 0,4-2 3 15,2 4 6-15,0-5 4 0,1-3 12 0,4-2 6 16,-2-3 0-16,3-1 14 0,-3-4-2 16,1-3 3-16,-2-4 11 0,2-2-1 0,-3-3-4 15,0-5 1-15,-6-1-7 0,0-4-3 16,-6 0-6-16,-7 0-1 0,-4-2-7 16,-5 0-7-16,-6 0-3 0,-8-2-7 15,-4 4 0-15,-2 2-8 0,-5 4-2 0,2 1-4 16,3 3-7-16,-1 5-4 0,7 2-14 15,-1 2-28-15,4 3-25 0,2 3-36 16,6 2-27-16,2 3-33 0,4 1-34 0,2 1-407 16,4 1 200-16,4-4 132 0</inkml:trace>
  <inkml:trace contextRef="#ctx0" brushRef="#br0" timeOffset="122553.1627">17917 8574 55 0,'0'0'149'0,"-11"19"-2"0,7-2-7 15,-2 8-7-15,0 3-8 0,2 8-13 0,-3 1-5 16,0 5-8-16,3 2-10 0,0-3-7 16,0 6-7-16,2-4-9 0,0 1-4 15,0-3-7-15,2-3-8 0,-2-4-5 0,2-6-2 16,2 1-3-16,-2-8-6 16,0-1-2-16,2-2-3 0,0-3-1 0,2-6-3 15,2-3-9-15,0-6 4 0,-6 0-7 0,16-9-4 16,-8-3-5-16,0-1 4 0,1-2-3 15,1-4-1-15,-1-1-1 0,-2 5 0 16,-3 0-2-16,0 1 9 0,-2 2 4 16,0 0 10-16,0 0 0 0,-2 5 0 0,0 0-3 15,0 1-8-15,0 6 2 0,-6-5 1 16,6 5 0-16,0 0-2 0,0 0-1 0,-8 18-5 16,10-11 6-16,0 5-2 0,2 0-1 15,2 1-1-15,4-1 0 0,2-2-3 16,0 0 3-16,5 0 1 0,0-3-5 15,4-3 1-15,-1 0 0 0,0-4 0 0,4-2-5 16,-3-2-1-16,2-1 5 0,2-5 0 16,-3 0 0-16,1-3-3 0,-6 0 2 0,2 0 1 15,-3 0 1-15,0-4-3 16,-4 6 2-16,-1-3 1 0,-1 4-6 0,-1-2 5 16,0 3-2-16,-1 1 3 0,-2 0-2 15,-2 2 0-15,2-1 0 0,2 3-2 0,-4-1 1 16,0 3-4-16,-4 2 4 0,0 0-2 15,14 6 4-15,-12-3-8 0,3 5 5 16,1-3 4-16,-1 3-3 0,1 0-1 16,-2-1 3-16,0 0-4 0,3-1 1 0,-3 0 3 15,2 0-2-15,-2-2 0 0,2-2 2 16,4-1 0-16,-2-1-2 0,-8 0-1 16,20-6 0-16,-8 3 0 0,0-1-1 0,1-3 2 15,-1 1-2-15,1-2-1 0,0 3 1 16,1-1-3-16,0 1 5 0,-4 0 0 15,3 1-1-15,-3 1 1 0,1 3 0 16,2 0 0-16,-3 2 2 0,0 2 1 0,2-1 0 16,-2 5 2-16,-2-2-1 0,1-1 1 15,-1-1-3-15,1 0 11 0,-1 0-2 16,1-2 13-16,-1-1 3 0,5-1 2 0,2-3-3 16,-1-3-3-16,10-1-2 0,-3-3-4 15,3-1 1-15,0-1-6 0,0 5 0 0,-1-3-2 16,1 2 1-16,-2 3-2 0,-2-1 1 15,-1 4-3-15,0 0 2 0,-2 4 0 16,-1 0-1-16,2 2 0 0,-4 0-2 16,4 1-8-16,-4 1-21 0,1-1-37 0,0 1-56 15,0-2-68-15,-3-2-544 0,4-2 247 16,-4 0 163-16</inkml:trace>
  <inkml:trace contextRef="#ctx0" brushRef="#br0" timeOffset="127918.1499">22917 11319 78 0,'-7'-7'109'0,"5"1"-1"16,-4-2-7-16,1 3-9 15,-1 1-2-15,-2-3-6 0,0 3-4 0,-8-1-3 16,2 0 1-16,-3 1-4 0,-2 2-1 16,-4 2 3-16,-3-2-5 0,-6 6 6 0,1 0-4 15,-7 3-3-15,-3 3-2 0,-3 5 7 16,-3 3-6-16,3 4 1 0,-14 14 4 15,3 0-6-15,1 5-3 0,1 2 2 16,2 4 3-16,2 3-2 0,-2 4-7 0,4 5 3 16,1 0-3-16,4 2-9 0,3 2-3 15,4-1-2-15,5 2-5 0,4-3-4 0,6 2 1 16,7-11-5-16,6-2-3 0,5-4 0 16,2 6-1-16,6-1-1 0,8 2-2 15,6 14-3-15,6-2-1 0,4-4 1 16,1-3-5-16,1 0 2 0,6-2-3 0,-1-7 0 15,5-2-3-15,-7-10 3 0,-1-3-3 16,0-6 2-16,7-1-5 0,-3-2 6 16,2-2 0-16,1-4 0 0,3-2-5 15,0-2 4-15,5-3 0 0,0-1-2 0,1-4 2 16,-3-1-3-16,1-2-1 0,3-4 0 16,9 0-3-16,-1-4 3 0,4-2 1 0,17-3 2 15,1-4-1-15,-2-5 0 0,-4-1 0 16,2-2-3-16,-5-5-3 0,-1-5 5 15,-3-1 3-15,-5-5-2 0,-1-6 0 16,-3-3-5-16,-4-4 5 0,-5-6-7 0,-2-2 5 16,-5 1-1-16,-8-3-2 0,-7-2-2 15,-4-4-1-15,-12 5 0 0,-8 6-2 16,-4-5 1-16,-10-17-5 0,-8-4 3 16,-5 1-4-16,-9 1 0 0,-10-15-5 0,-11 7 3 15,-8 0 1-15,-9 10-1 0,-4 4 2 16,-5 7-2-16,-3 5-4 0,0 8 3 0,9 11-3 15,4 9-1-15,-1 4-10 0,2 2-13 16,13 8-25-16,8 4-27 0,9 6-38 16,0 1-27-16,9 6-39 0,-3 0-67 0,2 2-597 15,3 0 289-15,1 0 191 0</inkml:trace>
  <inkml:trace contextRef="#ctx0" brushRef="#br0" timeOffset="129218.0712">22199 9832 171 0,'17'-18'167'0,"-2"5"-11"0,1 1-18 16,2 3-10-16,1 3-15 0,-2 3-12 0,4 0-6 15,1 3-11-15,-4 3-5 0,5 2-14 16,-8 5 4-16,2 3-5 0,-5 4-5 16,-4 0-2-16,-8 4-1 0,-8 9-1 0,-2 5-1 15,-11 7 3-15,-11 15-1 0,-4-4 8 16,0 0-6-16,1-5 8 0,3-8-2 15,8-7-6-15,3-4-7 0,5-3-3 0,2-2 2 16,8-4-1-16,4-1-1 0,2-2 1 16,8-2-4-16,6-2-3 0,4 1-6 15,5-4-4-15,7-5-3 0,2 1 0 16,2-4-6-16,1 0-3 0,8-6-11 0,-1-2-5 16,5-5-12-16,-1-4-14 0,-4-6-13 15,1-2 0-15,-3-1-9 0,-4-4 0 16,-2 0 0-16,-4-1 3 0,-3-1 7 0,-5 7 0 15,-5-2 5-15,-5 4 4 0,-1 2 4 16,-4 3 6-16,-1-1 2 0,-4 4 1 16,-2 1-3-16,0 4 9 0,-4 0 4 0,0 4 6 15,4 4 0-15,-7-2 3 0,7 2 2 16,0 0 2-16,-7 15 5 0,12-3 4 16,4 0 1-16,5 2-1 0,5 4 2 15,6 1 0-15,5 2-2 0,3 1-3 0,2 1 0 16,-5-4 0-16,2-1-4 0,-6-2 2 15,-4-3-3-15,-1 1 2 0,-2-1 4 0,-4-3 6 16,-5 0 3-16,4-2-2 0,-8-1-5 16,-6 0 0-16,0 1-1 0,-6-2-3 15,-4 0-1-15,-4-1-3 0,-1-1-3 16,-2 0-10-16,-2-2-25 0,0-1-27 0,0-1-31 16,3-1-41-16,0-3-41 0,2 0-33 15,3-3-499-15,2-5 237 0,3 2 157 16</inkml:trace>
  <inkml:trace contextRef="#ctx0" brushRef="#br0" timeOffset="129519.2659">23281 9937 81 0,'16'-6'121'0,"-1"1"-6"16,0 4 1-16,-2 1 0 0,-3 1-1 16,4 2-5-16,-4 5-2 0,0-1-6 15,-1 5-4-15,2 0 1 0,-3 6-9 0,0 1-6 16,1 2-9-16,-3 0-1 0,2 1-7 15,2 2-10-15,-2-4 3 0,2 4 3 16,0-4-1-16,4-1-1 0,0-2 5 0,3-2-3 16,3-3-3-16,0-4-6 0,0-4-3 15,1-3-4-15,-2-1-4 0,2-4 0 16,1-5-6-16,0-3-1 0,-3 1-5 0,-2-6-2 16,0 0 0-16,-4-3-5 0,-4 1-1 15,-7-4-3-15,-4 3-8 0,-7-4-1 16,-4 2 1-16,-4-2-6 0,-4 3-19 0,-2-1-16 15,-3 4-24-15,8 2-34 0,0 6-43 16,1-1-41-16,5 4-539 0,4 1 241 16,4 2 159-16</inkml:trace>
  <inkml:trace contextRef="#ctx0" brushRef="#br0" timeOffset="130296.4147">24104 9565 110 0,'2'-2'151'0,"-2"2"-2"0,0 0 6 16,3 13 2-16,-3-2 3 0,-3 5-9 0,-1 3-8 15,-1 8-10-15,1 0-9 0,-2 9-13 16,0-1-8-16,-2 5-11 0,4 1-8 16,-4 0-8-16,4 2-6 0,2-4-8 0,0 0-4 15,2-5-8-15,2-4-2 0,2-2-6 16,3-3-2-16,0-1-3 0,1-5-6 15,4-4-2-15,-1-4-3 0,2-3-1 16,2-5-5-16,-3-3-2 0,3-5-2 0,2-1-1 16,-5-1-2-16,4-3-2 0,-6-2-3 15,3 3 1-15,-3-3 2 0,-1 4-6 0,-3-1 4 16,1 1-3-16,-3 1 0 0,0 1-4 16,-2 5 0-16,-2 1 5 0,0 0-3 15,0 0 1-15,0 13 0 0,0-4-2 16,2 1-2-16,-2 2 2 0,4-3-1 0,0 4 0 15,4-1 1-15,0 1 0 0,0-4-1 16,5 3 0-16,2-4 1 0,-3 1-3 16,5-5 2-16,1 0-7 0,-2-2 5 0,3-2-2 15,-2-4 0-15,2 0-1 0,-2-3 0 16,2-5 2-16,0 3-2 0,0-5 1 16,-2 3 0-16,2-1 2 0,-2 2-5 0,-5-1 5 15,4 3-1-15,-4-1 0 0,-1 1-1 16,-3 1 0-16,1 3-1 0,-1-2 4 15,-1 3-6-15,-1 0 4 0,0 1-1 16,-6 2 2-16,14 2 0 0,-6 1 0 0,-4 0-2 16,4 1 2-16,-4 1 2 0,5 0 0 15,-3-2 0-15,3 2-2 0,-3-2 1 16,3 1 0-16,1 1-1 0,-2-4 4 16,4 0-1-16,0-1-1 0,0 0-1 0,-1-1 1 15,2 0-1-15,0-2 1 0,-1 1-1 16,-1 1 0-16,2-2 0 0,-5 1-4 0,2 1 3 15,-1 1 0-15,0-3 1 0,-9 3-1 16,16 0-1-16,-9 3 1 0,1-2 1 16,-1 1 0-16,-1 2-3 0,1-2 6 15,1 2-2-15,-2 0 0 0,0-2 2 0,-2 1 2 16,6 0 6-16,-4 0-1 0,2-3 4 16,0 0 0-16,3-2-2 0,0 2 0 15,-1-1-3-15,3-2-2 0,-1 0 0 16,2 1-3-16,-2 2 4 0,-2-3-4 0,4 3-1 15,-2-1 0-15,-1 2 13 0,-1 4-1 16,1-2 0-16,2 1-6 0,-1 2-15 0,-4 0-30 16,4-3-42-16,0 5-44 0,-2-2-68 15,-1-1-619-15,-1-1 275 0,-1-2 181 16</inkml:trace>
  <inkml:trace contextRef="#ctx0" brushRef="#br0" timeOffset="168095.5538">24768 6355 10 0,'-4'-4'138'0,"4"4"-19"16,-8-2-9-16,8 2-9 0,-23 14 9 16,3 1-2-16,-8 13-4 0,-5 7 2 15,-9 16-4-15,-2 6-3 0,-1 4-9 0,5 2-6 16,6 0-7-16,5-1-6 0,5-10-2 16,12-6-5-16,5-6-5 0,7-2-8 15,7-2-1-15,5-2-12 0,12-1 0 0,5-4-3 16,7-5-3-16,-2-9 0 0,6-1-5 15,-1-7-1-15,2-5-1 0,-1-4-6 16,1-5 0-16,-3-3 0 0,4-9-7 0,-4-2-1 16,-1-6 0-16,-3-5-3 0,-5-2-2 15,-1-3-1-15,-4 5-2 0,-4 2 6 16,-3 5-1-16,-4 2 7 0,-3 4 2 16,1 0-3-16,-3 5-3 0,-2 3-1 0,-2 3-3 15,-4 7 1-15,0 1-2 0,0 0 3 16,0 19-2-16,-2-6-1 0,2 5 1 15,2 1-1-15,1-1-2 0,2 5 2 0,1 0-1 16,4-2-2-16,0 0-3 0,6-2 6 16,-2 0-2-16,3-4-2 0,0-2 0 15,4-1 5-15,1-3 1 0,-4-5 2 0,1-1 5 16,1-3 3-16,-2-3-1 0,0-1 1 16,-4-5 1-16,-1 0-1 0,-2-4-3 15,-5-4-2-15,1-2-1 0,-7 3-2 0,-5-3-3 16,-1 0 1-16,-5-1-2 0,-4 4-3 15,-1 0 2-15,-4 3 1 0,2 1-3 16,0 1 0-16,4 3 1 0,-1 1-2 0,0 0-9 16,4 2-3-16,1-1-9 0,4 5-2 15,-1-4 2-15,7 5 2 0,0 0 3 16,0 0 0-16,15-8 1 0,-5 3 2 16,4 1 3-16,2-1 1 0,3 0 1 0,3-3 0 15,-2-2-2-15,2 3 4 0,-1 1 1 16,0 0-5-16,-6-2 6 0,1 5-7 15,-2 1 3-15,-2 0 0 0,-2 6 0 0,4-1 4 16,-4 7-2-16,1 4 2 0,-5-1 2 16,0 2-1-16,0 3-2 0,1 1 5 15,0-3-1-15,-3 0 0 0,0-1 2 0,0 0-4 16,0-3 2-16,-2-1 1 0,4-2 2 16,-1-1 1-16,0 0 6 0,3-4-4 15,0-4 0-15,1 0 2 0,3-4-5 0,3-2 0 16,-2-2 2-16,3 1-2 0,0-1-2 15,-4 2-2-15,1-1-4 0,0-1-6 16,-5 4-2-16,1 2-6 0,1 1-2 16,-2 4 4-16,2 3 2 0,0 1 2 0,-2 5-1 15,0 1 5-15,3 3 1 0,-2-1 0 16,1 2-1-16,3-2 6 0,-1 3 0 0,6-4-4 16,-2 0 3-16,2-3 3 0,3 0-1 15,2-5-1-15,2-4 4 0,1-2 0 16,3-2-2-16,1-4 0 0,4-6 2 15,0-4-4-15,4-3 0 0,0-5 4 0,-6-3-5 16,0-1-2-16,-10 3 2 0,0 0-1 16,-3 1 1-16,-8 5-4 0,-1-4 1 15,-1 9 1-15,-7 1-2 0,0 1 4 16,-2 3-4-16,-2 3 2 0,-2 4-2 0,4 2 5 16,0 0 0-16,0 0-2 0,-7 18 5 15,7-6-1-15,5 3-1 0,1 2-1 0,0 4 1 16,2 2 4-16,4 0-5 0,-2 2 5 15,0 4-3-15,1-3 2 0,-3-1-3 16,-1 2 1-16,-3-1-2 0,-2-2 2 16,0-4-1-16,-2 0 4 0,-4-4-3 0,2 2 0 15,-2-3 3-15,-3-4 0 0,3-1-2 16,-3-4 11-16,3-3 0 0,4-3-3 0,0 0-3 16,0 0 1-16,-4-17-1 0,10 4 0 15,3-2-3-15,4-3-3 0,2-1 2 16,-1 1-1-16,4-1-1 0,-2 2 2 15,-1-1-3-15,2 3 2 0,-6 3-4 0,1 3 1 16,-1-1-3-16,-2 7 3 0,-1-1-1 16,0 4 4-16,0 6 3 0,-1-1-3 15,2 5 1-15,-1 1-4 0,-2 4 7 16,1-2-6-16,-1 3 2 0,0-1 3 0,3-2 0 16,-3 2 0-16,5-3 0 0,-3 0-1 15,4-3 1-15,2-1 2 0,0-4 3 0,3-3-1 16,5-1 2-16,-4-1-5 0,8-5 1 15,2-2 0-15,1-3-3 0,3-4-4 16,0-1 6-16,-3-3-3 0,-1 2 2 16,-2 1 2-16,-6-1 1 0,-1 4 1 0,-2 1 0 15,-4 2-4-15,-5 2 2 0,1 0-1 16,-4 3 3-16,-1 1-6 0,-4 4 2 16,2-2-2-16,-2 2 1 0,0 0-1 0,2 11-1 15,0-5 2-15,4 1-1 0,0 3-1 16,3 1 0-16,2 0-1 0,3 2 2 15,1-2-2-15,2 3 2 0,2-2 0 0,-7-1 0 16,4-1-7-16,-4 0 7 0,-1 1 2 16,-3-1-4-16,-1-1 0 0,-3 1 5 15,-2 0-3-15,-4-1 1 0,-5 3 1 16,-1-1-1-16,-5-1-3 0,-3-2-5 0,-4 4-15 16,-5-5-31-16,2 1-43 0,-5-2-57 15,1-3-51-15,-5-3-418 0,5-4 211 0,-5-3 139 16</inkml:trace>
  <inkml:trace contextRef="#ctx0" brushRef="#br0" timeOffset="168215.7577">26616 6454 10 0,'10'-15'63'0,"0"1"-47"0,2 3-47 15,3 3 11-15,0 0 7 0</inkml:trace>
  <inkml:trace contextRef="#ctx0" brushRef="#br0" timeOffset="168701.6149">27438 6326 188 0,'8'38'186'0,"0"-2"-13"0,-3 5-9 16,-1-1-18-16,-1 5-9 0,-1 10-14 0,-4 0-10 15,-1 3-10-15,-1-3-10 0,-1-1-11 16,-1-3-10-16,0-9-7 0,2-2-14 16,-2-4-10-16,2-5-18 0,-1-5-9 15,3-2-2-15,-3-5-11 0,3-6-24 0,-2-4-9 16,0-1 3-16,0-4-7 0,4-4 3 16,0 0-5-16,0 0 9 0,0 0 4 0,-9-16 2 15,9 16 7-15,3-11 11 0,1 6 9 16,0-2 1-16,4 1 7 0,1 1 9 15,4-1 1-15,1 0 5 0,6 0 3 0,3-3-5 16,0 4 5-16,6-6-4 0,3 2-4 16,2 0 1-16,1-2-3 0,-2-3 4 15,-1 1-1-15,0-2 1 0,-3-3 0 16,-1 1 2-16,-10 2 8 0,2-2 2 16,-4 2 2-16,0-3 2 0,-6 5-2 0,-4 0-3 15,-1 1-4-15,-3 2-3 0,0 2-2 16,-4 4-2-16,-3 1-4 0,5 3-2 0,0 0 0 15,-18 13 0-15,12-2-6 0,-2 2 4 16,4 5-3-16,2-2 0 0,0 1 0 16,4 2-3-16,2-2-3 0,3 2-13 15,0 1-16-15,3-5-23 0,-2 0-27 0,5-3-32 16,2-4-21-16,0 3-27 0,1-8-15 16,0-3-405-16,2 0 194 0,2-6 129 0</inkml:trace>
  <inkml:trace contextRef="#ctx0" brushRef="#br0" timeOffset="169149.4559">28171 6902 726 0,'12'-18'-17'0,"1"7"25"15,-5 1 19-15,-2 3 9 0,-1-1 10 16,-1 4 0-16,0 1-10 0,-4 3 2 0,5-3-6 16,-5 3-3-16,0 0 1 0,0 0 4 15,2 18-7-15,-4-7 3 0,-1-1-2 16,1 1 0-16,0 1-2 0,0-3-4 16,0 0 4-16,0 0-2 0,2-2 9 0,-3 1 9 15,3-1 8-15,0-3 13 0,0-4-2 16,7 2-7-16,-7-2-5 0,0 0-8 0,19-12-7 15,-9 7-6-15,-1-1-10 0,0 1 1 16,-1 0-6-16,2 0-4 0,-1 3-7 16,-1 0 2-16,3 0-6 0,-11 2 1 15,19 6-1-15,-9-2 0 0,4 2-3 0,-2 1 8 16,0 1-3-16,4-1 0 16,-2-1 0-16,3 0 6 0,1-1 10 0,0-1 7 15,4-4 5-15,-1-4 0 0,4-1-3 0,0-5 4 16,3-5-1-16,-1-4 1 0,1-2-2 15,2-8-1-15,-3 0-4 0,-1-5-1 16,-4 0 2-16,0-4 2 0,-3 2-2 0,-4 1 3 16,-2 5 8-16,-3 2 5 0,-2 4 1 15,1 4 0-15,-4 4-7 0,1 1-4 16,-4 8-6-16,-2 3 1 0,0 4-1 16,0 0 0-16,-6 21-5 0,-1-2 1 0,3 5-1 15,2 6-1-15,-3 12-1 0,1-1-1 16,4 3-3-16,-2-3 0 0,4 3-7 15,-2-1-13-15,2-3-24 0,0-3-37 0,0-4-36 16,3-5-51-16,-3-1-61 0,0-2-481 16,-2-6 237-16,0-6 157 0</inkml:trace>
  <inkml:trace contextRef="#ctx0" brushRef="#br0" timeOffset="169284.7756">28708 6949 23 0,'-6'-11'278'16,"6"0"13"-16,4-1-20 0,6 3-25 15,7-3-25-15,15-1-23 0,6-1-21 0,11 1-30 16,1 1-51-16,3-1-69 0,3 3-94 16,-5-3-98-16,-1 1-428 0,-9 2 202 0,-5-2 132 15</inkml:trace>
  <inkml:trace contextRef="#ctx0" brushRef="#br0" timeOffset="170706.1142">25927 8016 14 0,'14'-10'174'0,"5"3"-17"15,7-4-11-15,6-1-13 0,-1-3-16 0,9-4-11 16,0-4-8-16,1 0-12 0,-3-1-6 15,-2-4-12-15,0-2-4 0,-5-2 15 16,-1-1-10-16,-6 1-2 0,-5 6-8 0,-3-2-1 16,-2 8 0-16,-6-1 6 0,-2 5-1 15,-4 5-7-15,-2 4-5 0,-6 2-5 16,6 5-4-16,-17 9 0 0,4 7 2 0,-6 8 12 16,-2 13 7-16,0 5-2 0,-5 19 2 15,3 3 3-15,8 6-5 0,-2-2-4 16,7-11-3-16,2-6-5 0,1 1-4 15,5-10-5-15,-3 0-3 0,1-4-4 0,2-6-2 16,2-2-2-16,-2-6-1 0,2-3 2 16,0-2 5-16,2-8-6 0,0-3-6 15,4-5 0-15,4-4-2 0,2-7-2 16,3-5-2-16,6-8-7 0,-2-6-6 0,7-3 0 16,-1-5-1-16,0 1-6 0,0 3 3 15,-3 3-1-15,-3 3 3 0,-2 6-5 0,-2 2 3 16,-1 1-4-16,2 3 2 0,-2 3-4 15,-2 8 4-15,0 0 2 0,0 4 4 16,1 5 0-16,-1 3 2 0,4 5 3 16,-4 4-2-16,2-1 3 0,2 3-6 0,-4 0 2 15,1 1 1-15,2-1 1 0,0-2-2 16,1-3 2-16,2 0 3 0,0-2 3 16,2-3 7-16,3-3 1 0,1-2-2 0,2-5-3 15,2-2 2-15,4-4-4 0,-3-1 0 16,7-4 3-16,1-2-4 0,1-7-1 15,0-3-1-15,-3-3 4 0,-3 3 0 0,-4 1 5 16,-5 0 1-16,-1 0 7 0,-8 5 4 16,-1-1 0-16,-4 4 1 0,-5 0-4 15,-2 4 2-15,-2-1-6 0,-4 4-3 0,-2 3-1 16,-4 0-2-16,10 3 7 0,-22 6-9 16,6 1 2-16,4 4-8 0,-3 2-1 15,1 0 0-15,0 4-7 0,4 0 3 0,2 2-2 16,4-2-4-16,-1 2 5 0,5 1 0 15,3-4 0-15,3 2 1 0,6 1-3 16,3-1 0-16,4-1-4 0,4-4-6 0,5 2-11 16,2-3-8-16,3-3-7 0,3-2-7 15,-2-3-13-15,0-4-12 0,0 0-6 16,2-4-1-16,2-1-3 0,0-5 3 16,0-1 6-16,-4-6 6 0,5-2 4 0,-10 0 7 15,-1-3 3-15,-6 0 6 0,0 3 18 16,-6-1 15-16,0 4 14 0,-6-2 13 0,1 5 9 15,-3-1 5-15,-2 3 0 0,-1 1-1 16,-1 3-2-16,1 1-2 0,-3 3-3 16,-2 3-4-16,0 0-3 0,0 0 0 15,0 0 2-15,-9 16-5 0,7-6 0 16,-1 1-3-16,1 5 1 0,0-1 0 0,2 0 2 16,0 2-1-16,2-1-3 0,0-1-2 15,3 0 1-15,0-2 0 0,1 0-3 0,2 2-3 16,2-6 6-16,2-2-7 0,-2 2 3 15,2-5 1-15,3-1-3 0,0-1-1 16,0-2 0-16,-1-5 2 0,4 3-5 0,-4-4 2 16,1-2-2-16,0-2-1 0,-2 1-4 15,-1-3 7-15,2 2-3 0,-2-2 1 16,-4 4 0-16,1-2-3 0,-1 3 1 16,-1 1 0-16,-1 0 2 0,0 0-2 0,-1 2-6 15,-1 2 3-15,-4 2 0 0,0 0 5 16,0 0-3-16,14 10-2 0,-9-4 3 15,-1 2 3-15,1-1-8 0,1 1 4 0,-2 1-1 16,2-2-1-16,0 2 2 0,3-2 0 16,0-1 0-16,-1 0 0 0,0-3 0 15,3 2-3-15,2-5-6 0,0 0-5 0,-3-5-2 16,4-1-1-16,0-1-1 0,0 0 0 16,-1-5-2-16,0 0-2 0,0 1 4 15,-1 0 6-15,-4 1-1 0,2 0 1 16,-2 3 4-16,0 1-3 0,-2 3-1 0,-2-1 4 15,-4 4 1-15,0 0 4 0,13 9-2 16,-8-1 6-16,-1 1-3 0,0 3 3 0,0 1-1 16,3 1-4-16,-1 2 5 0,2 0-3 15,1-1-14-15,2-2-44 0,-3 0-38 16,2-1-33-16,3 0-40 0,0-5-33 16,0-1-27-16,-3-4-554 0,1-2 267 0,2-2 176 15</inkml:trace>
  <inkml:trace contextRef="#ctx0" brushRef="#br0" timeOffset="171247.9143">28672 8216 488 0,'12'-17'23'0,"-1"1"12"0,-2 5 11 16,1 0 17-16,-1 3 18 0,1 1 5 0,-2 3-1 16,4-2-3-16,0 4 1 0,2 2-10 15,0 0 5-15,2 4-4 0,1 4-1 0,-2-1-3 16,-2 3-4-16,-3 1-1 0,1 3-2 16,-4 1-4-16,-3 1-7 0,-2 2-2 15,-2-4-8-15,-2 4 4 0,-2-5 2 16,0 4 1-16,-4-7 3 0,4-1 3 0,-2-1 16 15,2-2 2-15,0-4 0 0,4-2-5 16,0 0-9-16,0 0-3 0,0 0-7 0,4-19-2 16,4 10-7-16,1-3-6 0,0 0-6 15,1 4 0-15,0-4-3 0,1 1-4 16,0 3-2-16,-3 0-3 0,3 4-3 16,-3 1-2-16,0 3-1 0,-8 0 3 15,18 4-2-15,-10 2-1 0,0 5 0 0,3-3-1 16,-2 4-1-16,1 0 0 0,3 1-1 15,-1-1-1-15,2-3 2 0,0 1 2 16,1-1 0-16,4-1 6 0,0-4 1 0,0-1-2 16,2-3 0-16,3-2-1 0,1-3-2 15,3-1 1-15,-6-4-3 0,4-1-1 16,-3 0-2-16,-3-2-2 0,-4-2 0 0,2 2-1 16,-8 0-1-16,-2 4-5 0,-4-1 4 15,1 1 1-15,-1 1 0 0,-2 2-2 16,0 1 1-16,-2 5 0 0,5-4-3 0,-5 4 3 15,0 0 1-15,10 8-1 0,-3-4 1 16,-1 4-1-16,2 1 0 0,1 0 1 16,0 1-1-16,1 0-1 0,-2 2 1 0,3 0-1 15,-2 1 0-15,-3-1 1 0,0 0 1 16,-4-2-1-16,0 2-2 0,-2-3 3 16,-2 3-2-16,-4-1 0 0,-2-1-6 15,-6-1-2-15,2 1-31 0,-3-3-32 0,-2-1-34 16,-2-2-39-16,0-2-34 0,-2 0-43 15,1-4-585-15,0-2 274 0,-1-4 181 16</inkml:trace>
  <inkml:trace contextRef="#ctx0" brushRef="#br0" timeOffset="171376.4232">29080 7824 32 0,'4'-8'46'0,"1"0"-51"15,3 3-20-15,3-5 8 0,-1 5 6 16</inkml:trace>
  <inkml:trace contextRef="#ctx0" brushRef="#br0" timeOffset="171729.9839">29718 7636 205 0,'6'13'225'15,"0"4"-6"-15,1 5-14 0,-1 5-9 16,0 5-14-16,0 6-15 0,-1 2-14 16,-1 4-12-16,-1 0-17 0,-1 0-11 0,-4 0-10 15,2-2-12-15,-5-4-8 0,0 0-9 16,1-10-7-16,0 1-9 0,-2-4-4 0,4-7-5 16,-2 0-4-16,-1-5-5 0,3-6-8 15,0-1-1-15,2-1-5 0,0-5-4 16,0 0-3-16,0 0-9 0,21-21-4 15,-8 11-3-15,2-3-2 0,-1-1-5 0,4 3 4 16,1-3 2-16,-1 5-7 0,-2 1 2 16,0 4 1-16,2 3 0 0,-6 2 0 15,3 3 3-15,-3 4-1 0,4 1 0 0,-6 5-1 16,0-2 2-16,2 6 0 0,-2 2 0 16,-2-1 0-16,0-2-4 0,1-1-23 15,-3 1-33-15,-1-4-49 0,3-2-52 16,-6-4-648-16,3-3 274 0,-5-2 182 0</inkml:trace>
  <inkml:trace contextRef="#ctx0" brushRef="#br0" timeOffset="171861.9343">30005 7557 16 0,'2'-11'142'0,"2"1"-19"0,3 1-46 16,-3 1-91-16,3 0-103 0,-5-1 39 0,-2-1 27 15</inkml:trace>
  <inkml:trace contextRef="#ctx0" brushRef="#br0" timeOffset="172603.1239">22366 6992 44 0,'0'0'166'15,"0"0"7"-15,0 0-3 0,41 0-7 16,-9-1-11-16,14-4-13 0,13 1-11 16,24-6-14-16,4 1-13 0,1-1-9 0,-3-1-12 15,-18 1-6-15,-7 0-18 0,-7 1-19 16,-4-1-23-16,-9-1-14 0,-8 0-19 0,-3-3-25 15,-7 1-20-15,-8 0-6 0,-6 0-1 16,-8-2 9-16,-2 0 4 0,-6 1 4 16,-7-2 9-16,-2-1 10 0,-2 0 18 15,1 4 24-15,2-3 20 0,0 5 9 0,5-1 9 16,0 3 0-16,3 2 3 0,4 0-12 16,6 1 14-16,6 1 3 0,9 4 1 15,8 1-4-15,7 1-2 0,11 5 1 0,7 1 3 16,3 7-1-16,0 1-3 0,13 10 2 15,-3 3 2-15,-7 5 4 0,-14-5 1 16,-11-1 6-16,-1 3 2 0,-11-3 6 0,-4 2 0 16,-6-3 5-16,-7 1-1 0,-2 2 2 15,-7-3-2-15,-8 5-6 0,-8 1-4 16,-7-1-7-16,-3-7-8 0,-7 3-1 0,2-2-8 16,-1-4-15-16,5-4-35 0,4-1-52 15,5-5-70-15,4-2-98 0,6-1-648 16,3 0 298-16,4-5 197 0</inkml:trace>
  <inkml:trace contextRef="#ctx0" brushRef="#br0" timeOffset="173488.702">30627 8100 138 0,'-2'-9'180'16,"-4"-1"-16"-16,-4 1-5 0,-4 0-13 16,0 3-11-16,-7 5-7 0,-2-1-1 15,-5 5 0-15,-3 3-1 0,-3 6-2 0,-3 1 0 16,3 3-5-16,3 2-3 0,5 3-1 15,6 3-3-15,0-2-5 0,12-1-5 16,6 0-6-16,4 2-4 0,10-1-2 0,10 2 1 16,9 1-5-16,7-3-8 0,5-2-8 15,-1-1-3-15,2-6-10 0,1 0-5 16,-5-3-2-16,-2 0-4 0,-4-1-9 16,-1-3-4-16,-9-3-17 0,2 3-18 15,-5-5-27-15,-4 2-42 0,-2-3-47 0,-1 2-52 16,-3-2-57-16,0 0-689 0,-3-2 311 15,-8 2 206-15</inkml:trace>
  <inkml:trace contextRef="#ctx0" brushRef="#br0" timeOffset="175337.5833">27159 9274 70 0,'2'-11'203'0,"0"4"-10"0,-2 2-13 0,0 3-16 16,0 2-6-16,0 0-1 0,-9 19-2 15,5-2-4-15,-3 8-7 0,-1 5-6 0,-2 6-9 16,-1 4-9-16,2 4-8 0,1 2-9 16,2-5-10-16,4-1-6 0,2 4-8 15,2-6-4-15,4 0-7 0,2-2-5 16,6-5-8-16,2-2 4 0,8-6-8 0,3-5-4 15,5-2-5-15,2-7-4 0,4-3-2 16,-3-5-4-16,8-2-5 0,-3-6 4 16,2-4-8-16,1-2-1 0,-3-5-1 15,-8 3-4-15,-3-3-2 0,-3 1 1 0,-8 0-1 16,0 5 1-16,-8 2 0 0,-3-2-4 16,-1 5 0-16,-2 1-2 0,1 0-2 0,-3 4-3 15,-2 2 0-15,13 2-1 16,-3 4 4-16,4 0-4 0,6 2 3 0,1 4-1 15,4 0-2-15,3 1 2 0,-1 0 2 16,-5 0-6-16,1 1 1 0,-4-1-1 0,-4 0 6 16,-3-1 3-16,-6 1-3 0,0 1 5 15,-10-3-1-15,-4 3-1 0,-6-1-4 16,-8-1-6-16,-3-1-15 0,-3-3-40 16,-8-1-49-16,5-4-62 0,-3 0-61 0,0-6-739 15,-2-6 328-15,-1 0 217 0</inkml:trace>
  <inkml:trace contextRef="#ctx0" brushRef="#br0" timeOffset="175567.7639">27216 9044 90 0,'0'0'153'0,"0"0"-9"0,14 16-6 15,-3-8 7-15,2-1 4 0,-1-3 5 0,5 2 2 16,0-4-2-16,0-1-2 0,1-1-7 15,-2-1-5-15,-1-5-13 0,-2-1-10 16,-5-4-11-16,-2 2-12 0,-6-2-10 16,-4 3-12-16,-6-3-9 0,-1 3-21 0,-4 2-28 15,-1 3-42-15,0 3-46 0,4 6-47 16,-3-1-72-16,2 6-495 0,5 3 234 16,3 0 154-16</inkml:trace>
  <inkml:trace contextRef="#ctx0" brushRef="#br0" timeOffset="176113.8439">26321 11300 57 0,'-10'-13'213'15,"2"-1"-8"-15,0 1-12 0,-3 0-15 0,-4-1-15 16,0-1-7-16,-3 0-16 0,-4 4-12 15,-3-1-15-15,-9 4-8 0,-4 5-11 16,-4 2-10-16,-3 4-9 0,-5 4-6 16,-1 5-6-16,2 1-8 0,3 6-3 0,6 2-5 15,1 2-6-15,11 0-4 0,6 0-2 16,2-3-3-16,8-1-4 0,3-1-1 16,7-3 3-16,4-3 8 0,5-3 3 0,1-3 3 15,4-5-3-15,6-2-2 0,0-5-2 16,6-3-3-16,1-3-2 0,3-4-6 15,2-2 0-15,-3-1-3 0,-1 2 2 0,-4-1 3 16,-2 3 3-16,-1 2 0 0,0 2-1 16,-6 1-1-16,-1 0-6 0,0 5-2 0,-2-1-2 15,0 6-2-15,0 2-2 16,-1 2 1-16,2 3-2 0,-1 5 1 0,1-1-6 16,3 6 1-16,0 0-27 0,2 2-24 15,1 5-36-15,6-6-22 0,0 3-49 0,3-2-42 16,2-2-28-16,3-3-579 0,3-5 271 15,2-1 178-15</inkml:trace>
  <inkml:trace contextRef="#ctx0" brushRef="#br0" timeOffset="176491.6239">26782 11375 27 0,'16'-11'112'15,"-4"-3"12"-15,-4 3 11 0,-6-2 8 16,-2 2 3-16,-4 2 5 0,-5-1-8 16,-2 1-3-16,-3 0-4 0,-3 3-10 0,-5 0 1 15,2 2-5-15,-4 2-11 0,1 4-6 16,-3 2-15-16,2 3-10 0,0 2-3 15,0 5-8-15,7 2-6 0,1-2-6 0,5 4-7 16,4-3-4-16,3-2-11 0,4-1 5 16,4-4-2-16,8 1 0 0,0-5 4 15,3-4 7-15,2-6 3 0,8-3 1 0,3-6 2 16,1-4 2-16,3-6 0 0,0-6-5 16,10-15-4-16,-6-3-10 0,0-6 1 15,-4-5-5-15,-2-2-5 0,-8-1-3 0,-4 10 0 16,-6 7 0-16,-3 8 5 0,-3 3 9 15,-2 6 0-15,1 3 6 0,-5 6-8 16,0 3-4-16,-5 6 1 0,-1 6-9 16,0 7-2-16,-5 5 0 0,1 6 9 0,-4 6-16 15,0 12-7-15,2 4 7 0,-4 6-3 16,4 5 2-16,3 3-1 0,1 3 2 16,2 0-20-16,4-6-10 0,0-3-35 0,4 1-34 15,0-4-35-15,4-4-40 0,0-2-34 16,5-2-31-16,-3-7-26 0,3-4-640 15,2-3 302-15,1-8 199 0</inkml:trace>
  <inkml:trace contextRef="#ctx0" brushRef="#br0" timeOffset="177382.618">27281 11156 40 0,'2'-6'216'15,"0"2"-14"-15,-2 4-17 0,5-3-13 16,-5 3-12-16,0 0-9 0,0 0-8 0,0 0-10 15,0 0-14-15,-7 25-11 0,3-17-5 16,2 5-11-16,-2-1-7 0,1 4-9 0,-1-3-6 16,2-2-7-16,2 2-4 0,-2-3-1 15,0-1 0-15,2 0 4 0,0 0 8 16,2-2 10-16,0-5-3 0,-2-2 6 16,11 0-7-16,-11 0-8 0,17-9-7 0,-2 0-8 15,-1 0-5-15,2 0-5 0,0-1-6 16,3-1-5-16,0 1 0 0,-2 1-4 0,-2 2-1 15,2-1-5-15,-3 2-5 16,4 0 2-16,-6 2-5 0,1 1 4 0,2 3-9 16,0 2 2-16,-3 2 3 0,2-1-3 15,-2 5-1-15,0 2 2 0,-1 1-4 0,0 2 2 16,-1 0-5-16,-1 2 3 0,-1-2 2 16,0 1-6-16,2-3 3 0,-4 1 0 15,0-5-3-15,0 1 1 0,0-2 4 16,3-2-2-16,2-2-4 0,-1-4 2 0,5 1-1 15,-1-5 3-15,2 0-5 0,-2-3 3 16,4 2-5-16,-2-5 4 0,1 2-3 0,3-2-1 16,-6 0 0-16,-2 1-4 0,4 1 5 15,-4 1-3-15,-1 2 1 0,-1-1-1 16,1 1-1-16,-2 1-1 0,-3 2-1 16,2 4 2-16,-8 0-5 0,10 5 9 15,-2 0 1-15,-2 2-1 0,-2 2-2 0,2 1 0 16,0 0 2-16,1-1 2 0,1 1-1 15,1 0-1-15,-1-1-1 0,3 0 4 16,1-3 0-16,2-5-5 0,0 1 2 0,1-2-1 16,2-2 2-16,0-2 0 0,-1 1-2 15,2-4-2-15,-2-1 1 0,0 1-5 16,-2-3 5-16,-1 2-4 0,0 1 2 16,0 1-1-16,-5-2 3 0,0 4-4 0,-2-1-2 15,1 3 2-15,-7 2 1 0,0 0 1 16,0 0 0-16,11 9-2 0,-11-1 3 15,0 0-1-15,2 3 2 0,2 0 0 0,0 1-2 16,4-1 2-16,1 3-1 0,2-5 0 16,-1 2 1-16,7-4 1 0,1 0-2 0,0-6 0 15,3 2 3-15,1-7-1 0,5 1 1 16,-2-8-2-16,3 1-3 0,-3 2-2 16,-1-6 3-16,-2 3-2 0,-2-3 0 15,-1 3-1-15,-6 1-2 0,2 1 4 0,-5-1-3 16,0 3 3-16,2 1 0 0,-4-2-1 15,0 3-2-15,0 1 1 0,1 0-1 16,2 2 2-16,2 2-1 0,-1 0 2 0,0 0 0 16,4 2 2-16,0 2-2 0,0 0-1 15,0-1 4-15,-3 3-2 0,2 0-3 16,-4 0 5-16,-1-1 2 0,-4 1 0 0,-2 1 0 16,0-1-1-16,-4 2 1 0,-2-1-1 15,-2 2-3-15,-2-2-11 0,-4 1-24 16,-3-3-34-16,-4-2-36 0,2 2-39 15,-2-4-37-15,0-1-41 0,-1-4-608 0,-4 1 283 16,-1-6 187-16</inkml:trace>
  <inkml:trace contextRef="#ctx0" brushRef="#br0" timeOffset="177501.2977">28272 10868 25 0,'0'0'17'15,"0"0"-32"-15,0 0 5 0,0 0 4 16</inkml:trace>
  <inkml:trace contextRef="#ctx0" brushRef="#br0" timeOffset="177984.2162">28850 11325 134 0,'32'-16'171'16,"-3"1"-14"-16,1 0-17 0,-2 0-12 16,-2-1-14-16,2 0-7 0,-3-2-10 0,-3 5-6 15,-3 1-1-15,-2-1-12 0,-5 5-6 16,-3-3-6-16,-3 4-11 0,-4 1-1 0,0 1-6 16,-2 5-5-16,0-5-4 0,0 5-5 15,0 0-4-15,0 0 0 0,0 0-3 16,5 16-3-16,1-9-1 0,1 4 0 0,5-3-2 15,-2 6-6-15,6-1 2 0,-2 1-1 16,1-1-3-16,-2 2-11 0,0 0-7 16,-3-2-1-16,-2 1-8 0,-4-1 5 15,2 1 3-15,-6-3 0 0,-4-2-2 0,0 1 1 16,-2-3 1-16,0 1-1 0,0-2 3 16,2 0 3-16,-3-5 0 0,3 2 5 15,4-3-3-15,0 0 0 0,-2-16 1 16,6 8 0-16,3 0 1 0,3-3 0 0,2 1-5 15,4 0 3-15,-2 1 1 0,1 0 0 16,2 4 2-16,-2-2 3 0,1 4-1 0,2-1 4 16,-4 4 0-16,-1 3-1 0,0-2 3 15,2 5 20-15,-5 2-3 0,3-3-6 16,-2 4 1-16,-3 3-1 0,0 0-6 16,-1 0-1-16,0-2-9 0,-3 1-20 0,0-4-25 15,0 0-47-15,0 1-42 0,-2-2-49 16,-2-6-398-16,2 4 195 0,-2-4 129 15</inkml:trace>
  <inkml:trace contextRef="#ctx0" brushRef="#br0" timeOffset="178438.0029">29931 10701 128 0,'7'8'177'0,"-5"2"5"15,0 2 1-15,-2 3-4 0,2 4-2 0,-4 0-9 16,0 4-10-16,2 5-10 0,-2-1-12 16,-1 4-12-16,1-3-11 0,0 1-9 0,-2 1-15 15,0 1-7-15,-1-5-9 0,1 1-4 16,-2-4-9-16,2-3-2 0,2-2-6 15,0 0 0-15,0-8 4 0,0-1-3 16,2-3-4-16,0-6-3 0,8 0-5 0,-8 0-7 16,21-15-1-16,-6 8-6 0,4-7-1 15,5 3-4-15,-2-1-5 0,4 3 0 16,-1-1 1-16,1 1-6 0,-1 3-3 16,-4 3 1-16,0 3 1 0,1 0 0 0,-4 1 5 15,0 5-2-15,-4 0 6 0,-1 5 3 16,-3 0-1-16,1 7 0 0,-4-3-1 0,-3 4-4 15,-4-2-1-15,0 4 0 0,-4-1-2 16,-3 2-1-16,-1 3-4 0,-3-4-1 16,-2 0-14-16,1-2-27 0,-1-1-29 0,0-4-36 15,1-2-49-15,3 0-29 0,-2-9-63 16,5-1-603-16,0-4 287 0,6 2 188 16</inkml:trace>
  <inkml:trace contextRef="#ctx0" brushRef="#br0" timeOffset="178653.2313">30569 10662 134 0,'0'12'186'0,"0"2"-12"0,0 4-7 16,-2 4-11-16,-1 6-9 0,-1-2-14 0,0 4-11 15,-3 5-11-15,1 0-12 0,-3 2-9 16,1 0-11-16,0-1-7 0,-3-4-19 15,0 2-31-15,3-7-33 0,0 3-39 0,1-2-34 16,1-6-38-16,-1 2-24 0,3-8-307 16,2 1 154-16,0-2 101 0</inkml:trace>
  <inkml:trace contextRef="#ctx0" brushRef="#br0" timeOffset="178892.1863">30478 11332 201 0,'6'8'28'16,"0"-2"15"-16,4-2 18 0,2-3 17 15,0 1 7-15,7-4 1 0,0 1 13 0,2-3 8 16,5-3-2-16,3-1 3 0,3-5 0 15,0 1-3-15,0-3-1 0,-3-1-5 16,1 1-4-16,-2 0 12 0,-8 2 4 16,-1-1 0-16,-3 3-5 0,-6 0-3 0,-2 4-5 15,-6 0-9-15,-2 1 0 0,0 6-2 16,-10-1-1-16,10 1 1 0,0 0-5 16,-24 11-5-16,18-4-3 0,-2 3 1 15,4 1-10-15,-1 1-5 0,5-1-4 0,2 3-4 16,1-1-7-16,5 1-9 0,0-3-30 15,3 0-44-15,2-4-56 0,-1 1-63 0,4-4-80 16,-4-2-677-16,-2-2 310 0,3-2 206 16</inkml:trace>
  <inkml:trace contextRef="#ctx0" brushRef="#br0" timeOffset="179221.5629">27793 12076 97 0,'15'7'228'16,"13"-1"-13"-16,8-2-22 0,11-3-12 15,18-2-7-15,37 1 1 0,14-4-1 0,33-2 2 16,5 2 17-16,9-2 11 0,6 5-4 15,-2 2 4-15,2 2-6 0,-1 2-7 16,-3-1-11-16,-13 5-18 0,-8-5-12 16,-34 0-15-16,-11 0-13 0,-10 2-12 0,-20-4-11 15,-19-1-9-15,-5-1-6 0,-11 3-13 16,-5-3-8-16,-3 0-12 0,-6 0-21 0,0 0-46 16,-6 0-58-16,-3-4-75 0,-2 4-79 15,-5-2-77-15,-2-2-844 0,-2 4 391 16,0 0 257-16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30:24.3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630 2326 67 0,'-4'-12'150'0,"2"2"-7"0,0 2-7 16,0 0-6-16,-1-3-4 0,1 4-7 15,0-2-12-15,2 0-7 0,-2-1-6 16,2 2-9-16,0-1-4 0,0-3-3 0,0 3-5 16,0-1-4-16,0 3-6 0,0-3-6 15,2 0-3-15,-2 3-10 0,2-2 0 16,-2 2-4-16,2-2-5 0,-2 4-5 15,3-4-2-15,-3 4-4 0,2 2-2 0,-2-3-4 16,2 0 2-16,-2 6-8 0,0-7 1 0,0 7-1 16,2-9-2-16,-2 6-1 0,0 3-1 15,0 0-2-15,0-8 2 0,0 8-3 16,0 0-1-16,0 0 0 0,-2-5-2 16,2 5 1-16,0 0-1 0,0 0-2 0,0 0 1 15,0 0-1-15,0 0 1 0,-2-6-3 16,2 6-7-16,0 0-7 0,0 0-10 15,0 0-4-15,0 0-13 0,0 0-6 0,0 0-13 16,0 0 4-16,0 0-6 0,0 0-1 16,0 0 2-16,0 0-1 0,0 0 4 0,0 0 2 15,0 0-4-15,-5 14 8 0,5-14 0 16,0 0 7-16,3 11 4 0,-3-11 6 16,0 3 5-16,0-3-5 0,0 5 9 15,0-5 5-15,0 0 3 0,2 6 3 0,-2-6 4 16,0 0 14-16,0 0 0 0,-2 6 4 15,2-6 9-15,0 0-5 0,0 0 7 16,0 6-3-16,0-6 0 0,0 6 1 0,-3 0 10 16,3 3 8-16,-2 7 12 0,0 4 10 15,0 11 4-15,0 11 9 0,0 10 8 16,0 29-3-16,-3 3 2 0,1 1-6 0,0 5-6 16,0 0 1-16,0-3-3 0,4-4-3 15,-2 3-2-15,2-16-3 0,2-12-6 0,-2 3-2 16,4-3-5-16,0-3-4 0,-2-4-3 15,2 3-1-15,1-11-1 0,-3-1-4 16,2-2-4-16,-2-2 1 0,0-5-7 16,0-5 1-16,0-3-11 0,1 0-10 0,-1-4-15 15,-2-4-20-15,2 0-18 0,-2-3-22 16,0-4-26-16,2-1-30 0,-2-6-25 16,0-3-443-16,0 0 205 0,0 0 135 0</inkml:trace>
  <inkml:trace contextRef="#ctx0" brushRef="#br0" timeOffset="700.5308">835 1992 21 0,'-6'-7'142'0,"4"1"-8"0,-2 0-6 0,2 0-8 16,0 3-12-16,-3-1-1 0,5 4-3 0,-4-8-6 16,0 5-6-16,4 3-3 0,-2-4-9 15,2 4-5-15,0 0-7 0,-6-6-3 16,6 6-10-16,0 0-2 0,-2-6-9 15,2 6-4-15,0 0-4 0,0 0 0 0,12-3-5 16,3 3 1-16,8 0 2 0,13 2 4 16,11-2-4-16,12 1-4 0,34 1-1 15,10 1-3-15,14-2-2 0,31 4-1 0,11-4-3 16,5 0-4-16,0 4 1 0,1-4-1 16,5-1-2-16,-5 0 0 0,5 0-1 15,-8-3 0-15,-3-1 0 0,-5-2 3 16,-9 0 0-16,-6-1 7 0,-5-3-2 0,-29 1 8 15,4-3-1-15,-8 2 0 0,-4-1-2 0,-6-2 3 16,-4 3 1-16,-19 3 1 0,-13-1 1 16,-5 0 1-16,-7 3-5 0,-5 1 3 15,-4-2-4-15,-5 2-3 0,-1 1-2 16,-2-1 1-16,-6 2-4 0,1 0-4 0,-1 0 2 16,-2 0-3-16,2 2-1 0,-3 2 1 15,2 2-2-15,0 2 0 0,1 5 8 16,2 6 5-16,1 4 10 0,1 6 4 0,2 10 6 15,-4 4 0-15,6 20 1 0,-3 1 2 16,-1 7-8-16,-6 4 7 0,-2-2-3 16,-2 4-1-16,-1 0-5 0,0-1-2 15,0 0-3-15,-5-11-2 0,0 9 0 0,0-9-1 16,2-7 0-16,-2-3-4 16,-2-2-2-16,4-1 3 0,-3-3-9 0,1-7 1 0,-3-2 0 15,3 1-5-15,-3-5-6 0,1-5-7 16,-2-1-14-16,0-3-19 0,-2-5-32 15,0-1-32-15,0-1-36 0,-4 0-37 0,0-4-46 16,-4 2-56-16,-4-3-619 0,-5-3 303 16,-5-1 200-16</inkml:trace>
  <inkml:trace contextRef="#ctx0" brushRef="#br0" timeOffset="1477.91">844 3640 36 0,'15'2'105'0,"-1"0"-4"0,2-2-6 15,0 2-5-15,1 0 0 0,3 0-3 16,-2 0 0-16,4-2-6 0,-1 1 3 0,0-1 2 15,4 0-7-15,5 0-9 0,2 0 6 16,1 0-5-16,12-1 2 0,4 1-1 0,12-2 3 16,6-2-7-16,34 2 0 0,6-2-3 15,6 2-2-15,24-4 0 0,-1 1-6 16,-20 1 4-16,-2 0 1 0,26 1 0 0,-3-1 2 16,-20 1-4-16,20-2-3 0,-24-1-5 15,-3 3-1-15,0-1-7 0,-6-2 1 16,-1 3 1-16,-1-2 1 0,-3-1-2 15,-1 1-1-15,-5 2-6 0,2-3-2 0,-6 0-1 16,-13 3 0-16,-10 0-3 0,-3-1-3 16,0 2-1-16,-3-2-1 0,-3 3 0 15,-10-4-7-15,-1 2 2 0,-4 0-1 0,1 0-4 16,-7 1 1-16,-4 0-3 0,-1 0-3 16,-3 1 0-16,-2-2 0 0,-5 2-2 0,0-1 0 15,-2 0-2-15,-3 2-20 0,-2-3-20 16,-2 2-22-16,-1-1-28 0,-1 2-31 15,-3-1-43-15,-7 1-43 0,6-6-32 16,-6 6-506-16,0 0 250 0,-23-10 166 0</inkml:trace>
  <inkml:trace contextRef="#ctx0" brushRef="#br0" timeOffset="2260.7653">2408 2000 108 0,'-2'-9'155'15,"-2"-1"-8"-15,2 2-11 0,0 2-8 0,0-1-6 16,2 1-3-16,-2-2-8 15,0 6-8-15,2-4-5 0,-2 0-8 0,2 6-10 16,0-8-9-16,0 8-12 0,-5-4-3 16,5 4-10-16,0 0-3 0,0 0-1 0,0 26 13 15,3-5 2-15,-3 12 7 0,2 11-1 16,-2 13-2-16,0 27 1 0,-2 7 3 16,2 4 10-16,0 4-3 0,-3 2-9 15,6 1-3-15,-3-4-5 0,2-2-7 0,0-5 0 16,-2-3-2-16,4-5-4 0,-2-14-1 15,0-12 2-15,4 1-6 0,-2-1-3 0,0-2-2 16,3-6-1-16,-3 0-2 0,1-8-2 16,1-1-3-16,-2-4-2 0,0-5-1 15,1-4-1-15,-3-2-6 0,2 0-1 16,-2-6 1-16,2 2-1 0,-2-5-1 0,2-1-1 16,-4-3-7-16,2 1 6 0,0-1-1 15,1-1-7-15,-1-1-1 0,-2-3-3 0,2 1-5 16,-2-1 1-16,3-1-1 0,-1 0-1 15,-2-1-4-15,2-1 1 0,-2 2-6 16,0-6-1-16,2 8-3 0,-2-4-5 16,0-4-4-16,0 7-3 0,0-7-4 0,2 3-7 15,-2-3-7-15,0 0-14 0,0 0-16 16,0 0-17-16,0 0-24 0,0 0-30 0,0 0-24 16,0 0-33-16,2-16-431 0,-2 10 218 15,-4-2 143-15</inkml:trace>
  <inkml:trace contextRef="#ctx0" brushRef="#br0" timeOffset="3479.5492">1369 2282 81 0,'-3'-6'136'16,"3"6"-18"-16,-2-7-7 0,0 5-14 0,2 2-16 15,0 0 1-15,-8 9-13 0,6 1 1 16,-2 3-4-16,2 7-2 0,-5 0-3 16,3 5-2-16,0-1-4 0,0 3 5 15,-1-2-11-15,1-2 4 0,0 3 1 16,2-5-7-16,0-2 0 0,-3 1-2 0,3-5 4 16,0 0 6-16,0-3 10 0,2-3 10 0,-2 1 5 15,0-5-6-15,0-3-6 0,2-2-8 16,0 0-9-16,-6-26-2 0,4 6-6 15,2 0-7-15,-2-10-4 0,0-2-2 16,2-5-3-16,0-3-6 0,0-1-2 16,2 2-1-16,2 1-3 0,2-1 3 0,-2 1-5 15,2 4-3-15,3 3-3 0,-3 3-5 16,1 3 3-16,-1 2 0 0,0 2-5 0,3 4 0 16,-3 4-3-16,4 1 1 0,0 8-1 15,0 2 1-15,2 2 0 0,3 8-2 16,0 2-1-16,0 3-4 0,1 4-1 15,0 4-6-15,0 5-3 0,0 2-12 0,0 0-8 16,-1 5-13-16,0-3-11 0,-4 2-14 16,1 1-18-16,-4-3-6 0,2 3-15 15,-4-6-10-15,0-1-7 0,-4-3-13 0,0-2-323 16,-2 0 159-16,-2-5 106 0</inkml:trace>
  <inkml:trace contextRef="#ctx0" brushRef="#br0" timeOffset="3675.0355">1240 2448 18 0,'2'-8'120'0,"0"2"-11"0,7-1-19 16,1-1-2-16,8-1-11 0,0-1-3 15,10-2-11-15,3 1 2 0,5 0-14 0,3 2-22 16,3-3-19-16,0 2-27 0,1 1-34 15,-1 2-196-15,0 1 84 0,3-3 55 16</inkml:trace>
  <inkml:trace contextRef="#ctx0" brushRef="#br0" timeOffset="4456.9406">3221 2059 56 0,'11'8'149'0,"-9"-2"-13"0,-2 1-5 15,2 4-11-15,-2 3-2 0,0 1-8 16,0 4-4-16,-2 0-11 0,0 2-16 0,0 2 2 16,0-4-7-16,0 2-4 0,-3-4-7 15,3 1-8-15,-1 0-7 0,1-5-3 16,0 0-2-16,0 1-4 0,0-5 8 16,0-1 6-16,2 0 6 0,-2-2-6 0,2-6-9 15,0 0 1-15,0 0-6 0,-10-14-4 16,8 3-7-16,0-4 2 0,-1-4-4 0,3-2-3 15,0-2 1-15,-2-4-4 0,7-2-4 16,-5 3-4-16,4-3 2 0,2 3-2 16,0-1-1-16,0 1 1 0,6 1-6 15,-2 0 2-15,2 4-6 0,3 0 2 0,2 0-2 16,-2 5 0-16,5-1 1 0,-4 3-3 16,3 2 1-16,-4 5-2 0,2 1 3 15,-1 3-4-15,0 3-4 0,-4 3 1 16,3 0 3-16,-2 2-2 0,-3 6 2 0,-1-2-1 15,-1 5-2-15,-4-3 5 0,-4 2 0 16,0-1 0-16,-2 3 0 0,-2-2-2 0,-2 2 4 16,-3-3-1-16,1 1 0 0,0 1 3 15,-1-3-2-15,0 0 0 0,1 1 0 16,0-3 0-16,4-1 1 0,-3 0 1 0,2-2-4 16,-1 1 1-16,2-3-2 0,2 2 3 15,0-1 0-15,0-1-2 0,2 2 0 16,2 0 3-16,2-3-1 0,2 3-5 0,3 1 7 15,4 1-1-15,-1 0-2 0,5 1 1 16,-2 1 0-16,2 0-2 0,2 1-1 16,-4 2 2-16,1 0-3 0,0 1 0 15,-2-1-2-15,-3 0 6 0,-3 0-5 0,1 1 1 16,-2 2 5-16,-5-2 6 0,-2 0 5 16,-5 2 7-16,-3-4 3 0,-7 4 2 0,-4-3 2 15,-3-2-1-15,0-1 5 0,-4 1-4 16,1-3 0-16,-1 0-1 0,3-3-5 15,2 1-5-15,2-5-18 0,-3 2-27 0,6-3-30 16,-2 0-36-16,6 0-47 0,2 0-56 16,-3-3-496-16,4 2 236 0,1-2 155 15</inkml:trace>
  <inkml:trace contextRef="#ctx0" brushRef="#br0" timeOffset="8559.5004">1225 3154 23 0,'-6'-6'79'16,"1"3"-5"-16,1-3-1 0,0 2 0 15,0 1-6-15,0-2-7 0,0 1-3 0,-1 1-4 16,5 3-3-16,-9-6-4 0,9 6-9 16,-8-1 2-16,8 1-4 0,-8 0-5 15,8 0-5-15,-13 3 0 0,6 1 0 0,1 2-7 16,2 0 2-16,0 0-5 0,0 1 1 16,-1-1-4-16,5 1-5 0,2 1 6 15,1 2-1-15,1-4-2 0,2 1-3 16,2-1 0-16,6-3-6 0,-2 1 8 0,2 0-2 15,2-4-2-15,-2 0-3 0,3 0 4 16,1-4-2-16,-4 0-1 0,0-2 1 16,2-1 0-16,-4-2 1 0,-1-1 7 0,-2-2-2 15,-3-1 5-15,-2-1-4 0,-2 0 0 16,-2 2 1-16,-2-1-2 0,-4-1-2 0,-1 3-9 16,-3 0 8-16,-1-1 11 0,-1 3 1 15,-2-1-19-15,2 2-11 0,0 2 1 16,-4 3-16-16,4-1-12 0,-1 0-15 0,3 2-8 15,-1 2-9-15,2 0-12 0,9 0-204 16,-10 0 97-16,10 0 65 0</inkml:trace>
  <inkml:trace contextRef="#ctx0" brushRef="#br0" timeOffset="8872.9214">1503 3101 44 0,'6'7'43'0,"0"-1"-6"15,2-1-1-15,3-4-2 0,-3 0-3 16,3-1-1-16,-2 0-2 0,-9 0 1 0,16-7 0 15,-10 3 2-15,2-1-3 0,-4-4 1 16,-2 1-1-16,-2 0-6 0,-2-1-3 16,-2-1-2-16,-6 1-2 0,0-1 1 0,0 2-5 15,-3 1-6-15,-2 1-3 0,2 1-10 16,3 1-18-16,-1 2-12 0,0-1-130 16,3 3 57-16,0-1 38 0</inkml:trace>
  <inkml:trace contextRef="#ctx0" brushRef="#br0" timeOffset="9159.5404">1930 3063 24 0,'6'8'59'0,"3"-3"-2"0,-1-1-5 16,1-1-1-16,-1 0-3 0,2-1 3 0,2-2-10 15,-2-2-1-15,0-1-1 0,-1-2-6 16,2 0 0-16,-5-3-7 0,-2 0-2 16,0-1-6-16,-6-1-5 0,0 0-8 15,-8 1-13-15,-3 0-9 0,-2 1-11 0,-5 0-13 16,0 5-136-16,-6-1 60 0,-1 2 40 15</inkml:trace>
  <inkml:trace contextRef="#ctx0" brushRef="#br0" timeOffset="9491.3247">1255 3391 23 0,'6'7'51'0,"0"-3"-4"16,0 3-1-16,4-4-1 0,-2 1-2 15,2-3-3-15,1 1-4 0,-1-2-4 0,1-2 2 16,2 1-4-16,-3-5 0 0,0 0 0 15,2 0 3-15,-6-1 0 0,-2 0-10 16,-2-1 2-16,0-2-3 0,-4 3-5 16,-2-1-6-16,-2 1-2 0,0-2-7 0,-6 6-7 15,2-3-11-15,0 3-13 0,-1 0-14 16,2 3-13-16,3-1-119 0,6 1 60 16,0 0 39-16</inkml:trace>
  <inkml:trace contextRef="#ctx0" brushRef="#br0" timeOffset="9778.9927">1879 3387 21 0,'10'2'48'0,"4"-2"1"0,-6-2 2 16,2 0-2-16,-1-1-1 0,-1-2-1 0,-3 1-7 15,-1 0 3-15,-2-5-9 0,-4 3-3 16,-2-2-4-16,-3 3-3 0,-3-2-6 16,-3 0-7-16,-2 3-6 0,-2 1-8 15,1 2-11-15,0-2-16 0,2 3-17 0,1 3-107 16,0-1 52-16,2 0 35 0</inkml:trace>
  <inkml:trace contextRef="#ctx0" brushRef="#br0" timeOffset="10428.1441">3185 2888 2 0,'-4'1'34'16,"4"-1"-3"-16,-5 5-3 0,5-5 0 16,0 0-1-16,0 0-6 0,-4 2 2 0,4-2-3 15,0 0-2-15,0 0-1 0,0 0 0 16,0 0-3-16,0 0-2 0,0 0-2 0,0 0 0 15,15 5 1-15,-15-5-1 0,0 0-3 16,0 0 2-16,0 0-2 0,15-6 5 16,-15 6 1-16,0 0 5 0,4-3-5 0,-4 3-1 15,0 0-1-15,0 0-2 0,0 0 1 16,-14-9-1-16,14 9-5 0,-18 0-2 16,8 0-2-16,-1 3-4 0,1-1-3 0,-1 2-5 15,0-1-5-15,-3 3-2 0,1 0-6 16,2 1-2-16,-1 0-3 0,3-1-1 15,3 2 2-15,-2 2-63 0,1-3 32 16,1 1 20-16</inkml:trace>
  <inkml:trace contextRef="#ctx0" brushRef="#br0" timeOffset="10791.6077">3043 3086 26 0,'7'0'30'0,"-7"0"0"0,15-6-3 16,-11 2-1-16,-2-1-2 0,2-1-2 0,-4-2-5 16,-2-1-2-16,-2-1-4 0,-5 0-3 15,-1 1-5-15,-3 0-1 0,-2 1 0 16,-1 0-7-16,-2 3-7 0,1-1-65 15,2 0 26-15,1 5 17 0</inkml:trace>
  <inkml:trace contextRef="#ctx0" brushRef="#br0" timeOffset="11094.0636">3424 3088 34 0,'6'-5'40'0,"1"0"-5"16,-3 0-2-16,-2-3-8 0,1 0-8 16,-6 0-11-16,-1 1-8 0,-3-1-3 15,-1 1-58-15,-2 1 22 0,-3 1 14 16</inkml:trace>
  <inkml:trace contextRef="#ctx0" brushRef="#br0" timeOffset="14704.2906">9495 3321 14 0,'0'0'35'16,"0"6"-1"-16,0-6 4 0,0 0 1 16,0 0 4-16,0 0 4 0,0 0 6 15,0 0 3-15,0 0 6 0,0 0 3 0,0 0 2 16,0 0 0-16,0 0 0 0,0 0 4 16,-5 5 1-16,5-5 4 0,0 0 0 15,0 0-7-15,0 0 10 0,0 0 3 16,0 0-2-16,0 0-5 0,0 0-5 0,0 0-3 15,-2-16-12-15,0 9 3 0,2-3 0 16,-2-1-3-16,2-3-7 0,-2-3 5 0,2-2-5 16,0-2-2-16,0-1-1 0,-2-3-6 15,0-4 2-15,2 2 0 0,-2-1 0 16,2-1-3-16,-2 0-1 0,2 1 0 0,0-2-7 16,0 1 0-16,0 1-2 0,2-3-3 15,0 2-4-15,0-1-2 0,0-1 0 16,2 3-5-16,0-1 1 0,1 1-3 15,-3 1 1-15,3 0-4 0,-1 1-1 0,0 1 0 16,2 0-4-16,-4 2 3 0,2 2-1 16,0 1-1-16,0 1 0 0,1-2-2 15,-2 1 0-15,3 3-2 0,-2-2 3 0,0 0-4 16,0 0 0-16,0 3 0 0,1-2 2 16,-1-1-1-16,0 0-2 0,0 1 4 15,3-1-1-15,-3 2-1 0,-2 0 2 0,5 0-4 16,-5-2 3-16,2 2-2 0,0 0 3 15,-2 0-2-15,0 0-2 0,2-1 2 16,-2 3 2-16,0-2-3 0,2 2-1 0,0-3 2 16,-2 3 0-16,0 2-3 0,-2-1 1 15,2-1 0-15,0 2 1 0,0 1-1 16,-2 2 0-16,2-2 0 0,0-1 0 16,-2 2 0-16,2 0 0 0,-2 2 0 0,2-3 0 15,-2 5 1-15,2-4-1 0,0 3 1 16,-2 0-1-16,2 1 1 0,-2-1 0 0,0 1 2 15,2-1-6-15,-2 0 4 0,3 3-2 16,-3-1 0-16,0 0 2 0,0 6-3 16,0-9 2-16,0 5-3 0,2-2 2 0,-2 6-1 15,2-8 2-15,-2 8-3 0,0-7 4 16,2 3-2-16,-2 4-1 0,0-5 0 16,0 5 2-16,2-6-1 0,-2 6 2 0,2-6-2 15,-2 6 1-15,0-6 1 0,0 6-2 16,0 0-2-16,2-6 3 0,-2 6-2 15,3-3 1-15,-3 3-1 0,4-6-3 16,-4 6 2-16,8-5-4 0,-3 2 5 0,1 1-1 16,2-2-2-16,0 2 2 0,4 1-2 15,0 1 0-15,5-2-1 0,2-1-1 16,2 2 2-16,3 1-4 0,-2 0 6 16,8 0 1-16,2 0 0 0,-1 0 2 0,6 0-6 15,-1 0 5-15,2 0-2 0,6 1 3 16,3-1 0-16,2 0 1 0,3 0-2 0,8 3 2 15,1-3-2-15,2 0-3 0,1 0 5 16,-3 2 1-16,3-2-1 0,2 1 0 16,-2-1 0-16,-1 2-1 0,3 1 0 0,1-2 3 15,22 4-2-15,-13-4 0 0,13 3 0 16,-14-2 0-16,18-1 0 0,-2 4-4 16,0-4 6-16,0-1-2 0,-1 0-3 0,-11 0 4 15,12-1 2-15,-16-1-4 0,-6-1 1 16,-1 2 0-16,23-1 0 0,-4-2-5 15,-14 0 7-15,14 1 2 0,-13-2-4 16,-11-1-1-16,3 3 1 0,-5-1 0 16,4 0-3-16,-2 1 3 0,0-2 0 0,1-1-2 15,-3 3 0-15,1-1-1 0,-3 1 2 16,-1-1-3-16,-9 0 4 0,3 2-1 0,-6 0-1 16,-1-2-1-16,-3 2 2 0,0 1-1 15,-8-1-1-15,-2 2 2 0,-2-2-1 16,-2 2 0-16,2-2-1 0,-6 2 0 0,-1-2 2 15,-1 2-3-15,-4 0-2 0,-1-2 4 16,-2 2 0-16,0-2-2 0,-3 2 4 16,2-2-3-16,-2 2-2 0,-2 0-1 0,1-1-2 15,0 1-4-15,-1 0 0 0,1 0-9 16,-11 0 2-16,19 1-3 0,-6-1-2 16,-1 0 2-16,1 2 2 0,-2-2-3 0,1 2 0 15,1 0-2-15,0-2 7 0,2 2 0 16,-3 0-3-16,6 0-2 0,-2 1 1 15,-1-1 3-15,2 0 1 0,2 0 5 0,-5 2-3 16,4-2 2-16,-4 0 2 0,4-1-2 16,-6-1 6-16,1 3 2 0,1-1-3 15,-2-2 3-15,-4 1-1 0,2-1 1 0,-2 1 0 16,2-1-1-16,-2 3 2 0,-8-3 0 16,12 0-1-16,-5 2 1 0,-7-2 4 15,10 0-3-15,-10 0-2 0,9 1 2 16,-9-1 2-16,6 3 0 0,-6-3-1 0,9 2 1 15,-9-2-3-15,4 3 2 0,-4-3 3 16,6 6-2-16,-4-1 3 0,0 1-3 0,0 2 2 16,-2 1 0-16,2-1 2 0,-2 4-1 15,0 1-3-15,0 1 3 0,0-1 1 16,0 6 1-16,0 0-10 0,-2 0 11 16,-2 4 1-16,0 1 5 0,0 3-11 0,2 1 9 15,-4 0 6-15,1 0-6 0,1 3-3 16,0-1 3-16,-1 4-2 0,1 3 1 0,0-3-6 15,0 2 6-15,-1-4-5 0,3 4 4 16,0 1 0-16,-2 1 1 0,0-1-3 16,4-1 4-16,-2 1-1 0,-2 0 1 15,4-3-1-15,0-2-2 0,-2 3 5 0,2-3-2 16,-2 1 2-16,2-3 0 0,-3 2 0 16,3-2 1-16,-2-3 2 0,-1 2 1 15,1-1-3-15,2-1 2 0,-6-2-5 0,4 2 5 16,0-2 0-16,0-5 5 0,0 1-3 15,-2 0 2-15,2-2-4 0,0 0 1 16,0-2-3-16,0 1-1 0,-1-3 2 0,-1-1-3 16,4-2 0-16,-5 1 1 0,3-2-2 15,0-2-3-15,0 2 1 0,2-3 1 16,-2 1-4-16,2-2 3 0,-2 1-3 16,0-3 0-16,0 1 1 0,2-1-1 0,0 1-6 15,0-6-7-15,-2 7-11 0,2-7-20 16,-2 8-21-16,2-4-37 0,0-4-45 0,0 0-483 15,-5 4 213-15,5-4 141 0</inkml:trace>
  <inkml:trace contextRef="#ctx0" brushRef="#br0" timeOffset="16056.0539">9530 3278 25 0,'0'0'116'16,"3"-4"-5"-16,-3 4-9 0,0 0-6 15,0 0-7-15,0 0-5 0,0 0 1 0,7-1-10 16,-7 1-2-16,0 0-8 0,0 0-5 16,0 0-6-16,0 0-10 0,10 0 4 15,-10 0-4-15,12 3-3 0,-3-1 1 16,4 0-2-16,4 0 8 0,1 0-2 0,4 0 0 15,5 1-2-15,7 0-1 0,0 0-1 16,9-2-4-16,1 4-1 0,0-4-3 0,3 4 3 16,10-2-5-16,-1 1 3 0,2 2 1 15,3-3-4-15,6 1-1 0,-2 1 0 16,22-2-1-16,-1 1 1 0,1 2 0 16,-10-5 8-16,-10 1-1 0,27 1 0 0,-3-2-4 15,-16 1 0-15,16-2-3 0,-10 0 1 16,-13 3-1-16,25-3-1 0,-12 0-5 15,-12 0-3-15,1 0 1 0,0 0 1 0,20 0 1 16,-15 0-3-16,-9-3 0 16,-1 3 0-16,-1-2-7 0,-1 1 3 0,-4-2 0 15,3 1-3-15,-11 1 0 0,8 0-1 0,-11-2-3 16,1 3-5-16,3 0 4 0,-4-2-3 16,1 1-1-16,1-2 2 0,-1 2 1 15,0 1-3-15,-1-2-1 0,1-1 1 16,-3 3-4-16,1 0 1 0,0 0 2 0,0-2 0 15,-1 1-1-15,-1-2-4 0,-1 3 3 16,1-2 0-16,-1 2-1 0,-4-1 0 0,-2 1 0 16,-2-1 2-16,0 1-3 0,0-3 1 15,-2 1-1-15,-1 2-1 0,-1-1 2 16,0 1-5-16,0-3 6 0,-1 3-3 16,-1-1 0-16,0 1 0 0,-1-2 0 0,1 0 0 15,-2 2 0-15,1 0-5 0,-1-3 6 16,-3 3-1-16,1 0 0 0,-1-1 0 0,-2 1 2 15,3 0 0-15,-3 0-3 0,1 0 4 16,-4 0-3-16,4 0 1 0,-3 0-3 16,0 0 4-16,-2-2-2 0,3 2 1 15,-2 2 0-15,4-2-1 0,-5-2 0 0,2 2-2 16,0 0 4-16,-2 0-2 0,2-3 0 16,-2 3 0-16,3-1 1 0,-2 1-1 15,2-1-1-15,-3 1-3 0,0-2 5 16,2 2-1-16,-3-3 1 0,0 3-1 0,1-1 2 15,-4 1-3-15,0-2 0 0,-1 2 2 16,2-2 0-16,-4 0 1 0,1 2-1 0,2-2-2 16,-3 2 0-16,1-2 2 0,-3 2 1 15,4-2-2-15,-2 0 1 0,-2 2 0 16,2-1 0-16,-2-3-1 0,0 4 3 16,-1-4-1-16,1 2 2 0,-1 2-1 0,0-2 4 15,-3 0 4-15,0 0 1 0,-6 2 3 16,14 0 1-16,-6-2 0 0,-8 2 3 0,8-2 0 15,-8 2 3-15,8-1 1 0,-8 1 1 16,9-2-3-16,-9 2 5 0,0 0-3 16,6-2-1-16,-6 2 1 0,0 0-4 15,0 0 5-15,0 0 0 0,6-4-1 0,-6 4 0 16,0 0-7-16,0 0 2 0,0 0-5 16,0 0-3-16,0 0-15 0,0 0-27 0,0 0-38 15,0 0-43-15,3-4-44 0,-3 4-76 16,0 0-646-16,-20-3 299 15,10 0 197-15</inkml:trace>
  <inkml:trace contextRef="#ctx0" brushRef="#br0" timeOffset="17393.7476">21871 14122 128 0,'0'0'122'0,"8"-3"-16"0,-8 3-8 16,7-1-8-16,-7 1-10 0,6-2-9 16,-6 2-31-16,0 0-27 0,0 0-36 0,0 0-45 15,0 0-156-15,0 0 76 0,-23-6 51 16</inkml:trace>
  <inkml:trace contextRef="#ctx0" brushRef="#br0" timeOffset="17746.8034">14721 14491 92 0,'0'0'96'16,"0"0"-4"-16,0 0-14 0,0 0-3 0,0 0-14 15,0 0-13-15,0 0-17 0,0 0-16 16,0 0-21-16,42 0-21 0,-27 0-162 16,4 2 64-16,4-2 43 0</inkml:trace>
  <inkml:trace contextRef="#ctx0" brushRef="#br0" timeOffset="21144.1501">10477 15877 82 0,'2'-10'119'0,"2"-1"-6"0,3 1-2 0,-1-7 2 15,7-1 2-15,2-3-2 0,1-6 3 16,4 1 1-16,-4-1 0 0,3-2-9 16,-1-3 8-16,-2 1-8 0,-2-1-1 0,-4-2-3 15,-2 2-9-15,-6 1-4 0,-8-3-9 16,-2 2-5-16,-12 0-2 0,-5-1-6 0,-11 4-4 15,-19-1-5-15,-13 4 1 0,-10 8 0 16,-15 6 6-16,-11 12 2 0,-31 15-2 16,-14 9 4-16,-7 6 4 0,-41 23-4 0,2 18 5 15,7 13 7-15,8 11-4 0,9 12 2 16,7 5 1-16,15 2-4 0,9 6-1 16,17 2-4-16,34-25-10 0,13 6 1 0,11 0-10 15,13 0-6-15,14-4-1 0,19-13-4 16,11-2-8-16,14-2-1 0,10-5-4 15,14 0-12-15,21 10 7 0,11-10-2 0,14-9-13 16,4-7 3-16,11-13 0 0,-8-14-2 16,2-11-8-16,3-8 6 0,1-11-13 15,-2-10-7-15,-2-13-1 0,-7-6-9 16,-4-14-3-16,-6-9-2 0,-1-19-4 0,-15 4 1 16,-15-5-9-16,-7-3-5 0,-12-5 1 0,-12 13-1 15,-12 4 4-15,-14-12 1 0,-10 11 5 16,-10 3 0-16,-11 4 7 0,-6 4 1 0,-8 13 1 15,-1 2 10-15,1 7-3 0,9 11 6 16,16 4-4-16,7 3 2 0,7 0 3 16,9 8 1-16,6 0 0 0,5 1 0 15,6 0 1-15,0 0 2 0,30 16-3 0,0 3 5 16,5 8-1-16,14 15 3 0,2 5 1 16,-4 10 1-16,-7 10-1 0,-7 6 2 15,-3 5 1-15,-6 0 2 0,-10 9 3 0,-3-3 5 16,-7-2 7-16,-4 0 8 0,-2-13 0 15,-3-13 9-15,-1 5 0 0,2-11-5 0,0 4 0 16,-2-6-4-16,6-6 1 0,-2-9-12 16,2 0-5-16,2-5-4 0,2-5-15 15,2-8-20-15,4 3-22 0,-1-11-27 0,6-6-26 16,2-2-30-16,7-5-34 0,-2-9-17 16,10-13-11-16,11-18-8 0,-5-8-6 0,2-3-4 15,3 0-486-15,-4-8 237 0,1 0 158 16</inkml:trace>
  <inkml:trace contextRef="#ctx0" brushRef="#br0" timeOffset="22347.6263">9730 16930 294 0,'27'-38'21'0,"-1"5"11"0,-1 5 11 16,-6 6 6-16,1 6 6 0,-4 0 9 15,-1 2 2-15,0 5 9 0,-4 3 15 0,-3 5 10 16,0 1-2-16,0 1 7 0,-3 5 1 16,2 3 0-16,-5 5 0 0,0 5-3 15,0-4-3-15,-2 5-9 0,2 3-3 16,-2-3-9-16,2 5-8 0,0-4-8 0,2-2-7 15,0-4-6-15,3 6-5 0,1-8-6 16,3 1-7-16,2-5-4 0,1 3-8 0,2-6-7 16,-2-5-6-16,1-1 0 0,-2 0 0 15,1-7 3-15,-3-1-4 0,-1 1 0 16,-1-5 2-16,-2-3 1 0,-5 2 8 0,-2-1-1 16,-4 1 0-16,-3-2 10 0,-6 1-5 15,1 7 2-15,-10-6 2 0,1 7 4 16,-3-1 2-16,2 1-2 0,0 3-3 0,1 3-3 15,3-3-3-15,2 3-3 0,4 3-4 16,4-3-5-16,1 3-6 0,7-3-10 16,0 0-9-16,17 6-8 0,-1-6-15 0,6 0-10 15,1 0-15-15,9-6-1 0,0 3-2 16,6-6 7-16,2 2 2 0,9-4 9 16,0-2 4-16,-1-6 10 0,19-4 12 15,-13 4 7-15,-9-2 10 0,-5 0 9 0,-7 2 7 16,-3 4 11-16,-4 1 14 0,-8-4 6 15,-1 8 2-15,-6 2 5 0,-5 1 2 0,-6 1 7 16,0 6 7-16,0 0 9 0,0 0 6 16,-32 16 2-16,20-6-4 0,2 2-2 15,-2 1-5-15,6 5-10 0,2-3-5 0,2 4-2 16,4-1-11-16,4 0-1 0,7 1-1 16,4 2-6-16,4-3-5 0,3 4-6 0,0-6-9 15,0 3-6-15,2-4 1 0,-7 0-4 16,-1 1 0-16,0 1-2 0,-6-2 0 15,-6-2 1-15,-1 0 0 0,-8 1-4 16,-3-1 6-16,-4 1 1 0,-10-1 2 0,2-4 0 16,-6 5 3-16,-1-6-3 0,1-1 0 15,2-1-3-15,2 0-7 0,1-5-9 0,5-1-15 16,3 0-9-16,0-1-9 0,5-5-5 16,4 0-13-16,2-1-9 0,2-1-7 15,6-3-6-15,1 0 3 0,4-2 1 0,1-2 6 16,3-2 7-16,3 0 6 0,-4 0 5 15,0 0 11-15,-2 0 11 0,-1-1 21 16,-3-1 18-16,-3 5 7 0,-5 0 13 0,0 0 10 16,-4 0 7-16,-5 7 5 0,-1-6 3 15,-3 7 0-15,-1-1 3 0,-4 5-2 16,2 2 3-16,-5 0 2 0,0 7-6 16,-2 1-6-16,1 5-2 0,0 0-4 0,2 3-5 15,2 4 2-15,3-4-7 0,1 3-3 0,0 2-3 16,6-2-4-16,2-4-3 0,4 1-4 15,0 1-6-15,2-4-1 0,2 1-5 16,2-1-2-16,1-4-2 0,2-4-6 16,-1 4 0-16,3-7-3 0,-3 1 3 0,5-3 0 15,-2-5 0-15,1 2 0 0,3-3 2 16,-2-1 1-16,1-5 0 0,-1 5 2 0,0 0 2 16,-2-5-2-16,-1 9 1 0,0-3 2 15,0 0-1-15,-2 0 1 0,-2 4 0 16,2 2 3-16,-8 0 1 0,17 8-2 0,-8-2 1 15,1 0 0-15,1 1 1 0,1 1 0 16,4-1 1-16,-4-1-2 0,3 0-1 16,2-5 0-16,2 5-2 0,0-6-2 15,0 0 1-15,7-6 1 0,-3-6-2 0,7 0 2 16,-1-5 1-16,3-10 4 0,0-7 0 16,0-1 2-16,6-20 3 0,-1 0-3 15,-3-8 0-15,-2-5-1 0,-2-1 0 0,-1-7 0 16,-1 2 0-16,-3-6-1 0,-1 7 3 0,-4-2 3 15,0 9 9-15,-8 15 12 0,-3 9 6 16,-5 12 9-16,0 5 8 0,-4 8 6 16,-2 7 7-16,0 10 1 0,2 0-4 15,-11 21 1-15,5 2 2 0,0 15 3 0,0 11-5 16,4 6-1-16,0 6-4 0,4 23-5 16,0-2-3-16,2 1-8 0,0-8-4 15,2-6-2-15,0-13-5 0,-1-2 4 0,3 0-13 16,1-5-4-16,-1 0-10 0,5-6-12 15,-3-5-20-15,4-4-11 0,-2-5-11 0,2-3-23 16,0-5-22-16,-2-5-26 0,-1-3-32 16,1-3-34-16,4-5-36 0,-4 1-29 15,0-12-32-15,4 1-661 0,-4-5 320 16,1-3 211-16</inkml:trace>
  <inkml:trace contextRef="#ctx0" brushRef="#br0" timeOffset="22937.8916">13675 16314 126 0,'0'-8'199'0,"-2"0"2"16,2 0 0-16,0-1 1 0,0 9-2 0,0-8-9 15,0 3-1-15,0 5-5 0,4-1 2 16,-4 1 2-16,0 0-4 0,4 14-5 15,-2 6-4-15,0-1-11 0,1 6-9 0,-3 7-7 16,0 2-9-16,0 6-12 0,-3 2-7 16,1 0-14-16,0 2-6 0,0 1-11 15,0-1-10-15,0 0-5 0,2-2-8 0,-2 0-10 16,-2-2-5-16,2-3-7 0,0-9-12 16,0-2-13-16,0 1-19 0,-3 0-22 15,3-10-27-15,-2 2-22 0,0-5-26 16,-1 0-32-16,1-5-31 0,0-1-33 0,0-3-23 15,-3-2-17-15,7-3-10 0,-14-5-15 16,5-6-607-16,0 0 294 0,-1-2 194 0</inkml:trace>
  <inkml:trace contextRef="#ctx0" brushRef="#br0" timeOffset="23183.1151">13117 16127 170 0,'0'-13'200'0,"4"7"-4"0,2-4-2 16,0 5 3-16,7-4 1 0,4 2-8 16,2 3-4-16,7-2-14 0,3-2-8 15,11 3-9-15,0 0-15 0,5 2-12 0,3-1-13 16,1 4-12-16,9-2-9 0,1 2-10 16,-2 2-7-16,-9 2-18 0,-1-4-21 0,-5 2-20 15,-8-1-30-15,-4 4-33 0,-5-5-33 16,-5 5-31-16,-4 3-37 0,-5-1-23 15,-6 0-15-15,-8 5-20 0,-4 3-453 0,-7 0 223 16,-12 10 148-16</inkml:trace>
  <inkml:trace contextRef="#ctx0" brushRef="#br0" timeOffset="23394.0338">12746 17162 111 0,'-8'32'236'0,"6"-5"-11"16,4-5-5-16,6 0-3 0,4-7-3 0,8 4-6 15,5-6-6-15,7 2-8 0,4-1-12 16,4-3-11-16,13-3-10 0,9-6-11 0,1 2-7 16,2-8-16-16,3 2-16 0,-3-4-15 15,0 0-18-15,-7 3-19 0,-3-7-23 16,-12 2-27-16,-3-1-35 0,-6 2-45 16,-8-5-47-16,-3 5-60 0,-4-6-54 0,-8 1-627 15,-3-4 292-15,-6 1 193 0</inkml:trace>
  <inkml:trace contextRef="#ctx0" brushRef="#br0" timeOffset="24304.4993">19177 14762 182 0,'-62'-23'224'0,"11"6"-34"16,11 3-40-16,7 3-36 0,3 0-38 15,2 1-46-15,3 0-50 0,-7-1-45 16,-6-4-235-16,-5-1 102 0,-7 0 67 0</inkml:trace>
  <inkml:trace contextRef="#ctx0" brushRef="#br0" timeOffset="25524.032">21545 15268 101 0,'-36'-9'116'15,"0"5"-7"-15,-2 7 11 0,-4 0 1 16,-13 4 1-16,-28 11 6 0,0 6-4 0,-14 16 3 15,0 8 1-15,1 12-3 0,-1 5-3 16,4 11-4-16,2 6-7 0,8 2-8 0,7 5-9 16,9-6-7-16,8 4-7 0,12 0-8 15,15-14-6-15,8-2-8 0,8 1-4 16,10-12-4-16,4-10-7 0,6 3-3 16,4-6-4-16,6-1-4 0,8-5-3 0,3 0-6 15,5-7 1-15,4-6-5 0,2-7-3 16,-1-6-2-16,10-1-3 0,-1-8-4 15,6-4 1-15,9-4-4 0,2-6 1 0,17-5 4 16,1-12-6-16,-10 0 1 0,-5-8 0 16,-7-6 4-16,-6-3 10 0,-15 6 8 15,-10 1 11-15,-10 7 3 0,-3 2 0 0,-11-1 7 16,-9 5-3-16,-9-4 4 0,-8 5 2 16,-13 0 3-16,-8 2-1 0,1 6-8 15,4 5 6-15,4 0-6 0,4 6-5 0,4-2-4 16,9 4-3-16,2 0-4 0,4 4 0 15,7 1-4-15,6-2-4 0,0-3-10 0,15 13-11 16,4-5 1-16,7-2-12 0,1 1 2 16,7 3-1-16,0 1-1 0,-3 3 4 15,3-1 3-15,-2 0-1 0,-2 2 0 16,-5 1 2-16,-6-1 1 0,-2 4 2 0,-5 0 5 16,-1 2 3-16,-2 2-1 0,-3 2 4 15,-2-4 1-15,3 1-1 0,-3 3 1 16,0-4 1-16,2 2-4 0,3-4 2 0,-2 2-4 15,1-2 3-15,2-1-4 0,0-6-3 16,6 0-5-16,-2-2-4 0,3-5-2 16,3 1-8-16,0-4-2 0,4-2 0 0,4-2-2 15,3-6-2-15,5 1 4 0,0-6 4 16,9-4-3-16,-3-1 5 0,-2-7-1 0,-1 3 3 16,-4-5 2-16,-7 5 6 0,0 2 2 15,-6 5 2-15,-2 1 2 0,-3 1 2 16,-7 1 3-16,-2 7 10 0,-1 1-4 15,-5 4-2-15,-2 0 0 0,0 0-1 0,-4 15 0 16,1-7-3-16,-1 3 2 0,2 3-3 16,2-5 3-16,0 7-5 0,4-3 5 15,1 1-10-15,2-1 8 0,3-1-10 0,0-4-2 16,6-2-2-16,-2 0-2 0,3-4-1 16,2-4 3-16,2-2 0 0,5-5-1 15,1-4 3-15,-1-9 0 0,-4 1 4 0,0-4 0 16,-3-1 6-16,-4 1 3 0,-7 0 4 15,-6 2 2-15,-2 3 1 0,-8-5 1 16,-3 4-1-16,-6-1 6 0,-3 4-12 0,-6 2 0 16,0 7-4-16,-3-3-1 0,1 7-13 15,-1 1-16-15,-1 4-18 0,0 0-18 16,5 0-24-16,2 0-20 0,2 2-23 0,3 0-23 16,8 2-16-16,2 3-19 0,4-5-10 15,4-2-21-15,6 12-524 0,4-5 251 16,7-1 167-16</inkml:trace>
  <inkml:trace contextRef="#ctx0" brushRef="#br0" timeOffset="26070.202">22340 16446 84 0,'39'-6'148'0,"-5"0"4"0,-6 2 6 15,-4-2 5-15,-2-1 8 0,-5 3 10 16,0 0 2-16,-2-1 2 0,-3 1-8 16,-4 0-8-16,0 4-7 0,-8 0-6 0,0 0-14 15,0 0-12-15,0 0-10 0,-34 9-16 16,12 3-7-16,-1-3-9 0,-3 11-10 15,1-7-7-15,2 8-5 0,4-8-7 16,-1 2-7-16,4 4-10 0,4-5-4 0,2 1-10 16,2-2-6-16,6 1-9 0,2-7-4 15,4 5-3-15,2-5 1 0,4 1-8 0,0-7 0 16,2 5-1-16,1-6-2 0,2 0 0 16,2 3 3-16,-5 0-4 0,6-3 3 15,-4 1 1-15,-1 4 2 0,0-4-3 16,-1 2 2-16,-1 0 2 0,1 2 1 0,4 1-2 15,-2-1 1-15,4 3-1 0,-2-2 0 16,5 1 5-16,1-1-5 0,-2 0 0 0,2-5-1 16,3-1-3-16,1 0 2 0,4-6-1 15,-4-1 0-15,9 0 1 0,-3-10 0 16,4-3 5-16,1-7 1 0,1 1-1 16,11-16 0-16,-5-6 2 0,3 3 0 0,-5-7-1 15,-2 1-1-15,-3-4 1 0,-3-1 6 16,-12 12 2-16,-2 2 7 0,-5 8 2 15,-3 4 2-15,-3 5 4 0,0 0-6 0,-1 3-1 16,-4 8 1-16,-4 0 2 0,-2 7-2 16,-2 1-1-16,-5 8 1 0,9-2-3 0,-19 17-1 15,4-3-1-15,3 6-2 0,-4 2 0 16,4 6 1-16,-2 0-3 0,3 7-5 16,0-1-1-16,1 3-12 0,3 1 0 15,1-3-9-15,0 4-5 0,2-5-12 0,2-4-12 16,-1-1-14-16,3 1-15 0,0-8-20 15,0-1-19-15,3-1-31 0,1-6-36 0,0 1-28 16,0-7-31-16,0-3-606 0,5 1 287 16,-5-10 189-16</inkml:trace>
  <inkml:trace contextRef="#ctx0" brushRef="#br0" timeOffset="26719.523">25243 15495 39 0,'4'-8'113'0,"-2"3"5"0,-2-1-7 16,2-2-8-16,0 2 8 0,0-1 3 0,1 1 6 15,-3 0 0-15,4 3 2 0,-2-3-5 16,-2 6 3-16,2-7-6 0,0 1-4 16,-2 6-7-16,0-9-8 0,0 9-6 0,0-3-6 15,0 3-5-15,0 0-1 0,0 0-2 16,0 0-4-16,0 0 3 0,3 18 2 16,-3-9-3-16,0 3-1 0,0 5-3 15,-3 2-2-15,3 2-2 0,-2 7 1 0,-2 2-5 16,0 6 0-16,-3 1-7 0,1 3-1 15,-3 0-6-15,-3 4-4 0,2 1-6 0,-6-2-5 16,4 1 1-16,-1-5-1 0,0-1-6 16,1-3-4-16,-1-2-1 0,0 3-6 15,0-8-5-15,5-2-10 0,0-5-10 16,2 0-11-16,-4 0-15 0,4-7-14 16,2-1-17-16,0-1-12 0,0-4-14 0,2 1-12 15,0-4-13-15,2-2-10 0,0-3-11 0,0 0-16 16,0 0-1-16,0 0-12 15,0 0-11-15,14-20-436 0,-10 10 209 0,8 3 138 16</inkml:trace>
  <inkml:trace contextRef="#ctx0" brushRef="#br0" timeOffset="27022.6862">25465 15640 17 0,'6'-9'180'0,"-2"5"2"15,1-2 1-15,-1 3 0 0,1 0 0 16,-5 3-1-16,10 0-4 0,-10 0-3 0,10 12-10 16,-6-3-6-16,3 4-8 0,-4 4-9 15,-1 4-10-15,0 8-11 0,-4-2-5 16,0 3-17-16,-1 5-5 0,-4 3-10 0,1-3-6 16,-2 2-10-16,2 1-6 0,-5-4-3 15,2 3-10-15,-1-5-2 0,2-1-8 16,-3-5-3-16,3 1-20 0,-1-7-6 15,2 4-13-15,-1-6-14 0,0-2-22 0,0 0-21 16,-2-5-22-16,2 0-22 0,0-8-20 16,-3 2-20-16,1-4-9 0,10-1-4 0,-20-6-6 15,10-1-4-15,0-2-6 0,0-6 1 16,0-5-383-16,0-1 188 0,-1-7 125 16</inkml:trace>
  <inkml:trace contextRef="#ctx0" brushRef="#br0" timeOffset="27223.4018">25158 15701 484 0,'-4'-45'-11'0,"0"7"18"0,-1 4 12 15,5 0 14-15,-2 0 9 0,0 4 10 16,4-1 13-16,-2 3 13 0,2-3 14 0,3 3 12 16,-3 1 3-16,2 2 13 0,2 4 0 15,-2-1-3-15,3 4 0 0,2 0 2 16,1 2-3-16,2 0-3 0,2 2-1 0,2 2-6 16,3 1-3-16,1 1-7 0,-2 0-5 15,6 3-4-15,-3 1-8 0,0 2-9 16,2 4-4-16,1 0-9 0,-1 0-7 0,0 4-7 15,2-1-14-15,-3 3-17 0,-1 2-22 16,-4-2-34-16,-2 4-32 0,-3 1-26 16,-1 1-28-16,-6 5-27 0,-3 2-17 15,-7 6-11-15,-6-1-501 0,-10 10 233 0,-19 18 154 16</inkml:trace>
  <inkml:trace contextRef="#ctx0" brushRef="#br0" timeOffset="27374.6759">24297 16255 92 0,'-20'38'230'0,"10"-4"-9"0,8-7-8 16,6 2-8-16,8-3-16 0,8 2-10 0,10 2-12 16,23 9-14-16,6-10-17 0,7-2-14 15,1-5-24-15,-6-8-40 0,-3-8-34 16,-10-1-44-16,3-5-46 0,-2-5-62 0,-7-3-509 16,-6-5 216-16,-6-2 143 0</inkml:trace>
  <inkml:trace contextRef="#ctx0" brushRef="#br0" timeOffset="47169.9649">1725 9700 151 0,'-9'-1'144'16,"-2"2"-14"-16,1 5-2 0,-2 6-3 16,-2 8-3-16,-4 10 4 0,-2 14-6 0,-9 25-1 15,1 11-3-15,-8 21-4 0,7 4-4 16,-5-3 0-16,0 1-10 0,-2-3-6 16,3-3-8-16,3-17-4 0,2-5-7 15,1-3-3-15,-1-6-3 0,4-4-5 0,8-15-7 16,1-9-6-16,5-10-2 0,3-3-4 15,2-5-2-15,3-1 0 0,6-2-2 16,6-7-3-16,4-1-1 0,9-2-1 16,9-5-5-16,10-2-2 0,7-3-1 0,13-1-4 15,20-4-1-15,0-2-3 0,1 1-2 16,-13 3 1-16,-9 0-5 0,1 0-4 0,-5 2 5 16,-8 1-5-16,-1 1-6 0,-3-1-18 15,-5 2-26-15,-4-1-27 0,-2 1-34 16,-3 1-23-16,-1 0-39 0,-2-3-28 0,-5 3-542 15,-1-3 250-15,-2-1 165 0</inkml:trace>
  <inkml:trace contextRef="#ctx0" brushRef="#br0" timeOffset="47364.0088">2606 10603 56 0,'2'-7'159'0,"2"1"-12"0,-4 2-8 0,0 4-7 16,0 0-1-16,0 0-1 0,10 17-8 15,-8-2-9-15,-2 6-5 0,0 8-7 0,0 3-11 16,0 6-7-16,-2 2-4 0,2 4-7 16,-4 0-12-16,2 8-1 0,0 1-13 15,-2 0-34-15,2 1-54 0,0-10-70 16,-4 6-461-16,4-8 194 0,-6 1 129 0</inkml:trace>
  <inkml:trace contextRef="#ctx0" brushRef="#br0" timeOffset="48136.4855">1337 12641 102 0,'0'0'165'15,"0"0"-11"-15,0 0-4 0,-8 32-5 0,6-7-2 16,-3 2-5-16,3 4-2 0,-2 7-5 16,2 2-11-16,-2 2-5 0,1 1-9 15,1 2-8-15,2-1-8 0,0-1-6 0,-2-3-10 16,2-2-5-16,0-6-6 0,-2-3-8 16,2-5 5-16,0-4 11 0,0 1 10 15,0-4 16-15,2-6 18 0,-4-1-18 16,0-10-12-16,2 0-7 0,-12-21-13 0,6-6-8 15,-6-10-5-15,4-18-5 0,-2-30-10 16,-1-6-2-16,4-3-4 0,5 2-7 0,4 4-6 16,5 1 5-16,2 5-10 0,3 6-2 15,4 8-1-15,2 12-1 0,1 11-5 16,0 5 1-16,4 6-2 0,-3 8-2 0,2 2 0 16,4 6 2-16,-3 8-3 0,-3 6 4 15,0 5-1-15,4 6 2 0,-5 5 3 16,0 7-5-16,-4 6 4 0,-5 6-2 0,-6 3 3 15,-4 4 1-15,-6 2-3 0,-4 9 3 16,-10-4-2-16,-7 15 1 0,-3-2 0 16,3-14 1-16,2-8-2 0,-1-2 0 0,3-6 0 15,1-3-3-15,6-5 4 0,1-1-3 16,2-5-3-16,0 0 0 0,5 0-1 16,-2-3-2-16,4 0-5 0,0-1 6 15,6-1-2-15,2 1-2 0,4 1 4 0,2 0-2 16,2 1 2-16,3 6 2 0,4-2-2 15,4 5 0-15,3 0 4 0,0 4-2 0,9 3 2 16,-4-1-3-16,0 2 7 0,1-1-6 16,-7-3-1-16,5 5 3 0,-4-5 2 15,-4 2-5-15,2 0 2 0,-1-2-1 16,-1-3-9-16,-2 1-35 0,-1-2-43 0,-4-1-46 16,4-2-51-16,-3 1-46 0,0 3-712 15,-2-8 320-15,-2 3 210 0</inkml:trace>
  <inkml:trace contextRef="#ctx0" brushRef="#br0" timeOffset="48680.0084">1887 14474 69 0,'0'-13'195'16,"0"-1"-5"-16,0 0-9 0,-4-4-13 16,2 5-3-16,-2-6-4 0,-4 2-8 0,-1 7-7 15,-4 0-8-15,-1 3-10 0,-3 3-13 16,-5 6-9-16,-3 4-6 0,-2 3-3 15,-8 8-6-15,1 4-6 0,1 5-4 0,1 4-4 16,0 0-8-16,7 1-4 0,4-3-5 16,4 1-9-16,7 0 0 0,0-1-7 15,8 0-2-15,4-5 0 0,3 4-2 0,8 1-4 16,4 1 1-16,2-2-7 0,2-2-5 16,7 5 0-16,-1-2-2 0,1 3-4 15,-4-6 0-15,-2 1 0 0,-3-2 1 0,0 6 9 16,-6-2 4-16,-5 0 10 0,-6-3 10 15,-2 2-6-15,-8 1 9 0,-7 3 1 16,-4-1-9-16,-10 0-1 0,-5-4 5 0,-7-2-3 16,-1-8-11-16,-2-3 1 0,-3-5-1 15,1-6-12-15,-9-10-4 0,-16-7-3 16,-1-9 0-16,5-6-4 0,6-2-10 16,3 2-8-16,14-2-1 0,11 5-15 0,3 0-19 15,4 2-15-15,7 0-25 0,2 3-26 0,6 0-34 16,3 0-29-16,4 4-34 0,4 0-26 15,4 0-43-15,4 5-613 0,0 0 300 16,6-4 198-16</inkml:trace>
  <inkml:trace contextRef="#ctx0" brushRef="#br0" timeOffset="49465.9876">2091 14937 52 0,'-4'-10'195'0,"0"5"-6"0,2 1-13 0,-1-2-11 15,-2 4-16-15,5 2-12 0,0 0-17 16,0 0-9-16,-8 12-10 0,6-1-10 16,2 2-11-16,-2 0-6 0,2 5-8 0,2-2-6 15,2 6-8-15,-2-3-1 0,5-4-5 16,0 4-2-16,3-4-4 0,2-1-5 15,-1-1-1-15,0-3-3 0,4-3-2 0,-1-3-1 16,-3-2-1-16,4 0 1 0,-3-4-2 16,1-6-3-16,0-1 1 0,-3-3-5 15,3 1-1-15,-4-3 0 0,1 0-4 0,-1-2-5 16,-3 4 9-16,0-1 3 0,-2 4-2 16,2 2-1-16,0-2-1 0,-2 0-3 15,0 5-2-15,0 4-2 0,-4 0-3 16,0 0 1-16,15 4 2 0,-9 5 1 0,0 0-3 15,5-2-4-15,-2 2-8 0,3 1-18 16,0 2-23-16,2 0-26 0,2 0-28 16,2 0-35-16,-2-5-31 0,3-1-26 15,1-4-424-15,-2 0 209 0,4-4 138 0</inkml:trace>
  <inkml:trace contextRef="#ctx0" brushRef="#br0" timeOffset="50018.021">2774 14843 184 0,'-10'3'180'16,"-1"0"-11"-16,-1 5 0 0,-1 0-8 16,0 3-14-16,3-1-11 0,-4 1-17 15,6 4-10-15,4 0-8 0,0 2-9 0,4-2-12 16,2 1-5-16,4-1-8 16,2-1-4-16,6-2-3 0,0-1-8 0,6-1-5 15,3-4-7-15,-2-3-1 0,4-3-8 0,3-5 0 16,-1-2-1-16,3-6-4 0,-2-4-3 15,-3-1-5-15,-2-9 2 0,0 1-5 0,-3-10 0 16,-2-4-3-16,-5-2-4 16,-2-7-3-16,-5 1 0 0,-4-5 0 0,-4-1 4 15,-4 5 8-15,0-1 11 0,-3 12 16 16,0 3 9-16,1 1-1 0,4 9 7 16,-2 3-5-16,0 3-2 0,0 5-1 0,2 7-7 15,-2 5-2-15,6 2-7 0,-10 11-3 16,8 5 1-16,-2 3-3 0,4 3 0 15,2 8-4-15,0 5-3 0,4 2 0 0,2 2-2 16,0-2-1-16,8 5 0 0,-2-3-5 16,4 1 1-16,-1-5 0 0,-1-9-6 15,4 2-2-15,-2-3 1 0,4-4-11 0,-5-3-2 16,1-5-3-16,0-5-8 0,-2-3-1 16,2-2-3-16,-4-6 2 0,3 3-1 15,-4-7 2-15,2-2 4 0,-3-1-1 0,-2 3 3 16,2-4-2-16,-6 4 13 0,2 4 6 15,-1-3 2-15,-1 0 1 0,-2 3 1 16,-4 3 0-16,0 0-2 0,0 0 3 0,9 15-3 16,-7-9-5-16,0 2 4 0,0 3-1 15,2-1-1-15,1 4 0 0,3-3-1 16,2 4-2-16,2-1-17 0,2-7-28 0,3 3-44 16,2-4-39-16,6-1-50 0,-1-3-57 15,1-4-615-15,0-1 288 0,10-7 190 16</inkml:trace>
  <inkml:trace contextRef="#ctx0" brushRef="#br0" timeOffset="50172.8955">3985 14680 23 0,'-4'-4'153'0,"2"-2"-8"0,-2 2-14 0,-1 0-11 16,1 1-32-16,0-1-44 0,2-2-46 16,0-2-49-16,-1 3-171 0,1-2 76 15,0-6 49-15</inkml:trace>
  <inkml:trace contextRef="#ctx0" brushRef="#br0" timeOffset="70006.3152">16689 1566 4 0,'11'9'26'15,"0"1"-2"-15,1 1-2 0,1-1 3 16,4 3-5-16,0-2 1 0,0 3 0 0,2-1-3 15,0-1-1-15,0 1 0 0,0 0 0 16,0-1 4-16,2 0-4 0,-2-1-2 16,2-2-1-16,-1 1 0 0,0-1 1 15,0 0-3-15,-3 1 1 0,-1-2-2 0,0-1 0 16,-2 1-4-16,1-2 0 0,0 0 3 16,-2-1-3-16,-3 1 2 0,0-1-5 15,-1 0-1-15,0-2 1 0,-1 1-1 0,0-2 0 16,-1 2-2-16,-3-2 1 0,3 1 0 15,-1-1 1-15,-6-2-1 0,8 4-2 16,-4-2 8-16,-4-2-8 0,9 4 1 0,-9-4-4 16,6 4 3-16,-6-4 2 0,4 2-1 15,-4-2 0-15,7 1-1 0,-7-1 2 16,0 0-1-16,4 4 0 0,-4-4 4 0,0 0-7 16,0 0 2-16,7 2-2 0,-7-2 1 15,0 0 1-15,0 0 1 0,4 4 8 16,-4-4-8-16,0 0-3 0,4 3 1 15,-4-3 0-15,0 0 1 0,6 2 2 0,-6-2-5 16,0 0 1-16,0 0 0 0,0 0 2 16,2 6-5-16,-2-6 3 0,0 0 1 15,0 0-1-15,-2 8-2 0,2-8 3 0,-4 6-3 16,0-1 9-16,-2 1-5 0,-5 2 1 16,0 1 3-16,-4 2-1 0,-3 2 3 15,-4 1 1-15,-3 3 3 0,-3 2 1 0,1-1 3 16,0 1 3-16,-3 0 1 0,0 0 2 15,1-2-1-15,1 0-3 0,2 0 1 16,3-5-2-16,2 1 0 0,2-1-3 16,2 1 3-16,0-5-5 0,4 1-1 0,1-2-1 15,-1 1 0-15,0 0 3 0,5-3-21 16,0 1-20-16,-1 0-22 0,-2 0-159 16,-1 0 72-16,-1-3 47 0</inkml:trace>
  <inkml:trace contextRef="#ctx0" brushRef="#br0" timeOffset="73905.5634">15549 3012 7 0,'0'-8'65'0,"0"0"-1"0,0 1-4 16,2-3-3-16,-2 4-2 0,0-1 5 0,0-1-3 15,0 1-4-15,0 1 1 0,2-1-8 16,-2 1-1-16,0 6 0 0,-2-11-5 16,0 9-11-16,2 2 1 0,0-9 3 15,0 9-4-15,0-8-2 0,-2 5-3 0,2 3-5 16,0 0-4-16,0-7 3 0,0 7-5 15,-2-4 1-15,2 4-1 0,0 0 1 0,0 0 4 16,0 0-5-16,0-8 1 0,0 8-1 16,0 0 9-16,0 0-1 0,-2-6-4 15,2 6-4-15,0 0-5 0,0 0 0 16,0-5 3-16,0 5 2 0,0 0-8 0,0 0 4 16,-5-6-1-16,5 6-3 0,0 0 5 15,-3-4-3-15,3 4-2 0,0 0-5 16,0 0 3-16,0 0-10 0,0 0 10 0,0 0 2 15,-14 19-4-15,8-3 7 0,-5 0-3 16,0 7 1-16,-3 7 6 0,1-1 3 16,-2 2-8-16,0 3 3 0,-3 4 2 0,4-6-4 15,2 4-1-15,-3-4 1 0,2-2 9 16,0 0-5-16,3-3 1 0,2-2 2 16,0-3-5-16,-2 0-2 0,4-2 5 15,0-4 1-15,0 1-6 0,2-4 5 0,-3 1 3 16,5-3-17-16,0 0 15 0,-2-3 0 15,1 2 2-15,1-3 0 0,0 1 0 0,2-2 0 16,-2 1 3-16,0-4-9 0,0 4-1 16,2-2 0-16,0-5 1 0,0 0-4 15,4 7-15-15,0-5-22 0,-4-2-37 16,13 0-48-16,-13 0-353 0,17-5 159 0,-11 0 106 16</inkml:trace>
  <inkml:trace contextRef="#ctx0" brushRef="#br0" timeOffset="79779.0843">11730 3284 4 0,'0'0'23'15,"0"0"-7"-15,0 0-8 0,0 0-3 0,0 0-25 16,0 0 7-16,0 0 5 0</inkml:trace>
  <inkml:trace contextRef="#ctx0" brushRef="#br0" timeOffset="80444.2714">11810 3402 6 0,'-25'15'89'0,"2"-1"-4"0,-1 1 1 0,1 0-3 16,2 0-1-16,-4 4-4 0,-1 0-6 16,1 5 0-16,-1-3-7 0,-1 4-5 0,4-5-2 15,-3 3-3-15,3 2-4 0,-1-3 2 16,2 2-8-16,0-2-5 0,1-1-1 16,2-3-4-16,4-1-3 0,1-2-4 15,-2-2-4-15,4 0-4 0,4-3 4 0,-3 0-1 16,4-3-2-16,-1 2 3 0,4-3 3 15,-3 0-3-15,3-3 1 0,4-3-4 0,0 0 2 16,0 0-6-16,2-16-2 0,7 4-1 16,3-5-4-16,1-3 0 0,0-1-2 15,5-7-4-15,4 1 0 0,-1-1 0 16,1 2 3-16,-2-1-3 0,2 0 4 0,-1 3-6 16,-2 0 7-16,0 1-9 0,-4 7 0 15,0-2 0-15,-3 3-7 0,-1 4 6 0,-2-1-7 16,-1 3 3-16,-2-1 4 0,-2 5-7 15,1-1 3-15,-5 4 1 0,0 2-5 16,0 0 13-16,-17 9-4 0,7 1 7 16,-6 0-6-16,0 5-4 0,-2-2 4 0,-1 2 0 15,5 1-2-15,-6-2 3 0,6 3 0 16,-1-3 0-16,0 1-3 0,5-3-1 16,-1-3 1-16,0 1 3 0,3-1-2 15,1-3 0-15,1 2 0 0,0-2-2 16,0-1 5-16,2 1-3 0,0-2 0 0,0 0 7 15,4-4-7-15,0 0 1 0,0 0 2 0,0 0 1 16,24-12 1-16,-11 5-3 0,0-3-4 16,4-1 2-16,3-3 0 0,2 1-5 15,-1 0-7-15,4-2-1 0,3-2-2 16,-3 0-11-16,1 2-8 0,-3 2 9 0,-2 0-4 16,0 1-3-16,-1 1 3 0,-4 1-6 15,-1 1 1-15,-2 2-1 0,-2-1-3 16,-1 2-10-16,-2 0-9 0,1 1-12 0,-2 1-7 15,-1 0-10-15,-2 1-212 0,0-1 101 16,-4 4 67-16</inkml:trace>
  <inkml:trace contextRef="#ctx0" brushRef="#br0" timeOffset="83373.3263">8013 7355 35 0,'0'0'45'16,"0"0"-3"-16,-6 3-1 0,6-3-4 15,0 0-3-15,0 0-1 0,-4 5-4 16,4-5-3-16,0 0-3 0,0 0 0 0,0 0-2 16,0 0-4-16,-4 3 0 0,4-3 0 15,0 0-1-15,0 0-4 0,0 0 1 16,0 0-2-16,0 0 1 0,-6 2-2 16,6-2 0-16,0 0-1 0,0 0-2 0,0 0 1 15,0 0-3-15,0 0-1 0,0 0 3 16,0 0-3-16,0 0 2 0,0 0-2 0,0 0 0 15,0 0 0-15,0 0 0 0,0 0 2 16,0 0-4-16,0 0 1 0,0 0-3 16,0 0 4-16,0 0-3 0,0 0 1 15,0 0-1-15,0 0 1 0,0 0-1 0,0 0 2 16,0 0-4-16,0 0 4 0,0 0 0 16,0 0-1-16,0 0-3 0,0 0 6 0,0 0-1 15,0 0 7-15,0 0-8 0,0 0 2 16,0 0 1-16,0 0-1 0,0 0-2 15,0 0 2-15,0 0 1 0,0 0-2 16,0 0-4-16,0 0 3 0,0 0-1 0,0 0 2 16,0 0-2-16,0 0 4 0,0 0-6 15,0 0 5-15,0 0-2 0,0 0 2 16,0 0-1-16,0 0 0 0,0 0-2 0,0 0-1 16,0 0-1-16,0 0 5 0,0 0 0 15,0 0-1-15,0 0-4 0,0 0 3 16,0 0-3-16,0 0 2 0,0 0 1 0,0 0-3 15,0 0 3-15,0 0 0 0,0 0-3 16,0 0 4-16,0 0-5 0,0 0 2 16,0 0 2-16,0 0-4 0,0 0 1 15,0 0-3-15,0 0-5 0,0 0-5 0,0 0-11 16,0 0-14-16,0 0-11 0,0 0-162 16,0 0 72-16,0 0 47 0</inkml:trace>
  <inkml:trace contextRef="#ctx0" brushRef="#br0" timeOffset="96646.9224">10538 6078 23 0,'0'0'32'0,"0"0"-8"0,0 0-7 16,0 0-2-16,0 0 0 0,0 0-1 15,0 0-5-15,0 0 3 0,0 0-4 0,0 0 1 16,-4 8-1-16,4-8 0 0,0 0-1 16,0 0-3-16,0 0 2 0,0 0-2 15,0 0 0-15,0 0 2 0,2 8-3 16,-2-8 2-16,0 0-3 0,0 0 1 0,0 0 4 16,0 0-5-16,0 0 1 0,0 0 0 15,0 0 0-15,0 0-2 0,0 0-1 16,0 0 5-16,0 0-3 0,0 0 4 0,0 0-4 15,0 0 2-15,0 0-2 0,0 0 9 16,0 0-2-16,0 0 1 0,0 0-2 16,15-10 3-16,-15 10 3 0,3-7 2 0,-1 3 3 15,-2 4-2-15,2-7-1 0,-2 1 1 16,0 6-1-16,0-10 2 0,0 4-4 16,0-2 0-16,0 3 0 0,-2-1 1 15,2 1 3-15,-2-1-5 0,2 6-1 0,-3-10-3 16,3 6 3-16,0 4-4 0,-2-8 0 15,2 8-4-15,-3-7 4 0,3 7-5 16,0-4 2-16,0 4-1 0,0 0-1 0,0-8 1 16,0 8-1-16,0 0-1 0,-2-6 2 15,2 6-2-15,0 0-2 0,0 0-1 16,-2-4 0-16,2 4 1 0,0 0-4 16,0 0-2-16,0 0-4 0,0 0-10 0,0 0-18 15,0 0-17-15,0 0-117 0,0 0 59 16,0 0 38-16</inkml:trace>
  <inkml:trace contextRef="#ctx0" brushRef="#br0" timeOffset="103194.1364">3293 5606 10 0,'2'-11'128'15,"0"1"-14"-15,-2 0 0 0,0 1-9 16,2 2-5-16,-2-1-13 0,2 0-3 0,-2 3-7 16,2-1-6-16,-2 0-4 0,0 0-5 15,0 6-9-15,0-5-1 0,0 5-10 16,0-6-4-16,0 6-1 0,0 0-4 0,0 0-6 15,0 0-3-15,0 0-2 0,0 0-7 16,0 0 5-16,2 30-5 0,0-8-2 16,4 9 5-16,0 8 3 0,2 11 15 15,-2 3 4-15,7 24-1 0,0 4-1 0,-3 3 10 16,1-3-10-16,-1 1 6 0,4-2-6 16,-2-2 0-16,0-5 6 0,-1-12 2 15,0-10-2-15,-1-1 2 0,1-4 0 0,-1-8-2 16,-1-1-1-16,2-6 3 0,-1-2-5 15,-2-6 2-15,3 0-2 0,0-4 5 16,1-3-3-16,3-1-2 0,0-8 1 0,6-1-2 16,5-3-3-16,5-5-3 0,9-2-3 15,11-5-6-15,1-3-1 0,19-4 0 16,5-3-4-16,-3-1-2 0,0 1-1 0,-1 2-2 16,1-2-2-16,-16 6-1 0,-9 1-3 15,-1 2-2-15,-7-1 0 0,-4 4 2 16,0 0-1-16,-9 1-5 0,1 0 2 0,-5 0-1 15,-4 0 0-15,0 2 2 0,-1 2-3 16,-4-2-3-16,-1 2 6 0,-1-1-2 16,-1 0 0-16,-2 2 0 0,1 0-5 15,-4-2 3-15,2 1 3 0,0 1-6 0,-2-1 5 16,-6 2-4-16,10-3 3 0,-10 3 0 16,6-1-1-16,-6 1 0 0,9-2-1 0,-9 2-6 15,7-2-14-15,-7 2-23 0,0 0-19 16,6-2-28-16,-6 2-24 0,0 0-39 15,8-2-37-15,-8 2-562 0,0 0 255 16,0 0 169-16</inkml:trace>
  <inkml:trace contextRef="#ctx0" brushRef="#br0" timeOffset="104658.288">9542 8807 93 0,'0'-16'118'15,"-2"1"-13"-15,0 0-1 0,-6 0-3 16,0 0-7-16,-2-4-12 0,-3 3 4 16,-4 1-2-16,-4 2 2 0,-3-1-6 0,-2 4 3 15,-2 4 1-15,-6 3 3 0,-1 1-5 16,-2 4-1-16,-3 0-5 0,0 4 0 15,-1 1-7-15,3 3-4 0,4 1-4 0,9-1-8 16,1 2-7-16,8 1-2 0,0 2-3 16,10 0-7-16,2 0 0 0,6 2-1 0,4 1-8 15,10-1 2-15,2 5-7 0,8-1 1 16,1 1-9-16,7 3 5 0,0 0-3 16,5-1 0-16,-5 1 0 0,1 0-2 15,-3-3-2-15,-6 1 3 0,-2 0-3 0,0-1-2 16,-5 0 1-16,-7-1 2 0,0-2 5 15,-6 0 3-15,-4-2 3 0,-6-2 7 16,-5 3 8-16,-4-2 4 0,-6-2 6 0,-6 0 6 16,-4 0 4-16,-1-6-5 0,0-2-1 15,-1-3-4-15,-1-3-2 0,0-1-8 16,2-4-3-16,1-1-5 0,1-1-2 16,-2 0-13-16,7-4-23 0,1 1-34 0,4 0-36 15,-1-1-43-15,6 1-46 0,2 1-39 0,3-3-592 16,2 5 272-16,0-4 179 0</inkml:trace>
  <inkml:trace contextRef="#ctx0" brushRef="#br0" timeOffset="140157.2617">17989 6181 6 0,'0'0'4'0,"0"0"0"0,0 0-9 16,0 0 1-16,0 0 2 0</inkml:trace>
  <inkml:trace contextRef="#ctx0" brushRef="#br0" timeOffset="148429.2178">28295 7482 4 0,'0'0'4'0,"0"0"0"0,0 0 0 16,0 0 0-16,0 0-1 0,0 0-1 15,0 0-1-15,0 0-10 0,0 0 3 16,0 0 2-16</inkml:trace>
  <inkml:trace contextRef="#ctx0" brushRef="#br0" timeOffset="155008.9423">12736 13409 12 0,'0'0'117'0,"0"0"1"15,0 0-7-15,0 0-7 0,0 0-8 16,0 6-5-16,0-6-5 0,0 0-5 16,4 7-5-16,-4-7 2 0,6 5-13 0,-6-5 0 15,4 3-6-15,-4-3-6 0,6 4-2 16,-6-4-1-16,7 3-7 0,-2 0-4 15,-5-3 0-15,0 0-7 0,6 3 1 0,-6-3-3 16,4 4 2-16,-4-4-3 0,0 0 2 16,4 4-5-16,-4-4 3 0,2 4-2 15,-2-4-4-15,2 3-3 0,-2-3 2 16,0 0-3-16,0 6-3 0,0-6 4 0,0 0-7 16,0 0-1-16,0 0-2 0,0 0-1 15,4 6-7-15,-4-6 5 0,0 0-2 0,0 0-3 16,0 0 3-16,0 0-3 0,0 0 2 15,0 0-4-15,2 4-2 0,-2-4 4 16,0 0-4-16,0 0-3 0,0 0-5 16,0 0 0-16,0 0-5 0,0 0-5 0,0 0-4 15,0 5-10-15,0-5-9 0,0 0-7 16,0 0-7-16,0 0-13 0,0 0-13 0,0 0-11 16,0 0-17-16,0 0-320 0,0 0 147 15,-16-9 96-15</inkml:trace>
  <inkml:trace contextRef="#ctx0" brushRef="#br0" timeOffset="181822.3883">28264 14253 1 0,'8'19'107'0,"0"-4"-7"0,1 0 3 16,-1-1-2-16,-1-3-5 0,1-1 0 15,1-1 2-15,-1 1-1 16,0 0-6-16,3-2-2 0,-2 1-7 0,3-2-2 15,-2 0 2-15,1-1-11 0,0-4-4 0,2 2-4 16,-3-4 0-16,5 0-8 0,0-1 1 16,1-5-7-16,2 0-4 0,-4-1-6 0,1-5 1 15,3 1-5-15,-4-5-2 0,0 3-4 16,-2-1-1-16,-4 3-5 0,0-4-2 16,-3 1 0-16,-3 3-5 0,-2 0 2 15,-5 1-4-15,1-1 1 0,-2 4-3 0,-4-2 3 16,-4 4-1-16,2 1-1 0,-7 0 4 15,4 4 0-15,-2 3 0 0,0-2 0 0,0 6 3 16,1-1-2-16,-4 2-4 0,3 3 0 16,5-1 0-16,-3 1 0 0,4 1 0 15,1 1-3-15,0 1-2 0,2 1 1 16,2-2-2-16,4 4-3 0,2 0-3 0,2 0-6 16,4 6-5-16,4-2-4 0,0 1-6 15,2-2-4-15,6 5 1 0,-2 3 0 0,3-5-3 16,1 4-2-16,0 0 10 0,-2 0-5 15,1-2-6-15,0 4 1 0,-4-5-1 16,-3-2-1-16,-2 1-4 0,0-3 5 16,-6 1-1-16,-2-3 4 0,-4 0 3 0,0-1 0 15,-8-1 9-15,0-2-6 0,-4-1 7 16,-6 0 6-16,-5-3 1 0,-3-2 7 16,-4-3 8-16,1-3 11 0,-3-2 3 0,2-2 7 15,3-3 5-15,1-1 5 0,5-4 2 16,4 3-2-16,4-7 4 0,7 3 2 0,3-4-2 15,5 1-5-15,7 0-3 0,4-6-9 16,9 0-1-16,6-4-12 0,1 3-12 16,9-3-11-16,4 1-6 0,5 0-12 15,15-10-10-15,1 7-13 0,-2-6-14 0,3 2-11 16,-3 2-3-16,-3-6-3 0,0 0 9 16,-3-2 9-16,-2-5 5 0,-5 1-2 15,-1-2 15-15,-11 3-2 0,-5 2 10 0,-1 4 13 16,-3-3 10-16,-4 1 5 0,-6 4 7 15,-2 1 8-15,-7 6 9 0,-4-4 12 16,-4 7 8-16,-4-2 11 0,-12-1 8 0,-2 1 2 16,-12 4 6-16,-11 1 9 0,-5 3 3 15,-11 6 2-15,-5 3 2 0,-27 5-6 0,-2 6-4 16,-4 8-6-16,-3 5 1 0,-14 12 0 16,6 4 1-16,6 6 0 0,9 7-5 15,24-4 0-15,5 3-7 0,5 3-5 16,6 4-4-16,6 3-3 0,5 1-4 0,8-1-2 15,4 4-6-15,9-9 3 0,6-9-14 16,2 2 6-16,7-4-3 0,2 0-8 0,4-6-1 16,2 3-10-16,4-1-6 0,3-4-7 15,1 0-7-15,5-5-6 0,2 2-9 16,7-6-4-16,-2 1-3 0,8-6 1 16,2-3 0-16,2-2 3 0,2 1-4 0,6-7-5 15,3 3-4-15,3-9 5 0,3-2 2 16,13-4 5-16,16-3 8 0,1-14 6 15,1-6 6-15,-6-8 7 0,13-10 3 0,-8-14 0 16,-5-2 7-16,-7-5 5 0,-18 9 9 16,-6-9 7-16,-7-2 4 0,-10 0 8 15,-12 3 1-15,-12 6 6 0,-6 9 5 0,-8 0 6 16,-13-14-1-16,-7 6-5 0,-6 6-6 16,-4 3-3-16,4 12-11 0,2 9 3 15,-4 3-3-15,0 3-5 0,0 0-7 0,2 9-13 16,1 0-18-16,2 1-26 0,-1 2-28 15,4 5-28-15,3 0-28 0,4 5-34 0,2 1-26 16,1 1-34-16,4 4-474 0,2-2 236 16,2 6 157-16</inkml:trace>
  <inkml:trace contextRef="#ctx0" brushRef="#br0" timeOffset="237276.9211">9556 7321 13 0,'0'0'53'15,"0"0"-3"-15,0 0-5 0,0 0-4 16,0 0-7-16,0 0-7 0,6-2-3 0,-6 2-3 16,0 0-6-16,0 0-7 0,0 0-6 15,0 0-13-15,11 3-12 0,-11-3-79 16,0 0 35-16,6 2 22 0</inkml:trace>
  <inkml:trace contextRef="#ctx0" brushRef="#br0" timeOffset="243083.4697">11942 3452 6 0,'2'5'38'0,"-2"-5"4"15,-8 6 1-15,-3-2 10 0,-2 0 3 0,-6-1 2 16,-5 5 7-16,-9 3 7 0,-11 1 4 0,-26 10 5 15,-5 3 11-15,-24 15 7 0,-11 6 2 16,-13 8 3-16,-14 6 1 0,-37 20 6 16,-1 4 0-16,-5 4 0 0,0 3 0 15,4 3-2-15,5-1-6 0,1 1-8 0,3 1-4 16,-9 1-9-16,7 6-8 0,-3 1-5 16,3 2-7-16,6 2-5 0,4-3-6 15,13-1-6-15,29-19-3 0,8-2-5 0,0-4-5 16,8-2-3-16,4-3-5 0,6-5 1 15,12-5-4-15,16-15-2 0,6-2-2 16,8-7 1-16,9-6-5 0,11-11 0 0,3-1-1 16,5-6-3-16,2 0 0 0,4-3-1 15,0 0-1-15,2-4 0 0,3 1 1 16,2-1-1-16,-1-1-1 0,0-1-1 0,3-2 1 16,-2 1-2-16,1-1-1 0,3-2 2 15,-4 2-1-15,8-4 1 0,-7 1-3 0,7-1 0 16,-9 5 2-16,9-5 1 0,0 0-2 15,0 0-1-15,-10 0-1 0,10 0 1 16,0 0 0-16,0 0-3 0,0 0 2 16,0 0 0-16,0 0 0 0,-12-2-1 0,12 2 1 15,0 0-4-15,-7-3 0 0,7 3-7 16,0 0-3-16,0 0-3 0,0 0-1 0,0 0-5 16,0 0-6-16,-9-1-2 0,9 1-8 15,0 0-4-15,0 0-7 0,0 0-8 16,-4-4-10-16,4 4-12 0,0 0-12 15,0 0-9-15,0 0-6 0,0 0-7 0,0 0-1 16,0 0-6-16,0 0-6 0,-2-6-6 16,2 6-8-16,0 0-295 0,0 0 148 0,0 0 97 15</inkml:trace>
  <inkml:trace contextRef="#ctx0" brushRef="#br0" timeOffset="244257.4649">10611 8500 98 0,'-9'0'161'16,"2"-1"-11"-16,7 1-7 0,-10 0 2 16,10 0-6-16,0 0-3 0,0 0 1 0,0 0-2 15,28-8-11-15,-6 5-4 0,12 0-6 16,11-3-6-16,15 1-7 0,29-6-5 0,12 4-4 15,32-5-3-15,13 0-4 0,15 2 3 16,13 0 2-16,18-3 0 0,60 0 1 16,9 1-11-16,10-1-8 0,4 1-4 15,6 1-7-15,1 1-6 0,7 3-4 16,2 1-5-16,-8-2-5 0,-7 2-3 0,-14 2-10 16,-8-2 5-16,-8-3-2 0,-52 2-3 15,-5-2-6-15,-9-1 1 0,-12 1-3 0,-6-6 0 16,-15 2-4-16,-10-2-1 0,-13-1 0 15,-24 2-5-15,-7 3-2 0,-8-3 2 16,-6 3-3-16,-14 3 3 0,-13 0-1 0,-7 4-8 16,-3-3 5-16,-4 3-1 0,-6 3 1 15,-3-4-4-15,-1 4 4 0,-5-3-4 0,-3 2 3 16,-2 1-1-16,-2-1 0 0,-4-1 1 16,0 3 2-16,-1 0-2 0,-2-2-1 15,-3 1 6-15,-6 1-5 0,9-4 3 0,-9 4 2 16,4-2 0-16,-4 2-6 0,4-4 3 15,-4 4 2-15,0 0-6 0,0 0 2 16,0 0 3-16,0 0-3 0,-2-7-3 0,2 7 4 16,0 0-3-16,0 0 2 0,0 0 0 15,0 0-6-15,0 0 4 0,0 0 1 16,0 0-3-16,0 0-7 0,0-7 9 0,0 7-4 16,0 0 5-16,0 0-3 0,0 0-2 15,0 0 2-15,0 0-1 0,0 0 2 16,2-5 1-16,-2 5-4 0,0 0 1 15,0 0-2-15,0 0-4 0,0 0-24 0,0 0-7 16,0 0-27-16,0 0-32 0,-8-5-33 16,8 5-33-16,0 0-39 0,-13 0-38 0,13 0-633 15,-13 0 297-15,4 0 195 0</inkml:trace>
  <inkml:trace contextRef="#ctx0" brushRef="#br0" timeOffset="245118.7709">17134 8570 2 0,'0'0'141'0,"0"0"-2"0,0 0-2 0,0 0-7 16,7-2-7-16,-7 2-6 0,0 0-2 15,0 0-7-15,0 0-2 0,0 0-4 16,0 0-4-16,0 0-6 0,0 0-4 16,0 0 2-16,0 0-8 0,0 0-5 0,0 0-1 15,0 0-7-15,0 0 4 0,10 6-4 16,-4 0-2-16,2 0-1 0,4 1 0 0,0 3-1 15,5 5-4-15,0 0-5 0,6 3 4 16,3 6-2-16,7 5 13 0,21 14 9 0,5 7 2 16,21 15-7-16,13 1-6 0,8 7-7 15,6 5-7-15,2 6 0 0,6 0-9 16,31 19-8-16,-25-24-3 0,29 17-1 16,-27-18-2-16,-6-5-3 0,-2 2-4 15,0 0-2-15,-7-2-1 0,-2-4 4 0,-5 0 0 16,1-2 1-16,-7 0-2 0,-4-6-2 0,-3-5-2 15,-1 0 2-15,-16-13-9 0,-1-1 3 16,-1 1 2-16,-3-6-1 0,-3 0 1 16,-2-1 0-16,-3-1-8 0,-9-7 8 15,-9-4-3-15,-2 0-5 0,-3-4-1 0,-5-1 5 16,-2-1-6-16,-1-1 3 0,-5-4 4 16,-1 0 2-16,-2-1 0 0,-4-3-2 0,-3 1-4 15,1-2 1-15,-2-3 2 0,-3 3 3 16,0-4-8-16,-1 0 5 0,-2-1-5 15,-3-1 0-15,-2-2-9 0,0 0-8 0,0 0-8 16,0 0-8-16,0 0-14 0,0 0-15 16,0 0-23-16,-12-15-22 0,6 9-20 15,0-1-23-15,-2-1-22 0,-1-2-31 16,-2 3-31-16,-1-5-36 0,-7-1-596 0,-1-2 291 16,-2-1 192-16</inkml:trace>
  <inkml:trace contextRef="#ctx0" brushRef="#br0" timeOffset="246756.4871">2946 17369 38 0,'0'0'154'0,"0"0"-8"0,0 0-4 16,0 0-6-16,2-9-10 0,-2 9-9 16,0 0-13-16,0 0-11 0,0 0-7 15,0 0-13-15,11 7-21 0,-9-1-17 0,2-4-34 16,0 4-16-16,1-4-22 0,-1 3-25 16,2-5-31-16,-4 6-280 0,-2-6 127 0,10 2 83 15</inkml:trace>
  <inkml:trace contextRef="#ctx0" brushRef="#br1" timeOffset="267573.6616">12422 3668 17 0,'0'0'54'0,"4"-3"-2"15,-4 3-3-15,5-4-1 0,-5 4-7 0,0 0 3 16,4-4-4-16,-4 4 2 0,0 0-1 16,4-5 0-16,-4 5 0 0,0 0-3 15,4-4-1-15,-4 4-5 0,2-6 0 0,-2 6 4 16,4-5 4-16,-4 5-6 0,3-6-1 15,-1 2-1-15,-2 4 1 0,2-6-1 16,-2 6 0-16,3-8-8 0,-3 5 2 0,0 3-2 16,2-6 5-16,0 2-7 0,-2 4 6 15,2-5 1-15,-2 5-8 0,0-6 5 16,0 6 0-16,2-5-2 0,-2 5-4 0,0 0-2 16,2-7 1-16,-2 7-3 0,0 0-1 15,0-6 0-15,0 6-5 0,0 0 0 16,0 0-1-16,0 0 2 0,-2-5-6 0,2 5 3 15,0 0-2-15,0 0-2 0,0 0 0 16,0 0 0-16,0 0 0 0,-22 11 2 16,12-3 1-16,-3-1 3 0,1 5 3 15,-8 1 6-15,-2 8 0 0,-10 6 2 0,-3 1 1 16,-13 13 2-16,-5 2 0 0,0 3 1 16,-4 2 5-16,0 1 4 0,-2 2-2 15,-11 15 9-15,0 0 1 0,10-12 0 0,-9 12 1 16,9-12 1-16,-9 10 7 0,9-9-1 15,1-3-1-15,0 3-2 0,-1-1 5 16,1-1-2-16,-2 0-4 0,-1-3-6 16,5 1 1-16,1-1-3 0,0-5 3 0,3 1-1 15,2-3 1-15,5 0-5 0,8-9-1 16,8-5-4-16,1-1-1 0,5-5-3 0,1-2-2 16,4 0-1-16,0-4-3 0,3-3-1 15,2 0-3-15,0 0 2 0,3-3-2 16,-2 0 0-16,2-3-1 0,3 3-1 15,0-6 1-15,2 2 3 0,-4-1-3 0,4 0 0 16,2-2-1-16,-2 2-2 0,2-3 2 16,-2 1 0-16,3 0-1 0,-1 0 1 0,-1-1-1 15,5-3 2-15,-6 6-2 0,6-6-1 16,-4 4 6-16,4-4-5 0,-4 4-1 16,4-4 0-16,-2 4 4 0,2-4-7 15,0 0-3-15,0 0 1 0,-7 3 2 0,7-3-3 16,0 0-1-16,0 0 2 0,-4 4-2 15,4-4-1-15,0 0 0 0,0 0-1 0,0 0-1 16,0 0 1-16,0 0 0 0,0 0-3 16,0 0 2-16,0 0 0 0,0 0-2 15,0 0 2-15,0 0-1 0,0 0 0 16,0 0-1-16,0 0 1 0,0 0-1 0,0 0 0 16,0 0 1-16,0 0 0 0,0 0-2 15,0 0 1-15,0 0 0 0,0 0 0 0,0 0-2 16,-6-10 3-16,6 10-4 0,0 0-2 15,0 0 0-15,0 0-2 0,0 0-1 16,0 0-1-16,2-7-1 0,-2 7-1 16,0 0 5-16,0 0-3 0,0-5 0 15,0 5 1-15,0 0 1 0,0 0-3 0,0 0-1 16,0-9-2-16,0 9-1 0,0 0-4 16,0-5-4-16,0 5-6 0,0 0-8 0,-2-6-10 15,2 6-13-15,-2-4-14 0,2 4-13 16,0 0-15-16,-2-7-10 0,2 7-11 15,0-6-14-15,0 6-6 0,0 0-5 0,-2-6-6 16,2 6-4-16,-2-5-7 0,2 5-348 16,-3-6 174-16,3 6 114 0</inkml:trace>
  <inkml:trace contextRef="#ctx0" brushRef="#br1" timeOffset="271418.9906">12976 4698 8 0,'-6'-2'56'15,"6"2"-7"-15,-14-3-5 0,7 2-5 16,-1 1-1-16,8 0-2 0,-15 0-1 0,9-2-1 15,6 2-1-15,-15 0-3 0,5 2-1 16,-2-2 1-16,2 0-1 0,0 1 0 0,-3 2-3 16,2-1 6-16,-2-1-3 0,-1 1 1 15,-1 0-2-15,0 2 3 0,3 0 0 16,-2-1 3-16,2 0-6 0,-1 0 1 16,3 1 3-16,-3-2-8 0,2 2 2 0,3 0 1 15,-2 0-2-15,0-3 2 0,2 2-3 16,2 2 0-16,0-4-3 0,2 4 0 15,-3-4 2-15,7-1 0 0,-4 6 2 0,2-2 5 16,2-4-1-16,6 8-1 0,7-4 12 16,3 1 5-16,14-1-3 0,11 2 4 15,15 1-2-15,29 1-4 0,6 0 2 0,6-2-3 16,6-1-3-16,2 1 0 0,4-2 4 16,-2-1-4-16,10 1 0 0,1-2-1 15,28 0 0-15,0 0-3 0,2 0-3 16,-3-2-4-16,-32 2-1 0,2-2-6 15,-5 0 3-15,-4 0-2 0,0 0-1 0,-5 0 0 16,-8 2 2-16,-1-2-1 0,-19 2-2 16,-11-2 1-16,-3 1 0 0,-6-1 0 0,-5 0 0 15,-1 0 5-15,-3 0-6 0,-7 0 3 16,-1 0-1-16,-2 0-2 0,-5 0 4 16,1 0-1-16,-6 0 2 0,-2 0-3 0,-2-1-2 15,1 1 1-15,-3 0-1 0,0-2 0 16,-4 2-3-16,-1-2 0 0,0 2 0 0,-3 0 0 15,3 0 1-15,-5-2-3 16,3 0 3-16,-2 2-4 0,-9 0 1 0,14 0 0 16,-14 0-3-16,14 0 3 0,-8-2-2 15,-6 2 0-15,10 0 2 0,-10 0-1 0,8-2-1 16,-8 2-3-16,7-2 0 0,-7 2 2 16,6-1-1-16,-6 1-3 0,0 0 2 15,0 0-2-15,0 0-2 0,7-5 2 16,-7 5 0-16,0 0-3 0,0 0 0 0,0 0 3 15,-3-7-6-15,3 7 0 0,0 0 0 16,-6-6-5-16,6 6 2 0,-6-3-9 16,6 3 1-16,-5-4-7 0,5 4-6 0,-4-5-9 15,0 3-11-15,4 2-6 0,-4-5-12 16,4 5-8-16,-6-6-9 0,6 6-12 16,-6-3-24-16,6 3-13 0,-10-6-13 0,6 3-16 15,-4 1-390-15,2-1 186 0,-1 0 123 16</inkml:trace>
  <inkml:trace contextRef="#ctx0" brushRef="#br1" timeOffset="272061.2576">15398 4513 37 0,'0'0'69'0,"-10"0"-2"0,10 0-6 0,0 0-3 16,0 0-1-16,-11 1-7 0,11-1-2 15,-8 3 1-15,8-3-6 0,-9 3-3 0,5-1-3 16,4-2-3-16,-11 6 3 0,7-2-2 16,0-2-7-16,0 2 4 0,4-4-8 15,-8 4 3-15,6 1 0 0,-4-1-5 16,4-1 1-16,0 3-1 0,2-6 2 0,-2 10 2 16,2-2 0-16,2-1 1 0,0 0 1 15,6 4 2-15,0 0-2 0,2-2 0 16,7 4 3-16,4 1-3 0,4 1-1 15,5 2 0-15,4-1 2 0,0-1-8 0,7 4 5 16,0-3 0-16,3 2-3 0,-1 0-3 16,1-1 1-16,-3-1-1 0,1 2-2 0,-8-5-2 15,-2 2-6-15,2-1 3 0,-7 1-1 16,-1-2 3-16,-5-1-2 0,0 3 2 16,-2 0 4-16,-5-1 5 0,-2 4-3 0,-2 1 2 15,-6 0-4-15,-4 0 2 16,-4 6 11-16,-2 0-6 0,-10 2 6 0,0 1-5 15,-7-2-1-15,-3 5 0 0,-4-1 0 0,1-2-2 16,-5-3-2-16,0 1 0 0,2-1-2 16,3-4-3-16,-5 2-2 0,0-1-3 15,2-3 0-15,5 0-1 0,-3-3-6 16,5 1-10-16,-1 0-14 0,8-4-22 16,-2 3-18-16,4-1-25 0,0 2-24 0,2 0-40 15,3-2-387-15,3 1 182 0,-1-1 120 16</inkml:trace>
  <inkml:trace contextRef="#ctx0" brushRef="#br1" timeOffset="273163.9783">17813 8525 34 0,'-4'-7'111'0,"0"-1"-4"0,0-1-4 16,-2 5-8-16,1-5 6 0,1 2-5 15,-1 1 0-15,3 0 3 0,-2 0-3 0,0 0-3 16,0 0-6-16,2 4-3 0,-2-3-5 15,2-1-5-15,2 6-3 0,-5-6-3 16,3 3-7-16,2 3-5 0,-5-5-6 0,5 5-2 16,-2-4-4-16,2 4-2 0,0 0-4 15,0 0-2-15,0 0-2 0,0 0 2 16,0 0-1-16,20 18-2 0,-8-6 3 0,8 6 1 16,7 2-2-16,9 7 5 0,17 13-4 15,3 2-2-15,4 4 1 0,3 4 3 16,20 10 3-16,-2 3 1 0,8 6 2 0,0-3 1 15,6 5-3-15,2 6 0 0,5-2-1 16,4 5 11-16,8 6 6 0,2-2-6 16,5-2-4-16,-4-2 2 0,1 2 10 0,2 0-1 15,-1-3 1-15,1 1-2 0,-7 1 5 16,-3-2 2-16,-8 2 6 0,-5-5-5 16,-4-1 2-16,0 0-5 0,-4-2-4 0,-4-4 1 15,-7-5-3-15,-1-1-6 0,-18-12-7 16,-7-4 5-16,-3-3-8 0,-9-9-1 15,-10-4-4-15,-5-9-4 0,-1 2-3 0,-1-4-3 16,-4-2-5-16,-4-4-2 0,2 2-2 16,-4-5-3-16,-3 1-7 0,0-3-4 15,2 1-17-15,-4-2 0 0,-2-3-16 0,0 1-22 16,-2-4-28-16,1 0-32 0,-5-2-21 16,0 0-28-16,0 0-19 0,-17-15-17 15,5 7-22-15,-8-4-19 0,-1-1-16 0,-5-4-566 16,-3-1 279-16,-3-7 184 0</inkml:trace>
  <inkml:trace contextRef="#ctx0" brushRef="#br1" timeOffset="273669.8959">19568 9534 140 0,'-4'-3'151'16,"2"-3"-18"-16,-1 2-3 0,3 4-5 15,-4-8-10-15,4 8-11 0,-2-6-1 16,2 6-9-16,0-6-7 0,0 6-1 0,0 0-1 16,0 0-1-16,0 0-2 0,28 17-1 15,-14-9-2-15,6 6 2 0,3 5-6 0,7 2 3 16,4 7-1-16,14 13 6 0,5 3 6 16,0 0-6-16,4 6 2 0,0 4-6 15,0 1 3-15,-2 5-5 0,-1-2 0 16,-6 4-2-16,-3 0-2 0,-7-5-2 0,-5-2-6 15,-11-9-1-15,-6-8-4 0,-5-1-4 16,-4-5-1-16,-7-3-2 0,-5-1-6 0,-6 2-1 16,-3-2-4-16,-10-6-7 0,-1 3-3 15,-2-6-2-15,-6 0-5 0,2-4 3 16,-3-1-15-16,4-1-23 0,4-5-18 16,-2-1-38-16,4-1-37 0,3-3-48 15,5 3-47-15,-2-5-46 0,2 2-680 0,5-1 315 16,0-2 207-16</inkml:trace>
  <inkml:trace contextRef="#ctx0" brushRef="#br1" timeOffset="284077.0703">13548 1053 36 0,'0'0'75'0,"0"0"-3"16,0 0-2-16,-12 2-5 0,12-2 4 15,0 0-14-15,0 0-1 0,0 0-7 0,0 0-4 16,0 0 3-16,34-2-2 0,-5 0 6 16,5 0-10-16,16-2 9 0,35-1 3 15,13 1-9-15,14-2-2 0,38 0 3 0,9-1-6 16,4 1 4-16,5 1-3 0,0-1 3 15,2 2 0-15,3 0-1 0,5-1-3 16,2 1-17-16,-6 2 15 0,-3 0-8 16,-3 0-3-16,-7 2 0 0,-9-2 2 0,-5 2-6 15,-26 0-3-15,-6 0 0 0,-7 0-2 16,-9 0 3-16,-6-2-5 0,-21 2-1 0,-15-2-5 16,-8 2 5-16,-7 0 1 0,-6-2-2 15,-4 2 4-15,-4 0 1 0,-3-2 2 16,-1 2 0-16,-6 0-2 0,2 0 0 15,-6 0 1-15,-1-1-4 0,2 1 0 0,-2 0 0 16,-3 0-4-16,0 0 0 0,2 0-3 16,-12 0-1-16,16 0-5 0,-7-2 8 0,-9 2-2 15,12 0 0-15,-12 0-5 0,11-2 4 16,-11 2-4-16,9 0-8 0,-9 0-3 16,0 0-18-16,6-4-20 0,-6 4-9 15,0 0-13-15,0 0-6 0,0 0-12 0,-11-10-8 16,5 7-13-16,-3 0-11 0,-1 0-269 15,-1-1 132-15,-3 1 87 0</inkml:trace>
  <inkml:trace contextRef="#ctx0" brushRef="#br1" timeOffset="284769.4154">15965 494 13 0,'0'0'65'0,"-6"-2"-7"15,6 2-5-15,0 0-1 0,0 0-7 0,-6-3-3 16,6 3 0-16,0 0 0 0,0 0-3 15,0 0-2-15,0 0-2 0,0 0 0 16,0 0-2-16,-10-1-4 0,10 1 0 0,0 0-2 16,0 0-4-16,0 0-3 0,0 0-2 15,0 0-2-15,-8 6-5 0,8-6 2 16,0 0-4-16,0 0 5 0,0 0-4 16,0 0 1-16,14 11 1 0,-8-8-1 0,6 5 10 15,3-3 2-15,7 5 2 0,6 0-2 16,5 1 4-16,5 3-5 0,10 1 5 15,6 2-3-15,18 6-4 0,2-2 12 0,2 0-16 16,0 2 2-16,2-2 3 0,3-1-5 16,-2 4-2-16,0-6-4 0,4 3 7 15,-5-2-6-15,1-1 3 0,-5-1 7 0,-13-3-18 16,-10-2 4-16,-2 0 2 0,-9 0-5 16,0-4 1-16,-6 1 5 0,-5-3-4 15,-3 1 3-15,-2-1 0 0,-3-1-6 0,-5-1 4 16,2-1-1-16,-4 1 0 0,-4 1-2 15,2-4 2-15,-2 3 1 0,0-2-5 16,-1 0 8-16,-3 2-4 0,-4-2 5 0,-2-2-3 16,-4 9 1-16,-4-3 2 0,-7 1-1 15,-7 3 0-15,-7 3-9 0,-5 3 8 16,-10 2 5-16,-17 13-4 0,-3-2 7 16,1 4-3-16,-3-4 2 0,5 6-2 0,1-3 2 15,1 3 0-15,2-3 3 0,8-6-3 16,9-1 4-16,2-2-2 0,2-2-3 0,6-4 5 15,3-2-6-15,3-1-1 0,3-1-3 16,2 1 0-16,0-6 0 0,7 3-2 16,-4-4-5-16,6 0-4 0,0 2-24 15,3-1-25-15,1-1-29 0,4 3-30 16,2-1-389-16,4 0 169 0,7 3 112 0</inkml:trace>
  <inkml:trace contextRef="#ctx0" brushRef="#br1" timeOffset="288062.1252">23338 3425 55 0,'-8'-6'93'0,"1"0"-10"0,-1 2-2 16,1-3-7-16,-1 1-2 0,1 1 4 0,1-1 1 16,0 0 3-16,0 3 0 0,2-3-9 15,-2 2 1-15,6 4-10 0,-8-6-6 0,8 6-3 16,-6-6-3-16,4 4-6 0,2 2-5 16,0 0-4-16,0 0-7 0,-2-6-2 15,2 6-3-15,0 0-6 0,0 0-2 16,34 14 1-16,-3-4 0 0,11 7-2 0,29 9 0 15,7 7 0-15,21 10-5 0,9 6-1 16,9 5 3-16,10 4-2 0,10 5 1 16,35 16 0-16,-3 0 1 0,1 1 2 0,-39-14-1 15,-2 1 0-15,-3 0 4 0,-3-1-4 16,-2-5 0-16,2 0 5 0,0-5 2 16,-3-3 2-16,-1-3-2 0,-7-3 1 0,-8-1 0 15,-3-5-2-15,-22-6 2 0,-3-3 0 16,-4-1 0-16,-4-1 0 0,-7 1 4 15,-10-8-6-15,-11-2-1 0,-2-2-1 0,0 4 1 16,-8-8-5-16,-3 0 3 0,-3-5-2 16,-1 3-3-16,-4-4-2 0,0 3 1 15,-4-4-1-15,0-1-1 0,-3 0 0 0,-1-1 5 16,2 0-3-16,-5-2-1 0,-1-1 0 16,1 2 0-16,-2-1-5 0,0-2-9 15,1-1-24-15,-7-1-39 0,9 2-24 16,-9-2-31-16,0 0-25 0,6-8-380 15,-6 2 180-15,-2-2 119 0</inkml:trace>
  <inkml:trace contextRef="#ctx0" brushRef="#br1" timeOffset="289015.4954">25394 3942 27 0,'-5'-3'82'16,"0"-2"-3"-16,1 0-7 0,0 2-1 0,2-3-4 15,-2 2 0-15,4 4-4 0,-6-7-3 16,1 3 1-16,5 4-7 0,-4-7 7 0,0 2-10 16,0 0-5-16,2 1-7 0,-3-2-3 15,1 2-1-15,2-2-8 0,-3 1-1 16,1 1-1-16,2-3-2 0,-2 1-4 16,0 0 3-16,0 0-2 0,0-1-5 0,-4 1 1 15,4 1-4-15,0-1-1 0,-2-1 3 16,2-1-5-16,0 1 0 0,0 1 1 15,-1 0-3-15,-1 0 4 0,2 0-3 16,1 1 0-16,1 0-1 0,-2 2 1 0,4 3-4 16,-4-9 1-16,4 9 0 0,-2-3 3 15,2 3-5-15,0 0 1 0,-4-5-6 0,4 5 1 16,0 0 2-16,0 0-3 0,0 0 4 16,0 0-3-16,0 0 4 0,10 18-5 15,-4-10 7-15,-1 2-4 0,1-3 2 16,3 5 0-16,-3 0-5 0,2 0 14 0,0 4-13 15,4-3 0-15,0 6 0 0,-1 2 4 16,6 2 7-16,2 0-7 0,2 3 2 16,4 8 3-16,3-3-7 0,3 2-2 0,12 13 9 15,3-2-5-15,4 3 0 0,-2-4 4 16,3-1-6-16,-1 1 6 0,3-1-7 16,-2-3 3-16,-1-2-3 0,-5-5 4 0,-9-6-1 15,2 1 6-15,-1 0-4 0,-1-1-3 16,-5-2 4-16,-3-4-8 0,2 1 0 15,-6-3 6-15,0 1-4 0,-3-6 2 16,-2 2-2-16,-2-1 4 0,1-3-3 0,-6 0 3 16,0-2-1-16,1 2 1 0,-2-4-3 15,-3 0 1-15,1-1 6 0,-1 1-5 0,0-1-3 16,-1-1 7-16,0 1-6 0,-3-3 3 16,0 1 0-16,2 0-8 0,-2-2 13 15,-4-2-10-15,6 7 5 0,-3-5-5 16,-1 2 7-16,-2-4-2 0,2 6 4 0,-2-6 5 15,-7 9-5-15,1-3 1 0,-6 1 4 16,-6 1-5-16,-7 2 2 0,-11 3 0 16,-12 4 0-16,-20 6 2 0,-8 2-1 15,0 1-3-15,-3 1 4 0,-2 2-4 0,4-1 0 16,-4 2-1-16,3 1 5 0,1-1-4 16,4 0-3-16,3 0 1 0,-1-2 1 0,8-1-2 15,0 0 1-15,14-6 2 0,7-4-1 16,6-4 0-16,4 0-3 0,0 0 1 15,9-2-2-15,-3-3 3 0,6 3-5 16,-2-4 6-16,6 0-7 0,-2-2 3 0,6 1-2 16,-1 0 1-16,3-4-13 0,0 3-22 15,2-4-22-15,-2 4-34 0,0-5-32 0,-4 1-365 16,2-1 165-16,-7 0 109 16</inkml:trace>
  <inkml:trace contextRef="#ctx0" brushRef="#br1" timeOffset="293600.9079">26714 8147 45 0,'7'-5'66'0,"-3"3"-8"16,-4 2-3-16,8-4-8 0,-4 2 6 16,2-2-11-16,-6 4-8 0,9-5-1 15,-2 2-1-15,-3 2-3 0,-4 1-5 16,10-3-2-16,-6-2 3 0,1 3-3 0,-5 2-3 15,8-5-2-15,-4 3 1 0,-4 2-5 16,9-5 1-16,-5 2 3 0,-4 3-6 16,7-3 3-16,-7 3-5 0,4-5 5 0,0 3-3 15,-4 2 5-15,0 0 0 0,0 0-4 16,0 0 5-16,-17-7 3 0,-2 4 2 16,-13 2 4-16,-15 0 6 0,-18-4 3 0,-38 2 3 15,-14-2-4-15,-29 0-1 0,-5 3 6 16,-3-2-2-16,-3-2 6 0,-3 6 5 15,-1 3-4-15,-5-1-1 0,5 0 4 16,9 4-4-16,9-2 3 0,28 1-3 0,5 1-3 16,8-2 3-16,7 5-4 0,6-3-3 15,20-1 2-15,9-1-6 0,11 0-2 0,5-1-4 16,3 3-1-16,1-1-2 0,9-2-5 16,3-2 0-16,0 2-2 0,8-2-1 15,0 1-1-15,1 0-6 0,5-2 4 16,-2 2-9-16,4-2-5 0,2 2-11 0,-1-2-11 15,2 2-18-15,1-2-10 0,8 0-13 16,0 0-12-16,-8 2-14 0,8-2-4 0,0 0-7 16,0 0-9-16,23-10-7 15,-12 7-264-15,1-1 130 0,3 1 86 0</inkml:trace>
  <inkml:trace contextRef="#ctx0" brushRef="#br1" timeOffset="294309.2775">24745 7732 42 0,'5'-4'92'0,"-1"1"-6"0,-4 3-2 15,6-6-2-15,-6 6-1 0,4-4-3 16,-4 4-7-16,0 0 4 0,0 0-2 0,0 0-4 15,-31 12 5-15,11-5-6 0,-4 1 4 16,-8 5-1-16,-2-1 1 0,-3 1-7 16,-5 4 0-16,-2 0 0 0,-3 1-2 15,0 3-1-15,1-2-4 0,-17 9-3 0,1-1 0 16,9-5-3-16,9-1-2 0,-1-2-3 16,3 0-6-16,2-2-3 0,3 1 4 0,9-5-2 15,0 3-2-15,5-6 1 0,-1 1-3 16,6 0-4-16,4-2-6 0,0-1 0 15,1 1-3-15,5 1-1 0,1 1-2 16,3-1-2-16,6-1 0 0,5 4-2 0,1-1-1 16,7 3 0-16,6-1-3 0,4 3 1 15,7-1-3-15,2 1-1 0,9 2 0 0,3-3-1 16,3 1-2-16,3 0-2 0,16 7 1 16,2-3 0-16,-11-5-1 0,-8 0 0 15,2-1 1-15,-6-1-3 0,-1-1 1 16,-8-1 2-16,-4-1-3 0,0-2 2 0,-9-2 1 15,0 2 1-15,-1-1 3 0,-5-4-1 16,-2 0 2-16,-2 2 0 0,-1-2 1 0,0 2 3 16,-4-2 0-16,0-3 1 15,-1 3-1-15,0-2-1 0,-3 0 3 0,0 2-2 16,-2-2 3-16,1 0-6 0,-5-2 2 16,6 4-3-16,-2-3 1 0,-4-1-2 0,0 0 1 15,6 4-1-15,-6-4 0 0,0 0 0 16,0 0-1-16,2 4 4 0,-2-4-5 0,0 0-1 15,0 0 0-15,0 0 1 16,0 0-1-16,0 0-4 0,0 6 3 0,0-6-1 16,0 0-1-16,0 0 0 0,0 0-3 15,0 0 4-15,0 0-1 0,0 0-5 0,0 0 4 16,0 0-1-16,0 0-1 0,0 0 2 16,0 0-3-16,0 0-4 0,0 0-10 15,0 0-19-15,0 0-16 0,0 0-21 16,0 0-27-16,0 0-26 0,0 0-27 0,0 0-29 15,0 0-521-15,9-14 239 0,-11 9 157 16</inkml:trace>
  <inkml:trace contextRef="#ctx0" brushRef="#br1" timeOffset="295550.3824">22468 8959 12 0,'0'0'115'16,"0"0"-10"-16,0 0-5 0,0 0-1 16,-29 0-3-16,19 4-1 0,2-2-5 0,-4 1 0 15,-1 3-4-15,-4 0 4 0,-2 2-5 16,-5-1 1-16,-3 2-4 0,-7 3 0 15,-2 1-3-15,-12 2 1 0,-25 10 0 0,-2-1-2 16,-8 2 2-16,-6 2 3 0,-17 11-1 16,-6 1 3-16,-11-1-2 0,-8 3 0 15,0 2-3-15,-1 0-5 0,-9-2-1 0,-3 3-2 16,-5-2-1-16,1 0-4 16,1-3-5-16,-4-1-1 0,5-4-4 0,2 2-1 15,-2-3-4-15,0-1 3 0,0 1 2 0,-3-1 0 16,6 1 0-16,5 0-10 0,3 4 2 15,3-2-1-15,7 2-15 0,2 0 6 0,6 4-4 16,2-2-2-16,9 0-4 0,9 2-6 16,17-6-3-16,3-1 0 0,5 3-3 15,1-4-4-15,4 0 3 0,4 1-3 16,3-3-3-16,1 1 1 0,13-5 2 0,6-5-3 16,3 1-2-16,-1 0 0 0,5-2-7 15,3-2 7-15,2-1-2 0,1-1-1 0,2-2 0 16,4-1 0-16,-1-2-1 0,4 2 0 15,-2-5 0-15,5 0-4 0,1-1 0 16,-1-1 1-16,2-1-4 0,3 1 0 0,-1-2-8 16,2-1-6-16,1 0-4 0,0-2-2 15,-1 1-6-15,1-2-3 0,1 0-11 16,-1 0-12-16,8-2-15 0,-15-2-23 16,15 2-13-16,-12-4-20 0,8 0-10 0,1 1-8 15,3 3-18-15,3-14-12 0,3 7-10 16,2-5-11-16,2 0-482 0,8-1 230 0,1-2 152 15</inkml:trace>
  <inkml:trace contextRef="#ctx0" brushRef="#br1" timeOffset="296343.6536">18363 9919 85 0,'5'-1'80'0,"-5"1"-4"0,9-3-3 16,-9 3-1-16,0 0-1 0,6-2-3 0,-6 2-3 15,4-4-6-15,-4 4-2 0,6-2-1 16,-6 2-3-16,0 0-3 0,4-6 4 0,-4 6-7 16,2-2-5-16,-2 2-5 0,0 0 1 15,5-9-5-15,-5 9 3 0,4-6-3 16,-2 3-9-16,-2 3-2 0,3-6 6 16,-3 6-7-16,4-6 0 0,-2 3 2 15,-2 3-1-15,4-4-4 0,-2-1-4 0,-2 5 3 16,4-4-5-16,-2 0-2 0,3-1 1 0,-5 5-1 15,6-3-1-15,-6 3 4 0,4-4-4 16,-4 4 0-16,4-4-2 0,-4 4 1 16,2-4 5-16,-2 4 0 0,0 0 0 15,0 0 1-15,0 0 10 0,0 0-1 0,0 0 3 16,-14 21 5-16,3-8 3 0,-1 5 4 16,-8 7-1-16,0 1 2 0,-8 9 1 15,-2-3 3-15,-8 18-3 0,0-5 2 0,4-2-2 16,-4 4 2-16,6-7-1 0,3-4 2 15,1 0-4-15,0-1 1 0,3-1 0 16,2-2-4-16,4-3-3 0,1-2-2 0,6-1-1 16,2-4-1-16,1 1-2 0,7-4-1 15,2 0-1-15,7-3-2 0,3 3-2 16,6-2 0-16,10-2-5 0,4 1 2 0,8-5-4 16,9 2 0-16,8-3-2 0,6-4-2 15,26 3 3-15,4-4-6 0,4-3 0 16,5 3-1-16,-3-4-2 0,-4 4 1 15,0-4 1-15,-2 1-2 0,-17 1-1 0,-8-2 0 16,-2 1-1-16,-5-2 1 0,-1 3-1 16,-8-3 1-16,-1 1 0 0,-7-1 0 0,-5 0 0 15,-3 0 0-15,-4 0-1 0,-5 1 1 16,-1-2-1-16,-3 2 6 0,-4-2-5 16,-2 1-1-16,-2 0 0 0,-1-1 0 15,-3-2-2-15,-1 3-13 0,0-3-20 0,-4 0-20 16,-4 3-24-16,12-6-24 0,-8 4-28 15,-2-2-14-15,-2 4-22 0,2-7-24 0,-4 1-435 16,0 1 212-16,-2-4 140 0</inkml:trace>
  <inkml:trace contextRef="#ctx0" brushRef="#br1" timeOffset="296843.7022">19266 10507 61 0,'2'8'97'0,"0"-4"-17"0,-2-4-2 15,0 7-10-15,0-7-11 0,2 6-4 16,-2-6-5-16,0 5-2 0,0-5-14 0,0 0-17 15,2 6-16-15,-2-6-28 16,0 0-177-16,0 0 70 0,6 1 46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3:28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26985 15681 16 0,'-9'-5'116'0,"9"5"-8"16,-12 0-9-16,12 0-3 0,-15 0 5 0,9 3 0 15,0-1-7-15,6-2-6 0,-16 0-5 16,10 3-5-16,6-3 5 0,-8 3-8 16,4-3 0-16,4 0-2 0,0 0-3 15,0 0-5-15,0 0-7 0,0 0-4 0,0 0 1 16,18 2-8-16,2-2 3 0,5 0-5 16,7 2-5-16,10-2 2 0,7 4 2 15,5-1 3-15,8-2 0 0,-1 2 2 0,5 0-1 16,2 0-4-16,0-1 0 0,21 4-4 15,-16-6-1-15,-7 2-3 0,-1-2-2 16,2 4-1-16,-4-4-4 0,-1 0-2 16,-3 0-4-16,-9 0 1 0,-1 0-5 0,-5 0 0 15,1 0-1-15,-9 1-1 0,-2-1 0 16,-3 0 0-16,-3 0-5 0,-4 0 2 16,-2 0 0-16,-2 0-2 0,-3 3 1 0,-3-3 1 15,-1 0-2-15,0 0-2 0,-3 0 1 16,1 0-8-16,-2 0 5 0,-1-3-6 15,-8 3-9-15,12 0-16 0,-12 0-14 16,0 0-18-16,7 3-20 0,-7-3-17 0,0 0-33 16,0 0-37-16,0 0-31 0,-32-3-448 15,19 2 218-15,-3-3 144 0</inkml:trace>
  <inkml:trace contextRef="#ctx0" brushRef="#br0" timeOffset="405.7892">26729 15591 51 0,'-6'3'145'0,"-1"1"-2"16,5 3-9-16,2-3 8 0,0-4-2 15,9 18 1-15,1-14-5 0,5 6-8 0,6 3-4 16,4-5-2-16,11 4-7 0,2 1-6 16,11 1-8-16,4 1-3 0,21 0-6 15,5 4-5-15,1-6-5 0,0 1-6 0,1-1-1 16,-1-1-7-16,-12-3-3 0,-9-2-2 16,-2 2-5-16,1-2-5 0,-3 1-3 15,-11-2-6-15,1 0-4 0,-1 1 0 16,-2-6-3-16,-3 5-5 0,-6-3-1 0,-1 0-3 15,-2 3-1-15,-5-5-4 0,-2 2-2 16,-2 0-4-16,1-1 2 0,-4-2-1 0,0 3-4 16,-2 0-1-16,-3-3-2 15,0 3-1-15,-2-3 1 0,-1 3-4 0,-2-3 0 16,4 0-1-16,-4 1-3 0,-8-1-9 16,12 0-16-16,-6 3-20 0,-6-3-30 0,9 3-32 15,-9-3-46-15,9 0-62 16,-9 0-621-16,0 0 283 0,10-6 187 0</inkml:trace>
  <inkml:trace contextRef="#ctx0" brushRef="#br0" timeOffset="14900.451">27290 14203 71 0,'0'0'100'0,"-9"2"3"0,9-2-2 0,0 0-3 16,-6 3-4-16,6-3-4 0,0 0-1 15,-9 1-6-15,9-1-4 0,0 0 0 16,-8 2-2-16,8-2-10 0,0 0 0 16,0 0-2-16,-6 3-2 0,6-3-4 0,0 0 5 15,0 0-8-15,0 0 2 0,0 0 1 16,0 0 0-16,0 0 0 0,0 0-1 16,14 2 2-16,-1-2-4 0,0 3-2 15,8-3 0-15,7 3-2 0,3-1-1 0,11 2-4 16,3 1-1-16,8 1-1 0,4-2-5 15,2 2-1-15,3 0 1 0,1 1-2 16,20 1-1-16,0 2-6 0,-3-1-1 0,-13-1-1 16,-8-3-3-16,3 5-1 0,-3-4 0 15,1-1 0-15,-1 5 0 0,-4-4-6 16,2 1 0-16,-6 0 0 0,2 2-2 0,-9-5-1 16,-1 2-3-16,-5 2 0 0,-1-4 1 15,-7 1-1-15,-2-3-1 0,-1 3-1 16,-5 1 0-16,-4-6 3 0,2 3 1 0,-3 0-1 15,-3-2 1-15,-1 1 0 0,-2 1 1 16,-1-2-1-16,0 0-3 0,0-1 3 16,-2 2-3-16,-2 1-2 0,2-2-2 15,-8-1 0-15,11 2-2 0,-11-2 0 0,9 3-1 16,-9-3-2-16,6 0 1 0,-6 0-5 16,0 0-5-16,0 0-17 0,0 0-22 15,0 0-16-15,0 0-19 0,0 0-19 0,0 0-13 16,0 0-24-16,0 0-16 0,0 0-18 15,0 0-27-15,-4-12-470 0,4 12 227 16,-2-7 149-16</inkml:trace>
  <inkml:trace contextRef="#ctx0" brushRef="#br0" timeOffset="23261.4577">27493 13571 75 0,'-7'1'86'0,"7"-1"-4"16,-8 5-2-16,2-4-3 0,6-1 9 15,-9 5-3-15,9-5 6 0,-4 3-7 16,4-3-4-16,-7 3 0 0,7-3-2 0,0 0 3 16,-8 1-4-16,8-1 2 0,0 0 3 15,-6 4-5-15,6-4 2 0,0 0-3 16,-2 3 3-16,2-3 2 0,0 0 2 16,12 5 3-16,-12-5 3 0,26 1-5 0,-5-1-3 15,7 5-6-15,4-4-6 0,1 4-6 16,9-3-6-16,5 4-5 0,-1-4-4 15,10 2-4-15,1 1-6 0,0-2-2 0,1 1-4 16,0 2-2-16,3-5-3 0,-1 5-1 16,-1-2-3-16,-2 0-3 0,-8-1-1 15,-3 1-1-15,-3-2 1 0,-3 2 1 16,-6-2 2-16,-2-1 0 0,-5 4 0 0,-1-5-3 16,-6 1 0-16,0 1-2 0,-1-2 1 15,-2 2-2-15,-2 0 1 0,-1-2 2 16,-2 2-2-16,-2-2-1 0,0 0 1 0,-1 2-1 15,-9-2-2-15,17-2-3 0,-11 4 0 16,3-2-1-16,-9 0 1 0,10 0 1 16,-10 0-3-16,0 0 1 0,12 0-3 0,-12 0-7 15,10 2-10-15,-10-2-21 0,0 0-22 16,0 0-28-16,6-4-45 0,-6 4-37 16,0 0-57-16,-11-9-582 0,0 3 274 15,-1-2 180-15</inkml:trace>
  <inkml:trace contextRef="#ctx0" brushRef="#br0" timeOffset="28744.1837">7694 7432 12 0,'31'-19'21'0,"-3"1"-3"0,-2-3-3 0,-8 2 0 15,4-4 0-15,-4 0 0 0,-3-4 2 16,0 3 1-16,-4-3 0 0,-5 2-2 16,-2-3-2-16,-2-1 1 0,-4 1-3 0,-4-1-3 15,-4-3-1-15,-8 0 1 0,-5-5-3 16,-7 1-2-16,-18-6-2 0,-7 1 0 0,-7-2-2 16,-3 6 0-16,-3 4-3 0,0 2 1 15,-6 3 1-15,5 1-1 0,-2 4-2 16,1 2 3-16,13 6-2 0,5 4 1 15,-1 0-1-15,0 3-1 0,2 2 2 0,4 0 0 16,1 2-2-16,-1 2 0 0,1 2-3 16,1 0-2-16,1 2 0 0,1 0-5 15,3 0 2-15,0 2 2 0,9 1-4 16,-1-1-37-16,2 2 17 0,3 0 12 0</inkml:trace>
  <inkml:trace contextRef="#ctx0" brushRef="#br0" timeOffset="29346.0267">6529 7506 2 0,'26'9'10'0,"-3"0"-1"0,0-1-1 0,1 2 0 15,-3-3-1-15,3-1 2 0,-2 0-3 16,4 1 1-16,1-3-1 0,1 0 1 15,6-1-1-15,-3-3-1 0,7 0 3 0,5-1 0 16,1-3 1-16,1-2-2 0,1 1 0 16,-2-1 3-16,7-4-3 0,1 1 4 15,-2-5 1-15,-3 1 1 0,2 1 4 0,-5-6 2 16,0-2 3-16,-1 1 2 0,-3-4-8 16,-2 1 4-16,-5-3 1 0,-1 0-2 15,-2-3-1-15,-7 3-3 0,-1-2 2 16,-6-2 3-16,-3 0-1 0,-4-2 2 0,-1-2-4 15,-8 5-2-15,0-3-2 0,-6-5 0 16,-5 2-2-16,-6-4 2 0,-5 2 1 16,-4 0 4-16,-17-10-1 0,-1 3-6 0,-7 4 3 15,-1 3-2-15,5 7 4 0,5 6-4 16,-3 0-1-16,1 4 0 0,-1 0-2 16,3 1 3-16,0 4-6 0,5 2 1 0,-1 0-1 15,4 5-3-15,1 0-2 0,3 1-2 16,0 2-8-16,3 0-2 0,1 2-7 15,3 1-6-15,0 1-3 0,1 1-4 0,1 1-6 16,0 0-2-16,2 2-8 0,1-2-113 16,0 2 55-16,-1 2 35 0</inkml:trace>
  <inkml:trace contextRef="#ctx0" brushRef="#br0" timeOffset="30454.7123">6517 6636 44 0,'-21'24'54'0,"-1"0"-2"16,8 1 4-16,-2-2-1 0,2 6-2 16,1-1 0-16,1 5-3 0,5 1-2 15,1 0-1-15,3-2-2 0,6 7-6 0,3-3 10 16,5 2-8-16,4 4-6 0,5-2-2 16,6 0 2-16,2-5-6 0,3 1 0 15,13 5 3-15,-3-7-6 0,-3-9-2 0,2-2-2 16,3-2-8-16,5-5 7 0,3-4 0 15,7-4-1-15,1-3 0 0,0-2-1 16,5-6 4-16,-1-2 3 0,-4-3 2 16,-1-1 2-16,-2-3 0 0,-3-3-6 0,-2-2 4 15,-7-3-3-15,-4-4 0 0,-1 0-1 16,-7-5-8-16,-7 1-1 0,-4-2-1 16,-8 2 0-16,-7 2-11 0,-1-1 12 15,-8 2-22-15,-1 0-6 0,-4 2-11 0,-5 2-26 16,-1 1-22-16,-2 1-29 0,-2 2-287 15,0 1 132-15,-1-1 87 0</inkml:trace>
  <inkml:trace contextRef="#ctx0" brushRef="#br0" timeOffset="66146.7337">12344 10608 52 0,'-6'-3'56'0,"-1"1"2"0,3-2-3 16,4 4 3-16,-11-3-2 0,5-1 0 15,2 2 1-15,4 2-4 0,-9-4 4 0,9 4 2 16,-8-4 2-16,8 4-12 0,-4-2 9 16,4 2-5-16,0 0-5 0,-6-4 6 15,6 4-10-15,0 0-4 0,0 0-8 16,0 0 1-16,16-4-3 0,-1 4 5 0,6 0-8 15,8 0-6-15,5 0 3 0,7 2-5 16,5 2-3-16,3-2 0 0,9 2 0 0,1-1-4 16,0 3-1-16,3-2 3 15,-1 2-5-15,0-1 2 0,3-1 8 0,-5 2-6 16,0 0 3-16,-4-1-6 0,-8-1 2 16,-3 2 2-16,-1-2 2 0,-3 0-2 0,-6 0 2 15,-3-2 5-15,-1 1-9 0,-5-1 8 16,-1 0 4-16,-4 0-1 0,0-1 1 15,-4 2 0-15,-2-1 2 0,-2-1-3 0,1-1-1 16,-3 3-4-16,1-3 1 0,-2 2-4 16,-1-1 2-16,0-1-5 0,-8 0-3 15,16 1-9-15,-10-1-12 0,-6 0-14 0,10 3-24 16,-10-3-23-16,0 0-30 0,0 0-39 16,0 0-329-16,0 0 160 0,0 0 106 15</inkml:trace>
  <inkml:trace contextRef="#ctx0" brushRef="#br0" timeOffset="102539.037">27214 8707 34 0,'-13'3'87'0,"2"-1"-4"15,3 1-5-15,-1 0 3 0,1-2-1 16,4 4 13-16,4-5 13 0,8 8 3 15,7-4-1-15,11 4-6 0,14 1-6 16,17 3-5-16,25 1-11 0,5 2-5 0,2 0-3 16,6 1-5-16,2-2 14 0,3-1-5 15,4 4-5-15,-1-3-7 0,4-2-6 0,-2 0 0 16,-6 0-6-16,-6-5-3 0,-6 0-5 16,-21-1 0-16,-15-2 1 15,-9 0 4-15,-8-3 1 0,-5 1 0 0,-3-2-4 16,-3 2-3-16,-3-2-4 0,-6-2-6 0,-1 2-21 15,-4 0-36-15,-3-2-50 0,-6 2-72 16,0 0-590-16,0 0 251 0,0 0 165 16</inkml:trace>
  <inkml:trace contextRef="#ctx0" brushRef="#br0" timeOffset="116640.0096">27294 13165 14 0,'0'0'88'16,"0"0"5"-16,0 0 0 0,-13 0-4 15,13 0-3-15,0 0-1 0,0 0-16 0,30 1-1 16,-6 2 2-16,5 0-18 0,11 2-3 15,4 1-5-15,11 0 0 0,3-1-10 16,1 3 1-16,-2-2 1 0,1 0-3 16,-2 1 5-16,-1 0-7 0,-4-1-8 0,-7 0 1 15,-1-1 0-15,-3 1 2 0,-6-2 0 16,-4-1 1-16,-3 0 2 0,-3-2 0 16,-4 1-6-16,0 0 5 0,-3 0-1 0,-3 0-4 15,-1-2-5-15,-2 0-7 0,-3 0-26 16,0-2-47-16,-8 2-76 0,10-7-296 15,-8 1 148-15,-2-4 97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32:54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8170 8164 61 0,'-7'4'64'0,"1"0"-3"16,0 2-7-16,2-2 1 0,-1-1 2 15,3 1 0-15,2 2-6 0,0-6 17 0,7 9-3 16,7-5 3-16,4 2 2 0,8-1-5 16,11 4-7-16,5-2 5 0,13 2-2 15,5-2-2-15,22 4-9 0,0-1 0 16,1-1-1-16,-1 1-5 0,1-2 0 0,-15-1-10 16,-9-1 4-16,-2-3-6 0,-4 3-3 15,-7-2-4-15,-3-3 0 0,-3 4-3 16,-6-4-1-16,-4 1 0 0,-3 0-3 15,-3 0-1-15,-6 0 4 0,2-2-8 0,-1 2-4 16,-6-1-6-16,-1-1-22 0,-1 0-5 16,-3 3-21-16,-8-3-9 0,0 0-16 0,0 0-15 15,0 0-9-15,0 0-8 0,-40 3-276 16,17-1 129-16,-5 0 85 0</inkml:trace>
  <inkml:trace contextRef="#ctx0" brushRef="#br0" timeOffset="200.9598">8811 8342 282 0,'-38'-2'17'0,"6"-2"15"0,9 2 14 15,1 0 8-15,6 1 3 0,3 1-1 16,5 0 7-16,-1 0-7 0,9 0 0 16,0 0-9-16,-4 3 1 0,4-3 1 0,26 8 1 15,-4-3-8-15,6 5-2 0,8 0 0 16,3-1-3-16,1 3-3 0,4-1-3 0,3 2 3 16,-9-3-8-16,-1-1-7 0,-3 3 1 15,-4-5-5-15,-5-1-6 0,-1 1 0 16,-5-1-16-16,0-1-30 0,-6 0-36 15,-3-2-319-15,-1 2 133 0,-5-4 88 0</inkml:trace>
  <inkml:trace contextRef="#ctx0" brushRef="#br0" timeOffset="300719.8826">11707 10458 6 0,'0'0'4'16,"0"0"1"-16,0 0-6 0,0 0 4 0,0 0-3 15,0 0 6-15,0 0-4 0,0 0 0 16,0 0-3-16,0 0 2 0,-2 10 1 16,2-10 2-16,0 0 0 0,0 0-6 0,0 6 1 15,0-6 0-15,0 0-11 0,0 0 4 16,0 5 3-16</inkml:trace>
  <inkml:trace contextRef="#ctx0" brushRef="#br0" timeOffset="355656.7424">12312 14821 3 0,'0'0'42'16,"0"0"-20"-16,0 0-25 0,0 0-19 0,0 0 7 15,0 0 5-15</inkml:trace>
  <inkml:trace contextRef="#ctx0" brushRef="#br0" timeOffset="364094.4506">16729 13789 42 0,'0'0'92'0,"7"2"-10"16,-7-2-5-16,5 5-4 0,-5-5-6 0,0 0-16 15,6 3-3-15,-6-3-1 0,4 3-8 16,-4-3-3-16,0 0-3 0,0 0-2 16,4 6-3-16,-4-6-1 0,4 1-8 15,-4-1 0-15,0 0-1 0,0 0-1 0,0 0-2 16,6 2-5-16,-6-2 0 0,0 0 3 16,0 0-4-16,0 0-4 0,0 0 4 0,7 3-3 15,-7-3 2-15,0 0-1 16,0 0-4-16,0 0 1 0,0 0 1 0,0 0-2 15,0 0-1-15,0 0 0 0,0 0 2 16,0 0 1-16,0 0-2 0,0 0 2 0,0 0-8 16,0 0 7-16,0 0-3 0,0 0 0 15,0 0-1-15,0 0 4 0,0 0 0 16,0 0 0-16,0 0-5 0,0 0 4 16,11-6-1-16,-11 6 0 0,0 0-10 0,0 0 16 15,2-5-7-15,-2 5-2 0,0 0 5 16,0 0-3-16,0 0 0 0,0 0-4 15,0 0 3-15,0 0 2 0,2-6-5 0,-2 6 5 16,0 0 2-16,0 0-3 0,0 0-10 16,0 0-10-16,0 0-13 0,6-1-12 15,-6 1-15-15,4-5-16 0,-4 5-186 0,5-2 89 16,-1-3 58-16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31:19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13917 496 111 0,'-18'-15'123'0,"-2"4"-8"0,-4 2-9 15,-1 0-4-15,-5 6 2 0,-10-1-4 16,-5 4-2-16,-14 3 6 0,-27 4-6 16,-5 7-3-16,-2 3-7 0,0 3-4 15,-16 13-2-15,4 1-4 0,4 4-5 16,22-1-8-16,-12 9-7 0,19-5-3 0,-1 5-1 15,-2 13-4-15,17-10 0 0,1 4-4 16,6 3-7-16,7-1 3 0,6 5-5 16,8 2-2-16,3 3 1 0,7 2 2 0,6 5 0 15,8-9 0-15,1-4-1 0,12 19 4 16,3-2 1-16,9-1-1 0,8 1 4 16,10-5-1-16,13 16 3 0,11-7 1 0,12-5 3 15,11-3-1-15,9-4 0 0,11-7-4 16,8-4 3-16,11-2-3 0,2-7 0 15,2-4-4-15,4-4 0 0,2-6-5 0,6-5 1 16,6-7 4-16,5-6-1 0,3-5-1 16,-3-7 2-16,-1-6-9 0,-5-6-1 15,-9-5-2-15,-4-6-7 0,-6-7 4 0,-9-7-2 16,-5-5-2-16,-8-4-4 0,-6-9-1 16,-8-3 0-16,-8-2-5 0,-7-9 2 15,-9-8-6-15,-5-7-2 0,-9-6 1 0,-11-4-2 16,-13 7-3-16,-5-1 0 0,-10-4-1 15,-8 1 1-15,-8-1-2 0,-10-2-2 16,-8 5-1-16,-13-16-1 0,-13 8 0 0,-7 3 2 16,-6 6-1-16,-11 5 1 0,-6 6-1 15,-13 8-4-15,-15 6 2 0,-15 9-1 16,-6 7 1-16,-10 8-5 0,-3 10 1 16,1 7-13-16,3 5-15 0,21 8-14 0,6 4-21 15,-2 7-39-15,6 3-38 0,4 9-49 16,4 0-42-16,9 5-660 0,8 1 305 0,-1 4 202 15</inkml:trace>
  <inkml:trace contextRef="#ctx0" brushRef="#br0" timeOffset="547.4091">13293 1030 138 0,'0'0'159'15,"0"0"-19"-15,0 0-8 0,6 19 2 0,-6-2-6 16,0 3 0-16,-2 8-8 0,0 3-6 16,0 7-9-16,-1 6-9 0,0-1-9 15,-1 7-7-15,0-4-8 0,2-4-8 0,0-2-7 16,-2-2-3-16,2-8-4 0,0-2 13 16,2-8 32-16,-2-5 26 0,2-3-4 15,-2-9-9-15,0-3-14 0,2 0-8 0,-2-24-8 16,-1 0-9-16,1-6-7 0,4-12-4 15,1-4-5-15,1-7-8 0,4-21-4 16,2 11-6-16,2 10-4 0,0 1-5 0,0 5-2 16,3 3-3-16,-2 8-4 0,0 3-1 15,-1 6-2-15,2 7-5 0,0 2-1 16,3 6 2-16,-2 10-5 0,4 2 1 0,0 7 0 16,0 5 2-16,4 5-2 0,0 7 3 15,-2 5-3-15,3 5-2 0,-3 4 1 16,-2 2 0-16,0 3-7 0,-2 2-11 15,-4-1-17-15,-1-2-24 0,-3-6-22 0,0 0-20 16,-5-4-27-16,2-2-30 0,-4-3-43 16,-2-4-41-16,-2-2-525 0,0-4 259 15,-6-3 171-15</inkml:trace>
  <inkml:trace contextRef="#ctx0" brushRef="#br0" timeOffset="715.8719">13322 1338 56 0,'2'-8'147'16,"6"-3"-7"-16,5 3-4 0,4-4-10 16,7 2-12-16,-2 1-12 0,6-1-14 0,4 1-3 15,3 1-10-15,0 0-19 0,-3 3-23 16,-3-1-39-16,1 2-36 0,-1 2-38 16,-4 1-271-16,-1-2 120 0,-5 3 78 0</inkml:trace>
  <inkml:trace contextRef="#ctx0" brushRef="#br0" timeOffset="1303.1767">13986 1202 95 0,'14'1'100'16,"0"5"-7"-16,1 2-6 0,4 2-3 16,0 1 2-16,-3 2-8 0,2 6-6 0,-2 0-2 15,4 5-2-15,-5 2-13 0,-3 1-3 16,-4-3-3-16,-1-1-5 0,-2 0-1 15,-1-1 3-15,-4-3 13 0,-2-1 11 0,0-2 15 16,-5-3 8-16,-2-4 10 0,3-3 7 16,-2-4-2-16,1-2-2 0,7 0-5 0,-14-9-9 15,7-3-7-15,3-3-12 0,4-4-4 16,2 0-10-16,2-8-2 0,3 2-23 16,1 0-24-16,5-3-25 0,1 4-26 15,4 0-20-15,0 5-16 0,6 1-17 0,-3 5-10 16,2 4-9-16,2 2-16 0,3 3-7 15,0 0 2-15,-1 2 4 0,-1 2 8 0,3 0 14 16,-3 0 12-16,-1 0 10 0,-2 0 13 16,-1 0 29-16,-4 0 24 0,-1 0 34 15,-1 0 30-15,-4 0 25 0,-2 0 5 16,2 0 0-16,-12 0-6 0,8 2 1 0,-8-2 2 16,0 0 1-16,0 0-5 0,0 0-3 15,-28 11-13-15,18-4 0 0,-5 2 1 16,0 4-5-16,2-2-8 0,1 3-3 0,1 1-2 15,0-2-2-15,1 0-2 0,4 3-10 16,-3-3 0-16,4 0 0 0,3-3 1 16,0 0-2-16,4-5 0 0,0 1 0 15,3-2 3-15,4-4-3 0,-9 0-2 0,18-8 3 16,-5 1-5-16,2-1-3 0,0-2 2 16,0 3 1-16,0-3-5 0,-3 4-3 15,-4 1 5-15,4 1-6 0,-4-2 1 0,0 5 0 16,0-2 1-16,3 3-4 0,-4 4 0 15,1 2 0-15,1 0 0 0,-1 3-1 0,-2 3-6 16,2-1-14-16,0 2-31 0,2 1-31 16,-2-1-51-16,5-1-55 0,0-2-426 15,4 1 207-15,-1-4 138 0</inkml:trace>
  <inkml:trace contextRef="#ctx0" brushRef="#br0" timeOffset="1671.7674">15174 1296 135 0,'-13'-1'144'0,"3"1"-19"16,-6 1-4-16,2 4-14 0,-3 2-11 0,2 1-6 15,-2 6-17-15,0 2 2 0,4 2-13 16,1 1-6-16,2-2-5 0,3 0-7 16,4 0-2-16,3-3-4 0,3-4-5 15,2 1 5-15,3-4 7 0,2-3 6 0,3-4 8 16,2-6 8-16,0-1 5 0,3-9-1 15,4-5-4-15,-3-3-6 0,0-5-1 16,2-4-5-16,1-9-7 0,-2 1-3 16,0-5-4-16,-4-3-1 0,-3 2-5 0,-2-1 8 15,-3 11 7-15,-1 1 4 0,-1 9 0 16,-2 1 5-16,0 2-5 0,-2 8-11 0,0 7-3 16,0 7-2-16,-2 2-6 0,0 0 0 15,-2 30-1-15,2-9-2 0,-2 9-5 16,2 12 0-16,0 4-1 0,4 10 1 15,-2 0-5-15,0 3-2 0,6-4-8 0,-4 1-15 16,2-3-30-16,0-3-42 0,2-3-52 16,-3-9-70-16,1-4-615 0,1-7 277 15,1-8 183-15</inkml:trace>
  <inkml:trace contextRef="#ctx0" brushRef="#br0" timeOffset="1802.272">15816 1546 170 0,'4'-2'230'0,"0"-3"-8"0,-2 2-21 16,2-1-20-16,-4 4-20 0,2-8-48 0,0 4-71 16,0-2-102-16,-2 6-369 0,-4-9 146 15,0 3 96-15</inkml:trace>
  <inkml:trace contextRef="#ctx0" brushRef="#br0" timeOffset="3098.3296">17409 1091 136 0,'11'-5'151'0,"1"-4"-5"0,1 1-6 15,2-8-10-15,-1-1-12 0,0-2-1 16,-4-2-7-16,-2-2-10 0,-3-4-8 0,-3 1-10 15,-6-2-2-15,-3 3-12 0,-7-4-5 16,-6 6-6-16,-7 2-7 0,-3 6-4 0,-8 3-8 16,0 7-2-16,2 3-6 0,3 4-2 15,-6 5-3-15,5 3-4 0,6 5-4 16,4 2-4-16,6 0-7 0,8 3-2 16,6-4-4-16,4 2-8 0,6-1 8 15,8-2 2-15,8 1-1 0,6-1-1 0,3-4 2 16,5-1 1-16,0-5-2 0,-4 1-1 15,-3-2-1-15,1 0 0 0,-2-2-9 0,-5 1 11 16,-2-1-1-16,-4 2-4 0,2 0 5 16,-6 2-2-16,-1 3-2 0,-1 3 4 15,-3 5-1-15,-1 5 4 0,-3 7 4 0,1 9-6 16,-3 4 2-16,-2 11 6 0,0 5-4 16,-2 2-1-16,-1 21 0 0,-1-14 4 15,2-9 2-15,-3-2 4 0,-1-5 8 16,-4-2 16-16,1-11 10 0,-1-1 17 0,-3-3 13 15,-6-3 2-15,0-8-5 0,-7 0 2 16,-1-9-6-16,2-6-5 0,-3-5-7 16,0-8-6-16,1-8-12 0,1-11-11 0,4-9-26 15,4-11-19-15,8-5-23 0,5-6-30 16,8 1-21-16,11-17-19 0,8 2-23 16,6 5-42-16,3 5-24 0,7 1-477 0,2 7 229 15,3 2 151-15</inkml:trace>
  <inkml:trace contextRef="#ctx0" brushRef="#br0" timeOffset="3633.8274">18088 562 79 0,'0'-4'149'0,"0"4"-19"16,0 0-4-16,0 0-10 0,-22 19 0 0,10-2-4 15,0 6-6-15,-1 5-14 0,-2 3-1 16,3 4-7-16,1 0-9 0,3 2-4 0,0 1-6 15,0 2-7-15,6-2-8 0,2 2 0 16,2-2-6-16,4 0-3 0,-2-4-3 16,2-6-7-16,0 0-12 0,4-3-32 15,-1-3-18-15,4-3-7 0,0-3-25 0,1-7-14 16,2-2-6-16,0-2-10 0,-1-5-6 16,2-5 5-16,0 0-5 0,-3-5 9 15,4 1 9-15,-2-3 13 0,0-1 17 0,-4 0 26 16,-2 2 11-16,1 0 15 0,0 0 12 15,-3 2 9-15,1 1 5 0,-3 0-1 16,0 1-4-16,0 2-9 0,-2 3 0 0,4-1 1 16,-8 3 3-16,0 0 1 0,16 5 3 15,-12 1 4-15,3 3 5 0,-3-1-4 16,2 5 2-16,-1-1-4 0,1-1-3 16,-2 3-2-16,1-6-3 0,-1 2 4 0,-2-3-2 15,2 1 6-15,0 0 26 0,0-5 31 16,0-1-5-16,-4-2-3 0,0 0-12 15,22-11-3-15,-12 3-10 0,1-3-5 0,2-1-2 16,2-1-10-16,-1-1-1 0,4 1-7 16,-6 1 3-16,2 4-11 0,2-3 1 15,-2 5-4-15,1 1-1 0,2 3 1 0,-2 2-2 16,1 2-5-16,0 2 1 0,1 3-1 16,-3 4 1-16,4 2 2 0,-4 2-5 15,-1 1-18-15,0 0-31 0,-1 2-14 0,1 1-26 16,-2-4-19-16,-5-2-35 0,3-2-364 15,-3-1 172-15,-2-6 113 0</inkml:trace>
  <inkml:trace contextRef="#ctx0" brushRef="#br0" timeOffset="3909.0799">18775 513 16 0,'22'11'99'0,"8"6"-3"16,7 8-12-16,1 3 7 0,10 16 4 16,-3 4 2-16,-5 4-1 0,-3-2-8 15,-9-6-3-15,-6-2-6 0,-6 1-1 16,-1-2 1-16,-2 3 3 0,-6-6 6 16,-3 2 3-16,-2-1-1 0,-2-4-2 0,-4 1-3 15,-3 1-4-15,-4-6-3 0,-1 2-7 16,-1-4-9-16,-4-1-6 0,-2-3-5 15,0-2-15-15,2-6-35 0,2-2-39 0,3 1-48 16,-1-7-62-16,2-4-455 0,5-2 205 16,0-6 136-16</inkml:trace>
  <inkml:trace contextRef="#ctx0" brushRef="#br0" timeOffset="4115.0269">19547 1228 1607 0,'0'0'40'0,"6"-4"-55"0,-2 3 39 0,1-3 26 16,-5 4-5-16,15-6-27 0,-7 2 0 15,6 1-6-15,10-3-1 0,2 2-1 16,5-2 2-16,1 1-11 0,4-1 1 0,2 0-16 16,0-1-21-16,0 3-19 0,-2-4-18 15,-6 2-23-15,-3-1-31 0,-1-1-364 16,-8 2 167-16,-2-1 110 0</inkml:trace>
  <inkml:trace contextRef="#ctx0" brushRef="#br0" timeOffset="4314.9601">19871 987 69 0,'-9'-2'96'0,"9"2"-4"0,0 0 13 0,-8 11-2 16,6-4 4-16,2 5 2 0,0 3-6 15,2 4 4-15,-2 2 1 0,2 5-8 16,0 4-11-16,-2 2 1 0,4 4-12 15,-2 0-7-15,0 3-7 0,3-6-6 0,-1 4-7 16,0-7-5-16,1-1-4 0,-3-3-20 16,2-1-38-16,0-3-36 0,0-2-52 15,-2-4-39-15,0-4-332 0,2-5 162 16,1-6 106-16</inkml:trace>
  <inkml:trace contextRef="#ctx0" brushRef="#br0" timeOffset="4855.1131">20393 1113 158 0,'0'0'187'0,"12"-6"-26"0,-6 0-10 16,0-1-17-16,2-4-12 0,0-2-9 15,6-4-13-15,-4-4-9 0,1-3-9 0,1-7-9 16,1-4-8-16,0-6-8 0,-1-3-7 15,-3 4-6-15,-2 2-1 0,-3 0 2 16,-2 8 9-16,0 1-5 0,-2 2-3 0,0 6-5 16,-4 4-6-16,-3 3-5 0,-2 5-3 15,-1 7-4-15,-2 4-1 0,-2 7-2 16,-2 7 1-16,1 4-7 0,-2 10 2 0,2 0 3 16,-1 10-6-16,0 4-1 0,4 0 5 15,-1 3-1-15,3 3-1 0,3-1 0 0,1 1-3 16,-1-2 1-16,3 2-1 0,0-7 2 15,0-5-2-15,2-6-2 0,2-3 1 16,-2-3 3-16,0-4 5 0,2-3 15 16,0-3 25-16,0-2 5 0,0-7-7 0,0-3-5 15,0-4-7-15,0 0-4 0,0 0-7 16,10-30-5-16,-4 13-2 0,3-5-6 16,4 0-5-16,-3-1-1 0,7 0-4 0,-3-2 0 15,4 4-5-15,0 0 0 0,0 5-2 16,-1-2 0-16,-1 5-3 0,6 4 0 15,-6 0-1-15,4 3 1 0,1 6-2 0,5 3 1 16,0 5 1-16,6 1-1 0,-4 7 2 16,-1 3 0-16,1-1-3 0,-2 7 3 15,3 4-8-15,-7-4-8 0,-4 1-15 0,2 1-20 16,-8-7-10-16,-1 3-21 16,-1-5-17-16,-1-3-18 0,-1-2-38 0,-3-5-49 15,-1-3-491-15,0-2 235 0,-4-3 156 16</inkml:trace>
  <inkml:trace contextRef="#ctx0" brushRef="#br0" timeOffset="5122.7829">21291 619 111 0,'-8'-2'163'16,"8"2"-16"-16,-22 11-1 0,6 0-5 15,-4 7-5-15,2 2-2 0,-2 8-9 0,1 0-4 16,3 5-4-16,-2 4-11 0,4 2-6 16,3-4-7-16,2 5-5 0,1-3-9 15,4 1-7-15,2 0-3 0,0-2-9 16,6 0-5-16,-2-3-4 0,4-1-4 0,-2-3-7 16,5-1-8-16,0-3-29 0,-1-3-36 15,4-2-35-15,2 0-45 0,-2-10-35 16,5 1-490-16,-2-4 217 0,6-5 143 15</inkml:trace>
  <inkml:trace contextRef="#ctx0" brushRef="#br0" timeOffset="5480.2655">21516 1102 51 0,'4'-3'110'0,"-4"3"-7"0,0 0-11 0,0 0-7 16,0 0-9-16,8 14-5 0,-6-6 3 15,0 4-11-15,0 1-1 0,2 5-9 16,-2-1-4-16,0 2-5 0,1-2-3 0,0-1-5 16,-1-1-3-16,0 0 3 0,0-4-12 15,0 1 15-15,0-4 13 0,0 0 12 16,0-2 2-16,0-3-5 0,-2-3-5 0,0 0-2 16,0 0-10-16,13-10 0 0,-7 4-8 15,0-3-4-15,3-3-3 0,0 2-4 16,1-1 1-16,0 2-6 0,2-2-1 15,-2 1-3-15,0 2 0 0,1 2-7 0,0 0 0 16,-1 3-3-16,3 1-3 0,-1 4 0 16,6 0 2-16,-2 2-2 0,4 3 0 15,-2 3-3-15,1 0 1 0,-1 1 7 0,-4-2-14 16,-1 2-15-16,2-1-22 0,-5-1-21 16,3 2-19-16,-5-6-23 0,1 1-17 15,-2-3-356-15,1 0 163 0,-8-3 108 16</inkml:trace>
  <inkml:trace contextRef="#ctx0" brushRef="#br0" timeOffset="5723.2881">22110 670 60 0,'38'18'128'16,"-2"2"-4"-16,-2 5-1 0,-3 2-7 15,4 3-1-15,-5 4-4 0,-6 3 2 16,0 3 1-16,-9 1 0 0,-4 4 21 0,-7-2-1 16,-6 1-3-16,-7 3-9 0,-6 3-9 15,-11 12-9-15,-3-6-9 0,-7 0-11 16,0-7-9-16,0-10-15 0,5-9-40 0,-1 1-58 16,0-6-71-16,0-6-586 0,3-6 236 15,-1-6 156-15</inkml:trace>
  <inkml:trace contextRef="#ctx0" brushRef="#br0" timeOffset="28450.0568">26168 1335 137 0,'10'-27'136'0,"-3"5"-6"16,2-1-10-16,-5 0-6 0,-2 4-8 16,-2 1-3-16,-4 3-4 0,-3-2-10 0,-8 2-10 15,-8 3-10-15,-13-2-6 0,-6 4-8 16,-5 6-4-16,-12 4-7 0,-3 4-2 16,1 3-6-16,-15 10-3 0,15-3-4 15,12 3-3-15,7 0-1 0,10 0-2 0,4 2-1 16,7 1-5-16,9-4-4 0,5-3 2 15,9 1 4-15,7-4-7 0,5-3 3 0,7-1-3 16,5-4-2-16,8-4 3 0,0 1-3 16,5-1-2-16,0-4 0 0,1 0-2 15,-4 2 4-15,-4 0-2 0,-7 1-1 16,-1 1-1-16,-4 2 0 0,0 0 5 0,-3 3 3 16,0 4 3-16,0 5 1 0,-5 6 4 15,-2 1 4-15,0 3-3 0,-6 5 2 0,-2 2 0 16,-4 3 0-16,-2 4 3 0,-8-1-1 15,0 1 4-15,-7 2 0 16,-2-2-1-16,-4-2-1 0,-1-3 0 0,-2-8-1 16,1-2-3-16,-1-4-6 0,3-6-13 0,0-3-31 15,6-6-40-15,-1-2-36 0,8-8-53 16,4-3-516-16,6-7 228 0,8-7 150 16</inkml:trace>
  <inkml:trace contextRef="#ctx0" brushRef="#br0" timeOffset="28927.432">26519 785 126 0,'-2'-4'156'15,"2"4"-7"-15,0 0-6 0,-26 11-18 16,12 5 0-16,-3 0-8 0,-5 9-9 0,2 2-8 16,-2 10-8-16,1 1-4 0,2 3-11 15,4 1-3-15,5 1-10 0,2-1-7 16,6-3-3-16,2 1-7 0,4-2-8 15,2-4-18-15,4 1-26 0,5-7-22 0,0-3-26 16,2-6-24-16,2-4-19 0,0-5-14 16,0-4-2-16,2-6 7 0,2-2 11 0,3-2 12 15,-2-4 12-15,-2-3 10 0,2 1 27 16,-3-1 17-16,-1 0 15 0,-6 1 16 16,0 1 15-16,-1 3 5 0,0-1-2 15,-2 1-7-15,-3 1-5 0,0 4 5 0,-1 1-12 16,-7 0 8-16,13 9-5 0,-9-1 6 15,-2 3-4-15,0 0-9 0,2 5 8 16,-2-5-4-16,-2 3 6 0,2-5-4 0,0 3 8 16,1-3 4-16,-1-2 7 0,0 2 11 15,0-6 9-15,5 1 3 0,-7-4 3 16,16-6 0-16,-3 0-7 0,4-1-7 16,0-2-8-16,-3 0-1 0,6 2-3 0,-3-1-7 15,0 1 1-15,-2 1-6 0,-1 0-12 16,0 6 9-16,-2 0-2 0,2 4-3 0,1 4-1 15,-2 1 0-15,0 4-10 0,-1 1-3 16,4 2-16-16,-4 0-25 0,3-1-35 16,-4-2-37-16,1-1-46 0,-1-5-365 15,-1-2 177-15,-2-7 118 0</inkml:trace>
  <inkml:trace contextRef="#ctx0" brushRef="#br0" timeOffset="29141.7802">27258 975 8 0,'6'-11'121'0,"5"3"-12"0,-1 4 2 16,5 4-5-16,4 0 6 0,5 8-5 16,1 1-5-16,9 7 2 0,2 8 2 0,0 5 1 15,-5 3 1-15,9 14-1 0,-10-2 2 16,-8-1-1-16,-5 5-1 0,-5 0-2 16,-6-2-3-16,-6-4-4 0,-4 1-10 0,-4 1-8 15,-7 1-11-15,-4-6-6 0,-2-3-11 16,-5-2-22-16,1-3-38 0,2-8-51 15,0-4-77-15,1-6-584 0,6-6 245 0,-2-4 161 16</inkml:trace>
  <inkml:trace contextRef="#ctx0" brushRef="#br0" timeOffset="29878.6514">28254 1269 209 0,'0'0'203'0,"0"0"-12"16,0 0-10-16,0 0-16 0,-16 25-15 15,1-8-13-15,-4 5-12 0,-2 5-16 16,-1 1-8-16,4 1-8 0,-2 2-12 0,6 1-7 16,1 1-10-16,3-2-13 0,1-5-3 15,5 0-10-15,6-3-1 0,2 0-3 16,5-2-7-16,3-7-7 0,3 0-9 0,2-6-6 15,2-5-14-15,3 0-3 0,1-6-7 16,2 0-4-16,2-5-2 0,3-3 4 16,0-2 1-16,-1-3 1 0,-3 3 1 0,-3 0 5 15,-2 0-1-15,-2 1 1 0,-3 3-1 16,-2 1 5-16,-2 0-3 0,-3 4 7 16,0 3-3-16,-3 1 1 0,-6 0-1 0,10 5 8 15,-7 3-9-15,-1 1 1 0,2 1 2 16,-2 3 6-16,2 0-4 0,3 1 2 0,-3-1 3 15,5 2-1-15,-1-3-1 0,0 1-1 16,5-3 6-16,0-2-5 0,-1-2 4 16,1-4-2-16,0-3-1 0,0 0 1 15,-1-5 5-15,-2-2-1 0,0-3-3 0,-6-3-2 16,-2-2 2-16,-4 1-2 0,-4-1 1 16,-4 0 0-16,0-1-1 0,0 4 2 15,-3-1-1-15,2 3-3 0,3 1 2 0,-3 2-1 16,5-3-4-16,0 5 2 0,0 0-4 0,3 1 3 15,3 5 2-15,0 0-4 0,9-8 0 16,3 7 1-16,1-1-8 0,4-2-6 16,0-2-9-16,3 0-3 0,4 0 3 15,-3-3-7-15,1 2 1 0,-4-5 5 0,-2 3 7 16,-4 1 2-16,-2-2 1 0,1 3 6 16,-6-1 4-16,1 3 0 0,-2-3 2 15,-2 2 0-15,0 0 3 0,3 1-1 0,-5 5 0 16,6-2-5-16,-6 2 4 0,0 0-1 15,19 9 4-15,-8-1 1 0,-1 2 1 16,2-1-4-16,2 2 3 0,-2 1 3 0,-1-1 3 16,-1 1 7-16,1-1-8 0,-2 1 9 15,-3-2 7-15,-2 2 10 0,-2-1 6 16,-4 0-3-16,-2-2-1 0,-4 0-6 16,-5 0 1-16,-2 0-2 0,-2-4-6 0,-5-1-1 15,4-2-18-15,-2-2-29 0,4-4-33 0,-1 1-45 16,4-5-39-16,0-3-332 0,7-2 163 15,4-4 108-15</inkml:trace>
  <inkml:trace contextRef="#ctx0" brushRef="#br0" timeOffset="30059.0855">29235 964 92 0,'9'-6'111'0,"-3"2"-3"0,-2 4-14 15,-4 0 2-15,6 10 4 0,-4-1 8 0,0 6-2 16,-2 5-11-16,0 8-4 0,0 2-5 15,-4 9-10-15,2 4-6 0,-2 9-8 0,0-1-1 16,0 0-10-16,-1 1-11 0,1-8-16 16,4 0-39-16,-2-3-59 0,0-10-64 15,0 0-285-15,2-9 143 0,0-4 96 16</inkml:trace>
  <inkml:trace contextRef="#ctx0" brushRef="#br0" timeOffset="30213.0039">29216 1354 67 0,'6'-8'115'16,"3"1"-10"-16,4 1-7 0,1 0-9 15,6 3-16-15,-2-1-2 0,6 0-8 16,-3 2-34-16,2 2-38 0,0-3-60 0,1 0-146 16,1 2 73-16,1-4 48 0</inkml:trace>
  <inkml:trace contextRef="#ctx0" brushRef="#br0" timeOffset="30449.8735">30181 892 125 0,'2'-4'175'0,"-2"4"-24"16,0 0-15-16,0 0-3 0,0 0-5 0,-10 25-7 15,1-8-3-15,-2 5-11 0,-3 7-7 16,-1 3-7-16,-2 8-11 0,-4 6-5 0,-7 13-8 15,7-9-6-15,2-5-6 16,0-2-8-16,-1 2-2 0,2-3-14 0,-1-4-15 16,4-6-23-16,-2-2-28 0,5-2-22 15,-2-7-29-15,4-2-23 0,-2-8-27 16,-1-3-364-16,2-7 169 0,1-1 112 0</inkml:trace>
  <inkml:trace contextRef="#ctx0" brushRef="#br0" timeOffset="30717.5801">29779 1446 535 0,'4'-22'-22'16,"2"1"11"-16,3 5 12 0,0-4 6 0,3 1 2 15,1 4 6-15,4 1 2 0,2-3 0 16,-1 4 3-16,4 1-1 0,-3 4-6 16,0 2 3-16,-2 0-2 0,3 6 3 0,-4 0 0 15,1 6-2-15,0 0 6 0,2 5-1 16,-2 3-5-16,-2 0 1 0,-1 2-3 16,4 4 4-16,-4-4-7 0,1 3 0 0,-2-2 2 15,2-1 5-15,-1-1 3 0,-1-4 14 16,0 0 13-16,2-3 16 0,1-4 4 15,0-2 4-15,-2-4 0 0,0-4 0 16,2-1 3-16,-4-5 5 0,-1 0-8 0,-2 0-5 16,-3-4-8-16,-2 3-4 0,-4-3-5 15,0 3-5-15,-2 0-19 0,-2 2-31 16,-5 1-33-16,-1 3-29 0,-5 2-28 16,-3 2-47-16,-4 5-355 0,-8-2 170 0,-3 6 111 15</inkml:trace>
  <inkml:trace contextRef="#ctx0" brushRef="#br0" timeOffset="31161.0302">26539 1975 72 0,'-3'-4'181'0,"3"4"-16"0,-7-4-21 16,7 4-13-16,0 0-12 0,0 0-1 15,16 12-9-15,-8 0-9 0,3 1-6 16,-1 6-11-16,3 4-1 0,0 4-10 0,-1 2-2 15,2 2-12-15,0 3 0 0,-4-1-6 16,3-1 0-16,-4 0-2 0,-3-5-6 0,-2-2 8 16,-2-3 9-16,-2-2 10 0,-2-2 11 15,0-3 11-15,-2-4 4 0,0-1 1 16,-3-5-2-16,1-3-11 0,6-2-10 16,0 0-7-16,-9-17-8 0,9 3-9 0,2-3-2 15,9-8-8-15,4-2-12 0,6-9-16 16,7 1-25-16,-1 2-31 0,3 1-26 15,2 1-31-15,0 6-24 0,-3 6-35 16,-1 5-35-16,2 0-24 0,-8 4-482 0,0 7 238 16,-1 3 158-16</inkml:trace>
  <inkml:trace contextRef="#ctx0" brushRef="#br0" timeOffset="31662.4191">27205 2253 96 0,'15'-1'86'15,"1"-3"-5"-15,2-4 2 0,1 0-4 16,-4 1 5-16,0-3 2 0,-3-1-1 16,0 1 4-16,-4 1 8 0,-4-1-11 15,-2 1-2-15,-4 1-6 0,-5 2-6 0,-4 0-4 16,-1 5-6-16,-3 1-4 0,-6 4-5 16,4-1-7-16,-3 5-4 0,2 2-2 15,1 3-4-15,2 2-8 0,2 2-11 0,5 2-11 16,4-1-10-16,2 0-13 0,8 1-18 15,4 0-20-15,7-1-21 0,7-5-10 16,4 0-4-16,5-1 5 0,3-5 6 16,4-2 7-16,-2-4 8 0,1-2 11 0,-1-2 9 15,1-4 21-15,-7 1 22 0,-4 0 25 16,-1-3 15-16,-3-1 26 0,-8 2 7 0,0 1 11 16,-4-3-1-16,-6 4-7 0,-1-2-6 15,-5 3-5-15,-3 0-6 0,-3 1-1 16,-4 4-5-16,0 0-7 0,-2 1 0 15,-2 5-7-15,-1 1-6 0,0 4-1 0,2 1-6 16,1-4-6-16,2 4 1 0,0 1-5 16,6-1-7-16,0-3-1 0,4 1 4 15,2-2-5-15,4-3 2 0,6-1 0 16,0-4-3-16,1 0-1 0,4 0-3 0,2-4 2 16,-3 0-6-16,4 0 2 0,-4 1-1 15,2-3 2-15,-4 4 0 0,-1-2-1 16,-3 2-6-16,2 2-6 0,-2 0 1 15,0 2-6-15,1 2-4 0,2 4-17 0,-3-1-23 16,1 3-18-16,-1-2-32 0,3 1-418 16,0-1 180-16,1-3 119 0</inkml:trace>
  <inkml:trace contextRef="#ctx0" brushRef="#br0" timeOffset="32139.3989">28215 2310 50 0,'0'0'153'16,"-22"6"-17"-16,10 2-11 0,-1 0-7 0,0 4-15 16,1 4-12-16,-1 1-10 0,4 2-3 15,1 2-8-15,2-2-12 0,1-2-3 16,5 0-6-16,3-1-4 0,3-3-7 16,0-2 21-16,7-2-2 0,0-4-7 0,3-2-7 15,6-3 1-15,-1-3-9 0,2-5-1 16,0-6-8-16,5-2 2 0,0-5-7 15,1-8 0-15,1-3 2 0,-3-6-7 0,1-1 0 16,-2 1-1-16,-4 2 15 0,-4 6 3 16,-2 1 14-16,-3 6 8 0,-2 3-1 15,0 1-7-15,-3 3-7 0,-2 5-4 0,-2 2-3 16,0 7-3-16,-4 2-2 0,0 0-1 16,0 0-4-16,-14 30-6 0,6-10 3 15,-3 2 0-15,2 4-6 0,-1-1 1 0,-1 4-2 16,3-5-3-16,-1-3-5 0,2-4 5 15,3-1 0-15,0-1 0 0,0-5 4 16,2-2-3-16,2-2-1 0,0-6-4 0,0 0 1 16,0 0-1-16,0 0-1 0,30-18-2 15,-20 8-2-15,5 1-1 0,0 2 0 16,-2-2 0-16,1 1-4 0,-1 5 0 0,0-1-1 16,-3 4-7-16,3 4 1 0,0 1-1 15,0 4 0-15,-1 4 0 0,2 2-8 16,0 4-20-16,0 2-23 0,3 4-44 15,0-3-50-15,-2-2-513 0,2-1 228 0,-2-4 150 16</inkml:trace>
  <inkml:trace contextRef="#ctx0" brushRef="#br0" timeOffset="32518.2371">29489 2206 14 0,'9'11'149'0,"-7"-3"-24"0,0 5-13 16,-2 1-1-16,0 3-9 0,0 3-9 15,-2-2-4-15,0 2-11 0,0-1-4 16,-3 1-9-16,3-1-2 0,-3-2-5 16,1-4 1-16,2 3 5 0,0-7 16 0,-2-1-6 15,2-3 1-15,0-3 7 0,2-2-4 16,0 0-12-16,-4-15-1 0,4 6-4 15,4-3-6-15,4-5-6 0,2 0-8 0,2-2-1 16,2-3-7-16,5-1-5 0,1 3 3 16,2 1-5-16,-2 4-2 0,-4 1-3 15,6 5-2-15,-5 1-5 0,-1 4-3 0,4 6 2 16,-2 4-3-16,4 3 1 0,-1 6 1 16,1 7 1-16,-4 0-4 0,-1 8 0 15,-2-2 2-15,-4 0 0 0,-3 1-1 0,-2-4-3 16,-4 0-10-16,0-3-25 0,1-3-40 15,-3 0-66-15,-3-3-585 0,1-5 245 16,0-5 161-16</inkml:trace>
  <inkml:trace contextRef="#ctx0" brushRef="#br0" timeOffset="32645.6734">29931 2587 185 0,'0'0'245'0,"0"0"-3"0,0 0-9 0,0-10-22 16,0 10-24-16,0 0-42 0,0 0-57 15,0-7-71-15,0 7-86 0,-6-6-436 0,-3 0 172 16,-1 5 113-16</inkml:trace>
  <inkml:trace contextRef="#ctx0" brushRef="#br0" timeOffset="33260.0495">24655 3280 16 0,'0'0'127'0,"10"-4"-2"0,0 1-17 16,8 1 14-16,2-4-12 0,8-2-6 15,9-1-8-15,-2-5-8 0,9-3-8 16,4-4-11-16,13-9-3 0,-7-4-2 16,-1-3-4-16,-1-1-5 0,-13 4 5 0,-5 2 6 15,-6 1 6-15,-5 6 5 0,-1 0 7 16,-8 4 12-16,-2 2 2 0,2 4-12 0,-8 2-4 15,0 3-9-15,-4 5-8 0,-4 1-9 16,2 4-5-16,0 0-2 0,-12 26-8 16,4-5-1-16,-4 4-4 0,2 7-2 15,2 5-1-15,-1 1-1 0,3 2-3 0,-1 1-2 16,3 2-4-16,0-3 0 0,0-2-2 16,-1-4-1-16,1-3-4 0,2-5 0 15,0-5 3-15,2 1 11 0,-2-6 3 16,2-1 2-16,2-7-3 0,2-3-6 0,2-5 0 15,-6 0-4-15,32-18-4 0,-11 2-1 16,5 0-1-16,4-3-1 0,-1 0-4 0,1-1-2 16,0 3-1-16,-1 4-1 0,-3 1-2 15,-2 5 1-15,2 1-2 0,-3 6-1 16,1 4 0-16,-1 2-2 0,0 3 5 16,1 5-1-16,1 5-2 0,-3-1-2 0,0 3 2 15,-2 4-10-15,-1-1-25 0,-1 1-33 16,0-3-43-16,-2 1-44 0,2-6-55 15,-4-4-640-15,3-4 288 0,0-3 190 0</inkml:trace>
  <inkml:trace contextRef="#ctx0" brushRef="#br0" timeOffset="33479.3434">26358 2935 2 0,'3'-9'205'0,"-6"3"-10"0,3 0-18 16,0 6-12-16,0 0-13 0,-19 6-7 0,11 3-6 15,-4 6-6-15,0 1-11 0,0 7-4 16,-1 1-12-16,0 7-9 0,1 2-9 16,3 3-9-16,-1-2-6 0,4 4-9 15,1-1-5-15,3-1-6 0,-1-6-12 0,6 1-19 16,-1-3-24-16,3 0-21 0,1-6-29 16,2-1-34-16,5-2-50 0,-3-6-40 0,5-4-423 15,0-3 204-15,3-2 134 0</inkml:trace>
  <inkml:trace contextRef="#ctx0" brushRef="#br0" timeOffset="33766.1954">26606 3371 7 0,'4'-1'129'0,"-4"1"-6"15,8-1-9-15,-8 1-12 0,0 0 0 16,12 2 7-16,-12-2-8 0,4 13-2 0,-2-8-5 16,-2 4-2-16,0 2 1 0,2-3-6 15,-2 2-11-15,2 0-3 0,-2-3-10 0,0 1-4 16,2-1 4-16,-2-1 10 15,2 0 3-15,0-3 3 0,-2-3-3 0,0 0-9 16,0 0-8-16,0 0-5 0,19-15-3 16,-8 8-10-16,0-5-3 0,-1 3-3 0,2 1-3 15,2 1-5-15,-2-3-2 0,-2 4-4 16,4 1-2-16,-2 1-2 0,-1 5 1 16,1 2-3-16,1 0 0 0,2 3-1 15,-3 6 0-15,-1-1-2 0,2 2-2 0,-3 2-15 16,3 3-23-16,-5-3-31 0,3-2-37 15,0 0-53-15,-3-4-578 0,2 2 247 0,0-7 163 16</inkml:trace>
  <inkml:trace contextRef="#ctx0" brushRef="#br0" timeOffset="33979.0746">27028 2882 144 0,'12'-4'157'16,"2"4"2"-16,6 5 7 0,9 8 0 0,7 10 1 15,5 4-5-15,11 16-3 0,-3 2 3 16,-5 7 4-16,-5 0-7 0,-7 5-7 16,-12-8-4-16,-8-4-9 0,-8-2-7 0,-6-2-6 15,-7 9-11-15,-8-5-12 0,-10 13-7 16,-9-7-12-16,0-15-26 0,4-3-29 16,-3-8-47-16,4-4-65 0,4-8-102 15,1-4-721-15,5-7 308 0,2-5 203 0</inkml:trace>
  <inkml:trace contextRef="#ctx0" brushRef="#br0" timeOffset="34959.7968">28746 3121 91 0,'2'-5'235'0,"-2"-1"-13"16,0 3-23-16,0 3-20 0,-9-5-20 0,9 5-15 16,-20 8-14-16,5 2-11 0,-5 3-13 15,0 2-8-15,-2 8-12 0,1 1-8 16,0 2-9-16,2 1-6 0,1 1-7 16,8-3-7-16,2 0-7 0,2 0-5 0,6-3-6 15,4-3-1-15,2 5-5 0,6-8-4 16,8-2 1-16,-1-3-5 0,4-3-1 0,2-5 0 15,-1 0-2-15,3-6-3 0,1-2-4 16,0-3 1-16,1-3 0 0,1-2-2 16,-7-1 0-16,0 3-2 0,-3 0 0 15,-2 1-1-15,-3 1 1 0,-2 2-2 0,-2 1-5 16,-3 2 1-16,-2 4-2 0,-6 0 3 16,6 7 1-16,-2 3-8 0,-2 1 3 15,2 4-5-15,2-1 0 0,0 1-1 16,0 0 3-16,4 2 2 0,3-2 1 0,0 0 1 15,2-6 1-15,-1 3 1 0,2-6-1 16,0 0 2-16,-1-3 1 0,0-5-1 16,0-2 0-16,-3 1 0 0,0-7 1 0,-2-1-4 15,-6-4 3-15,0-1 3 0,-6 0-4 16,-2 1 2-16,-2-3 1 0,-5 1-3 16,-2 2 1-16,3 4 1 0,-1-1-2 0,-1 2 0 15,3 2-13-15,2 6-3 0,1-3-8 16,4 4 1-16,2 1 5 0,0 0-1 15,0 0 1-15,0 0 3 0,28 7-1 0,-14-6 2 16,3-1 3-16,3 2-3 0,-2-2-4 16,0 0-3-16,0 0-9 0,-3-2-4 15,0 2 6-15,-2 0-2 0,-1 0 4 16,0 0-1-16,-2 0 2 0,-2 2 2 16,0 1 6-16,1-2 1 0,2 4 2 0,2 2-1 15,-3 0 9-15,2 1-3 0,2 2-3 16,-2 1 4-16,0-1 3 0,2 1 3 15,-2-1-1-15,1 1 4 0,-3-3 3 0,-1 1 2 16,-2 0 13-16,-5-1 1 0,-4 2 0 16,-3-3 2-16,-2-1-4 0,-3 2-3 15,-5-2 0-15,-2-3-10 0,2-1-14 0,1 0-44 16,-2-2-47-16,2-6-40 0,2 1-366 16,1-3 172-16,7-1 115 0</inkml:trace>
  <inkml:trace contextRef="#ctx0" brushRef="#br0" timeOffset="35126.2088">29690 2951 59 0,'0'0'122'15,"6"15"8"-15,-4 2-4 0,0 2-6 16,-2 7-4-16,0 5-8 0,0 4-11 16,2 4-7-16,-2 4-9 0,0 0-7 0,0 1-11 15,0 0-13-15,-2 0-44 0,2 1-35 16,-2-4-42-16,-2-5-318 0,0-7 132 0,0-4 88 15</inkml:trace>
  <inkml:trace contextRef="#ctx0" brushRef="#br0" timeOffset="35266.0778">29540 3327 14 0,'6'-11'120'0,"3"4"-2"15,7-1-23-15,6 3-9 0,3 1-6 16,7 0-7-16,4 0-22 0,4 0-28 0,5 0-50 15,-1 1-189-15,3-3 74 0,3-2 48 16</inkml:trace>
  <inkml:trace contextRef="#ctx0" brushRef="#br0" timeOffset="35692.2455">30619 2908 142 0,'6'-6'159'0,"1"3"-15"0,-3 3-7 15,-4 0-8-15,4 17 0 0,-4-4-6 16,0 9-6-16,0 4-10 0,-2 3-8 15,-2 7-10-15,0 4-8 0,-3-1-9 16,-1 10-7-16,0-3-5 0,2-9-12 0,-6-1-11 16,4-2-6-16,-2-3-5 0,-1-8-3 15,0-2 0-15,1-7-4 0,-1-3-2 16,3-5-2-16,0-3-5 0,0-4 1 16,8 1-2-16,-4-12 1 0,6 3-4 0,5-3 0 15,2-1-2-15,1 1 1 0,7-2 1 16,0 0 2-16,0 3-8 0,-1 3 3 15,2 1-1-15,-1 1-1 0,0 3-3 16,-2 6 2-16,1 0-1 0,0 4 1 0,-2 4 0 16,1 1 2-16,0 5-3 0,2-1 2 15,-3 1 2-15,0-1-3 0,2 1 3 16,1-2 3-16,2-2 6 0,0-2 2 16,3-1 12-16,0-2 16 0,0-6 11 0,-1-4 14 15,0-2 10-15,-2-5 5 0,1-3 1 16,-6-3-3-16,-2-4 0 0,-5 2-5 15,-5-4-3-15,-4 2-10 0,-7-3-9 0,-3 1-6 16,-6 4-21-16,0 2-25 0,-5 4-31 16,-3 0-33-16,-4 5-35 0,-3 2-28 0,-1 6-40 15,-8 4-55-15,-9 5-538 0,-1 3 258 16,-21 10 170-16</inkml:trace>
  <inkml:trace contextRef="#ctx0" brushRef="#br0" timeOffset="36492.0452">28244 3852 40 0,'-2'-6'156'0,"4"0"-18"16,-2 6-14-16,8-2-4 0,-8 2-8 15,0 0-13-15,26 10-10 0,-13-1 3 0,0 7-13 16,-1-1 1-16,3 6-11 0,2 4-5 16,-2 1-1-16,-3 3-5 0,1 1-6 0,0-1-4 15,-7-3-5-15,1 1-4 0,-3-2 2 16,-2-6-1-16,-2 0 4 0,-2-4 3 16,-2-2-1-16,-3-4-4 0,-1-6-3 15,-1-1 3-15,-2-5-7 0,-1-5-5 0,4-2-5 16,0 1 3-16,2-7-4 0,4-2-6 15,2 4 2-15,5-1-6 0,4-5 0 16,3 4 0-16,3-2-3 0,4 5 1 0,4 2-5 16,3-1 2-16,1 3-1 0,5-1-6 15,0 4 2-15,2 0-3 0,-3 2 1 16,5-2-3-16,-4 2 1 0,-2-3 1 0,-3 2-1 16,1-1 3-16,-3-1 1 0,-4-1-6 15,0-3 7-15,-1 1 1 0,-8-1 4 16,-2-1 9-16,-2 1 3 0,-4-1 1 15,-4 2-1-15,-4 1 1 0,-1 0-2 0,-4-1 0 16,-1 7-4-16,0-2 2 0,-4 2-9 16,2 5 4-16,-1 1-5 0,1 5-1 0,1 2-3 15,0 3-8-15,5 0-11 0,2 4-18 16,4 2-12-16,2-1-16 0,4 1-18 16,9 0-22-16,4-1-22 0,4-2-10 15,5-1-1-15,4-5 4 0,-5-2 15 0,5-3 10 16,-2-3 11-16,1-2 13 0,-1-2 21 15,-4-2 21-15,-2-2 30 0,0 1 16 0,-3-5 29 16,-6 3 17-16,0-2 12 0,-3 0 12 16,-6 2-1-16,2 0-7 0,-6 0-3 15,-2 3-11-15,0 4-5 0,-10-3-4 16,10 3-4-16,0 0-5 0,-28 12-2 0,16-4-6 16,0 3-4-16,1 0-4 0,1 0 2 15,1 3-4-15,1-3-5 0,1 0-1 0,3-1 3 16,2 0-4-16,4-3 0 0,0-1 0 15,2-2 1-15,5-1-4 0,2-3 1 16,-1 0-4-16,3-1 3 0,2-1-4 16,0-2 2-16,-3 2-1 0,3-2-5 0,-2 2 0 15,-1 1 2-15,1-2-3 0,-2 3 1 16,0 3 0-16,1-2 0 0,-2 3 1 0,4 0-2 16,-4 3-13-16,2-1-25 0,1 4-30 15,2-3-42-15,0 1-54 0,-1 0-429 16,4-3 202-16,-2 0 132 0</inkml:trace>
  <inkml:trace contextRef="#ctx0" brushRef="#br0" timeOffset="36983.3793">29846 4046 125 0,'-6'-4'189'0,"6"4"-17"15,-17 0-17-15,9 4-13 0,-5 2-16 16,2 3-7-16,-1 3-13 0,2-1-11 0,1 4-11 15,0 0-8-15,5 3-11 0,0-2-10 16,2 2-7-16,4 0-6 0,2-4-5 16,4-2-3-16,4-1 0 0,2-3-4 0,3-5-4 15,2-3-7-15,0-1 1 0,5-5 1 16,0-3-4-16,2-4 1 0,2-5-3 16,-1-3 0-16,3-8-1 0,-3-3 0 15,3-4-3-15,-4 0 5 0,-4 1 7 0,-2 5 13 16,-1 3 13-16,-5 2 4 0,0 4 8 15,-4 5-3-15,0 0-1 0,-4 5-9 16,1 3-6-16,-4 4-5 0,-3 4-2 0,0 0-2 16,0 0-4-16,-8 27-1 0,2-12-7 15,-2 8 2-15,0 0-2 0,-3 4-5 16,4-2 2-16,-3 1-3 0,4-1-1 16,-3-2-2-16,3-1-2 0,2-4-3 0,0-5 1 15,2 0-1-15,-1-3 1 0,3-4-8 0,7-1 4 16,-1-5 0-16,-6 0 3 15,21-4-5-15,-8 1-1 0,2-3 2 0,-1 0-1 16,2 4 2-16,-2-2-3 0,-1 3-2 16,-1 1-1-16,-1 0 0 0,2 1 3 0,-3 5-2 15,2 2 2-15,0 3-2 0,-2 3 3 16,-2-1 0-16,3 6-8 0,-2 0-20 16,-3-2-36-16,-2 2-35 0,3 0-29 15,-5 0-60-15,-2-2-574 0,0-1 259 0,-9-1 170 16</inkml:trace>
  <inkml:trace contextRef="#ctx0" brushRef="#br0" timeOffset="37650.1985">28967 4617 192 0,'-14'-8'189'0,"6"-3"-19"0,0 5-11 16,-1 0-15-16,-2 4-12 0,1 0-16 16,-3-1-16-16,-6 3-6 0,0 3-6 15,-2 1-12-15,-2 1-9 0,2 2-8 16,-1 4-3-16,1-4-9 0,6 2-10 0,1 1-1 16,3-1-7-16,5 0-3 0,1 1-1 15,5-2-4-15,2-1-2 0,5-1-1 0,3-2-4 16,1 0 0-16,5 0-6 0,0-1 2 15,-2-1 0-15,1 2-3 0,-2 0 3 16,0-2-1-16,-3 4 2 0,1-1 3 16,-2 5 4-16,-1 0 4 0,-2 8 1 0,0 3-5 15,-2 4 1-15,-2 1 2 0,1 5-2 16,-3-1-2-16,0 5-1 0,-3 3-5 16,1 0 3-16,2-6-7 0,-4-1 3 0,2-2 1 15,0-2 8-15,-2-5 4 0,-2-1 11 16,0-8 3-16,-3-1 3 0,-2-6 2 15,1-2-4-15,-1-8-5 0,1-2-8 0,-1-6 0 16,4-6-6-16,7 2-5 0,2-6-8 16,7-3-2-16,4-6-7 0,6-1-5 15,7 0-4-15,0-1 1 0,2 4 3 0,-2 6-3 16,-3 3 4-16,-1 4-1 0,-4 3 0 16,-1 0-2-16,-2 7 2 0,-2 0 1 15,-1 6 0-15,-4 0 4 0,4 4 1 16,-4 2-3-16,0-1 1 0,3 5 0 0,0-1 1 15,-3 1-7-15,5-2 9 0,-3 1-1 16,5-1 0-16,-2-4-2 0,-1-1 6 16,4-3-3-16,-2 0 3 0,5-2 9 0,-2-5 8 15,-2-1 8-15,-1-2 1 0,4-3 11 16,-6-2 2-16,-1-2 1 0,-3 0-4 16,-3 0-2-16,-5-2-4 0,0 0-3 0,-7 2-5 15,-1-3-5-15,-5 1-6 0,1 4-15 16,-6 2-21-16,4-1-29 0,1 5-39 15,0 3-38-15,3 2-41 0,1 1-44 0,5 3-522 16,4 0 250-16,0 0 165 0</inkml:trace>
  <inkml:trace contextRef="#ctx0" brushRef="#br0" timeOffset="38094.2029">29698 4745 172 0,'7'-4'215'16,"-7"4"-11"-16,0 0-18 0,0 0-20 0,0 0-17 15,-29-2-15-15,15 5-12 0,0 2-14 16,-3 1-12-16,-5 1-8 0,4 3-11 0,2-2-10 16,0-1-8-16,1 0-12 15,2 2-10-15,3-1-8 0,1-3-3 0,3 1-3 16,4-3 0-16,2 2-2 0,0-5-2 16,0 0-5-16,17 1 1 0,-17-1-1 0,19-1-3 15,-8 1 0-15,-1-3-3 0,-2 3 0 16,2 0-3-16,0 4-1 0,0-2 2 15,-2 3 0-15,3 3-1 0,0 0-2 16,1 3 2-16,1-1-1 0,-1-1-1 0,6 2 1 16,0 1 0-16,4-3-2 0,-1-1-2 15,5-4 4-15,-2-2-6 0,4-4 6 0,2-2 1 16,3-7 3-16,2-1 7 0,-1-5 0 16,2-6 8-16,0-4-3 0,-1-2 6 15,10-15-2-15,-3-6 2 0,-6 0 9 16,-6 7 8-16,-9 6 26 0,-2 6 17 0,-2 5 17 15,-5 7-6-15,0 0-9 0,-4 8-8 16,-4 5-13-16,-4 6-2 0,0 0-4 16,-8 19-1-16,2-4-6 0,-6 8-3 15,0 4-4-15,2 4-7 0,-1-2-10 0,0 4-36 16,3-4-50-16,-3-3-50 0,5-3-54 16,0-6-65-16,-1-2-758 0,2-5 334 0,1-7 220 15</inkml:trace>
  <inkml:trace contextRef="#ctx0" brushRef="#br0" timeOffset="42045.21">16543 2163 52 0,'-6'-5'144'15,"2"-1"-10"-15,-2 3-17 0,-1-1 16 16,-2 3-5-16,1 1-7 0,0-3 1 0,8 3-4 15,-25 5-1-15,7 1-10 0,0 5 5 16,-6 1-1-16,-1 5-6 0,-1 3-8 16,0 0-2-16,2 5-10 0,0-2-9 15,5 4-3-15,0-1-6 0,4 1-4 0,5 4-7 16,4-5-3-16,1 3-3 0,5-2-11 16,5-1 4-16,3-1-2 0,6 2-3 15,6-5-4-15,1 1-4 0,4-4-1 0,4-3-4 16,1-3-2-16,2-4-5 0,-3-3 3 15,3-2-2-15,-2-6 0 0,0-2 1 16,-1-1 0-16,1-7 11 0,-2-3 3 0,-3-3 5 16,1-2 4-16,-8-3 0 0,2-2 2 15,-6-1-3-15,-5-1 2 0,1-4-5 16,-8 4 3-16,0 1-2 0,-4 0-1 16,-4-1-1-16,-9-1-12 0,-2 2 4 0,-2 4-6 15,-1 1-1-15,-6 1-2 0,0 5-4 16,-3 0-2-16,3 4-7 0,-1 3-9 0,-1 0-21 15,0 0-15-15,4 4-20 0,-4-1-24 16,5 4-27-16,-1-2-27 0,6 3-31 16,-2 3-44-16,3-3-682 0,5 3 304 15,-1 0 200-15</inkml:trace>
  <inkml:trace contextRef="#ctx0" brushRef="#br0" timeOffset="42720.0775">16876 2476 106 0,'0'0'173'15,"0"0"-2"-15,0 0-4 0,-4 4-1 16,4-4-5-16,0 0-7 0,0 0-8 0,0 0-14 16,0 0-9-16,0 0-7 0,0 0-11 15,0 0-8-15,0 0-9 0,21-3-7 0,-7 2-10 16,4-1-4-16,4 1-8 0,8-2-6 16,0 0-3-16,3 1-8 0,1 0-4 15,7-2-3-15,-1 0-2 0,-2 2-2 16,-4-2-7-16,-1 3 0 0,-3-3-2 0,0 2-2 15,-7 0-4-15,-1 0-1 0,-1 0 1 16,-2 2-3-16,-2-2-3 0,-1 0 2 0,-2 1-5 16,-2 1 2-16,-2-3-5 0,2 3-8 15,-4-1-9-15,0 1-13 0,-8 0-30 16,13-4-38-16,-7 4-40 0,-6 0-23 0,9-2-23 16,-9 2-498-16,0 0 230 0,0 0 153 15</inkml:trace>
  <inkml:trace contextRef="#ctx0" brushRef="#br0" timeOffset="43171.9073">17227 2259 88 0,'0'0'132'0,"-2"-6"12"0,2 6-8 16,0-5 0-16,0 5-3 0,0 0-8 0,-2-8 0 15,2 8-8-15,-2-4-4 0,2 4-12 16,0 0 1-16,0 0-8 0,0 0-5 15,0 0-4-15,-3-5-10 0,3 5-3 0,0 0-9 16,0 0 4-16,0 0 4 0,0 18-2 16,3-6 0-16,-3 4 3 0,2 6-3 0,2 3-3 15,-2 2-4-15,3 1-6 16,-1 3-5-16,-2 1-5 0,4 2-5 0,-4 0-3 16,2-3-1-16,0-1-5 0,0-1-3 15,2-1-2-15,-2-3-3 0,-2 0-2 0,2-7-1 16,-2 2-2-16,-2-3-2 0,4-1-4 15,-2-2-1-15,0-4-14 0,-2 2-9 16,2-3-28-16,-2-3-39 0,4 0-52 16,-1 0-52-16,-1-5-675 0,-2-1 292 0,0 0 192 15</inkml:trace>
  <inkml:trace contextRef="#ctx0" brushRef="#br0" timeOffset="50264.2872">17668 2314 23 0,'0'0'178'0,"-2"-4"-14"16,2 4-9-16,0 0-12 0,-2-6-14 15,2 6-10-15,0-5-18 0,0 5-3 16,0 0-11-16,8-4-12 0,-2 0-4 0,2 4-8 16,1-2-7-16,-1 2-4 0,3 0-7 15,2 0-2-15,-3 2-5 0,3 1-11 16,0-1 5-16,-1 3-1 0,-1 1-5 0,0 0-1 16,-3 1-2-16,0 2-2 0,-1 0-3 15,-3 4 2-15,-2-1 0 0,-4-2 1 16,0 2-2-16,-2 1 0 0,-5 2-4 0,-1-1 1 15,-1 1 4-15,-2-2 0 0,-1 1 1 16,-2-1-2-16,4-1 4 0,1-2-1 16,1 0 0-16,-1-3-6 0,2 1 1 0,1 1-3 15,2-3-1-15,0 1-1 0,2-1 2 16,2 1-1-16,2-1-3 0,0 1 5 16,2-1-1-16,2 0-1 0,2 1 0 15,0 1-5-15,0 0 0 0,3 1-1 16,0-2 3-16,-1 1 0 0,3 2-3 0,-5-1-2 15,2 1 5-15,-4-2 1 0,3 1 9 16,-5 0 12-16,1 1 5 0,-3-1 6 0,0 2 4 16,-5 1-1-16,0-1 0 0,-1-1 0 15,-4 0 1-15,-1-1 0 0,-4-1 0 16,0 0-5-16,-1-3-3 0,-2-1-7 16,2 0-3-16,-3-2-2 0,2-2-2 0,-2-2-8 15,1 0-22-15,2-4-25 0,1-1-29 16,0-1-35-16,3-5-41 0,3 1-28 15,3-3-43-15,2 0-589 0,4-2 270 0,6-4 179 16</inkml:trace>
  <inkml:trace contextRef="#ctx0" brushRef="#br0" timeOffset="50644.9615">18118 2160 85 0,'4'13'170'0,"-4"-3"-10"16,-4-1 0-16,2 6-9 0,-2 5-10 16,-2 1-6-16,-1 1-10 0,-2 4-12 0,3 2-8 15,-4 2-10-15,4-1-6 0,-3 3-11 16,2-3-9-16,3 1-4 0,0-2-7 0,2 2-5 16,2-2-5-16,2-3-3 15,2 2-5-15,2-5-7 0,1 1 1 0,2-4-3 16,1-1-2-16,0-4-3 0,4-1 2 15,-2-1-2-15,-1-4-3 0,-1 0 8 0,1-5 0 16,-2 2 6-16,1-5 4 0,-2 0-4 16,-8 0 13-16,13-11-1 0,-6 4 0 15,-5 0-6-15,0-4-3 0,-2 0-9 16,-2 2 0-16,-2-1-4 0,-6-1-3 0,0 1-4 16,-2 1-2-16,-4 0-7 0,0 3-3 15,-3 0-12-15,1 0-22 0,0 3-24 0,-2 0-27 16,6 3-28-16,1 0-24 0,3 3-33 15,-1-2-37-15,2 1-495 0,9-2 236 16,0 0 155-16</inkml:trace>
  <inkml:trace contextRef="#ctx0" brushRef="#br0" timeOffset="51027.4324">18583 2246 91 0,'0'0'160'0,"0"0"-3"0,-4 15-10 15,0-3-4-15,-2 3-3 0,-2 5-8 16,1 4-4-16,1 1-9 0,-1 1-7 0,3 3-13 16,-2-1-8-16,2 6-10 0,-1-1-3 15,5-2-7-15,-2-2-7 0,4 2-5 16,3-2-8-16,-1-3 0 0,2-1-7 15,0-1 1-15,5-2-2 0,0-2-5 0,3-6 1 16,2-1 5-16,-2-3 2 0,1-2-1 16,0-3 3-16,-2-3-1 0,-1-2 1 0,1-2 6 15,0-3 4-15,-1-3-3 0,-3 0-1 16,-3-2-5-16,-1-2-6 0,-5 0-2 16,-5 0-6-16,-1 1-8 0,-3-1 2 15,-3 2-4-15,-4-1-5 0,2 4-6 0,-3 1-5 16,0 1-20-16,-2 1-29 0,3 2-34 15,-2 2-35-15,4 0-34 0,-2 2-46 0,2 2-630 16,3-2 278-16,-1 1 184 16</inkml:trace>
  <inkml:trace contextRef="#ctx0" brushRef="#br0" timeOffset="52120.0922">16626 2948 58 0,'-13'0'170'0,"13"0"-16"0,-8 0 0 15,8 0-9-15,0 0-1 0,0 0-6 0,23 10-9 16,-1-5-11-16,9-2-11 0,13 2-8 16,22 1-4-16,27 2-6 0,6-2-2 0,8-1-5 15,28 5-3-15,3-3 5 0,1-1-1 16,1 3 1-16,-3 3-3 0,1 1-6 16,-3-1-8-16,-6-1 1 0,-22-1-5 15,-4 0-4-15,-10-1-7 0,-6-4-4 0,-21 1 5 16,-13-1 3-16,-11-3 0 0,-1 2 0 15,-10-2-5-15,-1 2 3 0,-5-4-3 16,-4 2 2-16,-1 1-5 0,-2-2-6 0,-1 1 1 16,-2 1-9-16,-2-3 0 0,-1 1-6 15,-2-1-1-15,2 1-2 0,-4-1-7 16,0 2-1-16,-8-2-10 0,15 0-14 0,-10 3-22 16,-5-3-27-16,6 1-26 0,-6-1-29 15,0 0-34-15,0 0-34 0,0 0-46 16,0 0-636-16,0 0 293 0,-21-7 193 0</inkml:trace>
  <inkml:trace contextRef="#ctx0" brushRef="#br0" timeOffset="54556.1446">13665 1851 57 0,'-2'-5'159'16,"2"5"-19"-16,0 0-12 0,8-8-10 0,-2 4-14 16,2 0-13-16,6 1-3 0,-2 1-11 15,1 0-10-15,2 2-7 0,2 0-3 16,-5 0-11-16,6 4 4 0,-4-1-6 0,1 3-5 15,0 2-1-15,-5 1-8 0,-1 2 6 16,-1 1-5-16,-4 1-3 0,-2 0 2 16,-2 1-1-16,-2 2-1 0,-2-2 3 15,0 3 3-15,-4-5 6 0,1 4 0 0,-1-3 1 16,2-2-1-16,-3 1-1 0,4-3-4 16,-1 1-2-16,4-3-4 0,-2 3-3 0,2-4-5 15,0 1-5-15,4 2 8 0,0-3-3 16,4 4 0-16,2-1-2 0,2 0-3 15,2-1-1-15,-1 4 1 0,1 0-3 16,3 0 0-16,2 0-4 0,-3 1-1 0,2 1 0 16,-2 1 1-16,1 0 5 0,-4-1 3 15,0-1 7-15,-5 2 3 0,0 0 6 16,-2 0 4-16,0 0 9 0,-4-1 9 16,0-1 6-16,-2 1 5 0,-4 2-3 0,-2-4-2 15,-3 0-3-15,1-2-5 0,-8-1 1 16,0 0-10-16,-4-1-3 0,2-4-4 0,-6 2-4 15,3-4-5-15,-3-2-3 0,-2-2-19 16,3-2-25-16,-3-4-37 0,4-1-31 16,2-1-40-16,3-1-42 0,2-2-56 15,6-1-589-15,5-3 277 0,4 1 183 0</inkml:trace>
  <inkml:trace contextRef="#ctx0" brushRef="#br0" timeOffset="54926.597">14357 1808 54 0,'8'5'176'0,"-8"3"-2"0,0 4-11 16,-4 1-5-16,2 5-9 0,-2 0-3 16,0 5-16-16,-1 2-8 0,1 2-14 0,2-1-9 15,0 3-15-15,2 1 0 0,0 1-9 16,2-3-6-16,4 3-5 0,1 1-2 15,1 0-5-15,1-1-7 0,1-6 0 16,2-3-5-16,2-1-2 0,0 0-2 0,3-5 1 16,-2 1-2-16,-2-8-1 0,1 3-1 15,0-5 2-15,0-3 1 0,-4 0 1 0,4-4 4 16,-4-2 4-16,-2 0-1 16,-1-3 0-16,-1-1-5 0,-4 0 1 0,0-4-5 15,-4 1-3-15,-2-3-6 0,-5 0-2 16,-3 1-5-16,-3 2-5 0,-2-1-4 0,-4 1-8 15,0 1-17-15,-2 3-17 0,1 0-25 16,2 2-32-16,2 1-27 0,4 2-30 16,-1 0-32-16,4 0-34 0,2 0-530 0,9 0 251 15,0 0 165-15</inkml:trace>
  <inkml:trace contextRef="#ctx0" brushRef="#br0" timeOffset="55281.5626">15002 1849 151 0,'0'0'156'0,"4"15"-4"0,-6-3-4 16,-2 1-5-16,2 3-5 0,-2 3-3 0,2 6-10 16,-2-1 0-16,0 3-13 0,1 1-8 15,1 1-6-15,0-1-7 0,2 0-11 0,2 0-1 16,0-2-5-16,3 1-5 0,3-2-9 15,0 0 1-15,3-5-3 0,0-1 0 16,3-1-3-16,-1-3-3 0,0-5-3 16,2-1 0-16,-1-3-2 0,2-2 1 0,-6-3 1 15,2-1 1-15,-1-1 3 0,0-5 8 16,-1-1-5-16,-3-1 2 0,-3-2-6 16,0 0-6-16,-4 0-3 0,-2-1-3 15,-2 2-7-15,-7-2-5 0,-3 5-1 0,-6-2-4 16,-5 5-8-16,-5-1-9 0,0 2-30 15,-4 4-42-15,3 0-53 0,-1 2-57 0,0 0-60 16,5 1-627-16,-3 1 294 0,2-2 193 16</inkml:trace>
  <inkml:trace contextRef="#ctx0" brushRef="#br0" timeOffset="61226.2289">12982 2571 4 0,'-8'-8'96'0,"2"3"-6"0,-2 4-5 0,0-2-1 15,-5 1-2-15,-2 2-7 0,-6 2 4 16,-5 1-4-16,-10 6 7 0,-11 4 6 16,-22 10 0-16,-11 7 7 0,-31 12-3 15,-15 8 2-15,-8 5 0 0,-10 4-6 0,-38 13-5 16,0 0 12-16,-8-6-5 0,-14-6-4 16,1-2-8-16,38-17-5 0,-36 9-4 0,35-13-4 15,2-4 3-15,5 0-3 0,3-4-3 16,5 1-1-16,7-3-3 0,9-2-6 15,10-3-4-15,26-5-7 0,10 0-2 16,4-2-4-16,8 2-4 0,21-6-4 0,7-2-2 16,13 0-4-16,6-2-2 0,3-2-5 15,3 1-15-15,4-2-16 0,0-1-23 16,5 1-30-16,3 0-19 0,5 0-25 0,3-2-26 16,4-2-20-16,0 0-22 0,0 0-459 15,28 4 218-15,-8-6 144 0</inkml:trace>
  <inkml:trace contextRef="#ctx0" brushRef="#br0" timeOffset="61866.2022">13477 3086 161 0,'2'-8'160'0,"0"3"-8"15,0-1-22-15,0 0-14 0,-2 2-14 16,0 4-19-16,4-4-2 0,-4 4 5 16,0 0 5-16,8 23-6 0,-2-7-1 0,4 6-4 15,0 8 0-15,0 3 2 0,7 7 8 16,1 4-2-16,-2 4-8 0,12 14-3 15,-3 4-2-15,-1 2-3 0,0 0-7 0,4-1-2 16,-4 0-6-16,-5-14-6 0,-3-7-3 16,4 0-4-16,-6-3-4 0,2 0-3 15,-4-10-3-15,3 0-1 0,-5-2-5 16,1-5-2-16,-2-5-3 0,-3 0-6 16,0-4-10-16,-2-2-25 0,2-4-34 0,-1 0-52 15,0-6-45-15,-1-1-53 0,0-4-514 16,-4 0 244-16,10-7 160 0</inkml:trace>
  <inkml:trace contextRef="#ctx0" brushRef="#br0" timeOffset="62528.0232">14958 3010 48 0,'-2'-4'126'16,"2"4"-11"-16,-2-6-11 0,2 6-2 15,-3-4-10-15,3 4-11 0,0 0-3 16,0 0 9-16,0 0 9 0,0 0-3 0,11 11 0 16,-7-5 6-16,3 0-6 0,1 3-3 15,3 1-5-15,1 1 0 0,6 3-3 16,0-1-5-16,8 5-4 0,1 1-6 15,9 3-1-15,5 0-1 0,15 10-5 0,4 0-5 16,8 0-3-16,4 3-3 0,6-3-8 16,26 11-2-16,11-4 0 0,11 5-4 15,10 2 0-15,10 4-3 0,38 17 7 0,0-3-12 16,4 4 0-16,5 0-2 0,-3 0-4 16,3-3 1-16,-2-1-2 0,-11 4-4 15,-35-14 0-15,-1 0-1 0,7-1-1 0,1-4-2 16,-3-1-1-16,-4-2 0 0,-9-3-3 15,-7-5 0-15,-12-1 2 0,-10-5-1 16,-22-7-2-16,-6-2 0 0,-6-4 3 0,-15-3 0 16,-14-4 1-16,-6 0 2 0,-2-3 6 15,-8-1 0-15,-1-1 1 0,-4-1 1 16,-3 0 0-16,-2-2-1 0,-1 1-1 0,-2-1 1 16,-2-2-3-16,-1 2 0 0,0-1-4 15,-2 0 1-15,-2-1-1 0,1 1-4 16,-1-1-10-16,-1 0-20 0,1 0-28 0,-2 0-30 15,-6-2-38-15,9 2-57 0,-9-2-67 16,0 0-563-16,0 0 273 0,0 0 181 16</inkml:trace>
  <inkml:trace contextRef="#ctx0" brushRef="#br0" timeOffset="63794.1212">8128 3595 94 0,'-2'-6'138'16,"-3"-1"-5"-16,3-2-10 0,-5 2-5 16,1 1-11-16,-6-2-9 0,-1 4-10 15,-6 1-7-15,-4 0-4 0,-7 3-1 0,-12 4 1 16,-11 4 2-16,-26 5 0 0,1 5 2 16,-3 7-3-16,2 3-3 0,2 5-2 0,3 5-3 15,7 4-1-15,3 3-2 0,3 5-4 16,3 2-2-16,7 4-3 0,4 0-2 15,3 5-2-15,6 2-4 0,7-2-4 16,3 1-3-16,5 1 2 0,8-7-7 0,4-4-3 16,3 0-3-16,6 3-1 0,2 1-4 15,6 1 2-15,11 15-2 0,6 0-3 0,6-1-1 16,10-4 0-16,7-5-3 0,24 9 0 16,7-10-2-16,4-6 1 0,7-5 1 15,-14-14 1-15,4-2 5 0,5-7 4 16,2-5 0-16,2-3 2 0,2-2-3 0,1-6-1 15,6-3 1-15,1-5-1 0,0 0-3 16,3-6 2-16,-1 0-2 0,-1-3 1 0,-1-2 1 16,-2-3 1-16,-1-6-2 0,-5 1 4 15,0-3-4-15,-6-4 0 0,0-2 0 16,0-1 0-16,-3-6-2 0,1-2-4 16,-3 1 1-16,-4-3 4 0,-4-1-3 0,-1-1 3 15,-5 0 3-15,-5-2 0 0,-6-2 2 16,-8 2 6-16,-9 2-5 0,-8 4 8 0,-8-4 3 15,-2-4-6-15,-8-2-4 0,-8 0 1 16,-2-7-5-16,-10-5-2 0,-10-14-5 16,-7-4-4-16,-9 1 0 0,-14-10-5 15,-5-1-1-15,-7 7 6 0,-5 6-9 0,-12 3-3 16,-4 6 3-16,-8 5-4 0,-4 4 0 16,-4 3-7-16,-5 5 5 0,-2 8-4 15,2 2 0-15,17 10 7 0,-2 5-9 0,5 3-6 16,2 1-20-16,-1 5-20 0,17 3-26 15,9 2-26-15,2 1-31 0,7 3-32 16,3 0-30-16,1 6-21 0,-1 0-26 0,3-1-15 16,-7 9-588-16,0 1 287 0,0 1 190 15</inkml:trace>
  <inkml:trace contextRef="#ctx0" brushRef="#br0" timeOffset="64325.6983">7920 3713 165 0,'-2'-8'151'16,"-4"2"-17"-16,-3 0-10 0,-6 2-9 15,-6 3-13-15,-6 2-7 0,-5 3-3 0,-7 4-10 16,4 2-5-16,-3 0-4 0,4 7-2 15,2-3-10-15,5 5-9 0,1 2-3 16,9 3-8-16,4-3 1 0,5 1-1 0,8-1-8 16,4 4-3-16,5-1 0 0,8 6-1 15,1-1-3-15,2-3 0 0,1 2-3 16,0-3-2-16,-2 0-2 0,-1-1-3 0,-6-3 3 16,0-1 9-16,-3 1 6 0,-5-4 11 15,-2 2 5-15,-4-2 3 0,-4 0-3 16,-9 0-5-16,-4 0-5 0,-4 2-5 0,-3-2-5 15,1-3-2-15,1-5-6 0,2 3-6 16,0-5-18-16,5-1-22 0,-2-2-27 16,6-3-21-16,3 1-32 0,0-4-14 15,5-2-18-15,3-2-8 0,2 6 0 0,7-15-1 16,1 7-323-16,4-2 159 0,4 0 105 16</inkml:trace>
  <inkml:trace contextRef="#ctx0" brushRef="#br0" timeOffset="64514.936">7781 4166 356 0,'16'-7'-8'0,"-5"2"23"15,0-1 1-15,-3 4 1 0,-2 1 3 16,1-2 3-16,-7 3 11 0,0 0 11 0,16 4 8 16,-9 1 9-16,0 1 2 0,-1 1 4 15,-2 2-2-15,2 2-1 0,0 1-5 16,0 2 5-16,-1-1-14 0,0 0-1 16,1 3-10-16,-2-3 0 0,2 0-5 0,-2 1-7 15,1-3 4-15,-1-1-18 0,2-2-19 16,-1 3-23-16,-1-4-10 0,0-1-21 0,-2-3-39 15,-2-3-271-15,0 0 126 0,0 0 82 16</inkml:trace>
  <inkml:trace contextRef="#ctx0" brushRef="#br0" timeOffset="64645.9683">7965 3913 73 0,'0'-10'187'0,"0"2"-14"0,0 1-19 0,0 1-23 16,-2 1-26-16,2-1-32 0,0 6-43 15,2-6-40-15,-2 6-39 0,0 0-246 16,0 0 100-16,0 0 66 0</inkml:trace>
  <inkml:trace contextRef="#ctx0" brushRef="#br0" timeOffset="65035.5531">8212 3957 92 0,'5'9'151'15,"-3"3"-5"-15,2 1-3 0,-2 5-3 16,-2 0-10-16,2 7-4 0,2 1-8 16,-4 3-9-16,0-1-9 0,0 1-8 15,0 2-9-15,-2-5-14 0,2-3-3 0,-2-2-6 16,2-2-3-16,-2 0-5 0,2-5 11 16,0-2 10-16,-2-2 5 0,0-3-7 0,0 0-8 15,2-7-4-15,0 0-5 16,0 0-8-16,0 0-5 0,-7-19-2 0,10 9-5 15,1-1-5-15,0-1-4 0,2-1-5 16,5 2-2-16,-1-1-2 0,3 3-3 0,0-1-3 16,1 2-3-16,0 5 0 0,-2 0-1 15,0 2-1-15,1 5-4 0,2-1 2 16,-2 3-2-16,-1 3 3 0,-3 3 0 16,0 0-2-16,-5 1 3 0,-2 2-1 0,-2 0 0 15,-4-1 1-15,-2 0-4 0,-2-1 3 16,-4 2-9-16,2-2-11 0,-3-1-16 0,-2-3-19 15,2-2-25-15,1 1-35 0,2-4-48 16,-2-2-46-16,4-2-439 0,8 0 219 16,-10-8 144-16</inkml:trace>
  <inkml:trace contextRef="#ctx0" brushRef="#br0" timeOffset="65196.0006">8555 4114 43 0,'0'0'181'0,"6"-3"-22"16,-6 3-17-16,5-4-24 0,-5 4-4 0,0 0-12 16,6-2-14-16,-6 2-21 0,0 0-38 15,0 0-44-15,7 9-42 0,-7-9-274 16,0 7 113-16,-3 0 74 0</inkml:trace>
  <inkml:trace contextRef="#ctx0" brushRef="#br0" timeOffset="65665.9917">8659 4153 16 0,'4'-5'176'0,"-4"5"-20"16,0 0-17-16,0 0-8 0,0 0-19 16,0 0-15-16,0 0-9 0,0 0-1 15,2 14-4-15,-6-6-6 0,2 1-1 0,0 3-9 16,0 1-2-16,-3 2-8 0,1 1-5 15,0-1-6-15,2 0-2 0,-1 0-8 16,-1 0 1-16,4-1-9 0,0-3-1 0,0 1 1 16,2-3-6-16,0 1-1 0,1-2-2 15,1-1 2-15,2-3-2 0,3-1-1 16,-1-3 1-16,3 0 2 0,-1-3 1 16,6-3 0-16,-6 1 4 0,2-3-1 0,-1-1 4 15,2 2 5-15,-3 1 7 0,-1-2-2 16,-1 4-2-16,0 0-2 0,-1 0-3 0,0 0-8 15,-3 0-1-15,2 2-3 0,-6 2-6 16,0 0-5-16,10 8 7 0,-5-2-3 16,-3 1-4-16,2 2 3 0,1 1-3 15,-1-3-1-15,0 4 0 0,0-2-1 0,5 1 1 16,-3-1-3-16,2-2 3 0,3 2 2 16,2-3-4-16,1-2 0 0,6 1 1 15,-2-4-2-15,4 3-4 0,3-2 4 0,-1 0-1 16,-4-2-3-16,2 3-7 0,-1-2-12 15,-2 1-14-15,0-1-19 0,2 3-15 16,-2 2-27-16,-2 0-28 0,3 2-36 0,-4-3-497 16,8 3 223-16,-8 0 146 0</inkml:trace>
  <inkml:trace contextRef="#ctx0" brushRef="#br0" timeOffset="72220.7364">12816 4619 46 0,'-6'-16'105'0,"-3"-1"-5"15,-2 3-2-15,-1 1-15 0,-10-1-1 16,-5-2-11-16,-3 5-3 0,-6 0-1 16,-2 5-4-16,-4 1 2 0,-3 5-2 15,-1 2 1-15,-11 5-8 0,-18 10 4 0,-2 6 1 16,0 2-7-16,3 6 4 16,5 3-2-16,0 6-10 0,8 5 2 0,7 7 1 0,4 4 0 15,8 4-3-15,7 6-2 0,7 5-3 16,9 0 0-16,12-7 4 0,9-4 5 15,15 18 0-15,11-3 0 0,21 12 2 16,10-8-1-16,13-4-3 0,8-7-1 0,7-3-4 16,9-8 3-16,7-4-3 0,11-8 6 15,7-8 5-15,6-4 6 0,10-5 5 16,3-6 1-16,0-2-1 0,-2-5 0 0,-7-5 0 16,-19-4-5-16,-2-6-1 0,-2-6-1 15,-3-1 1-15,-2-9-5 0,18-6-3 16,-10-5-5-16,-3-4-5 0,-2-7-1 0,-7-4-2 15,-4-6-6-15,-6-2-4 0,-6-4 3 16,-17 4-5-16,-5-3-3 0,-4-3 0 0,-5 1-2 16,-8-2-2-16,-3-1-3 0,-4 0 2 15,-5-1-1-15,-12 8 5 0,-4 5-9 16,-6 0-1-16,-6 2-6 0,-6 1 2 16,-8-4-2-16,-14-19 0 0,-7 3-6 15,-13 5 3-15,-10-3 1 0,-19-2-5 0,-10 1 2 16,-4 8-2-16,-10 1-4 0,-3 8 2 15,-8 1 4-15,-5 7 3 0,-4 4 1 0,-8 5-4 16,-7 7-1-16,-1 5-4 0,0 9-4 16,20 2-9-16,1 7-11 0,4 4-13 15,4 6-17-15,5 3-21 0,6 3-23 16,2 3-20-16,11 4-34 0,3 0-21 0,10 4-29 16,1-1-27-16,7 3-553 0,10-7 268 15,9-5 176-15</inkml:trace>
  <inkml:trace contextRef="#ctx0" brushRef="#br0" timeOffset="74672.0728">11796 5042 162 0,'0'0'155'0,"0"0"-13"0,0 0-11 16,0 0-7-16,25-7-11 0,3 3-9 16,8-2-11-16,6 1-5 0,11-4-6 0,4 2-7 15,5 1-7-15,17-7-4 0,4 1-7 16,-13 3-7-16,-15 1-6 0,0 0-2 16,-9 3-7-16,-3 0-4 0,-7-1-1 15,-6 0-11-15,-5 0-19 0,-6 0-23 0,-2 1-24 16,-2-1-19-16,-8 2-8 0,-5-2-7 15,-2 3 0-15,0 3 2 0,-14-8 7 0,4 4 9 16,-2 1 10-16,-1 1 18 0,-4 0 8 16,2 0 10-16,1 2 13 0,-2 0 8 15,2 2 4-15,-4 2 0 0,6 1 7 16,-1 5 15-16,1-1 16 0,1 10 4 0,-2 1 15 16,3 1 2-16,2 5 1 0,-2 5-4 15,0 1-3-15,2 2-3 0,1 2-6 0,1 0-5 16,0 2-6-16,2-1-3 0,-3-1-8 15,3-5 2-15,-1-3-12 0,3-1-32 16,0-2-39-16,0-4-36 0,2-2-29 16,-2 0-24-16,2-6-331 0,0-1 160 0,2-5 105 15</inkml:trace>
  <inkml:trace contextRef="#ctx0" brushRef="#br0" timeOffset="74875.0967">12681 5238 78 0,'0'0'160'16,"0"12"-3"-16,0-3-16 0,-2 1-7 15,-2 2-15-15,4 0-7 0,-3 2-14 16,3 2-7-16,-3-1-8 0,3 1-8 16,0 2-5-16,0-5-13 0,0 0-11 0,3 0-26 15,-3 1-35-15,3-3-37 0,-1 0-33 0,-2-2-33 16,2-4-281-16,2-3 136 0,-4-2 89 15</inkml:trace>
  <inkml:trace contextRef="#ctx0" brushRef="#br0" timeOffset="75935.8044">12994 5184 13 0,'4'7'150'0,"-2"0"-10"15,2 4-7-15,-4 2-6 0,2 1-1 0,0 4-11 16,0 1-13-16,1 0-12 0,-3 0-19 16,0 0 8-16,0-1-10 0,2-2-4 0,-2 1-9 15,0-3-3-15,0-3-5 0,2 0 4 16,-2 0 14-16,2-4 12 0,-2-1 0 16,2-5-4-16,-2-1-9 0,0 0-9 15,0 0-2-15,15-14-7 0,-9 2-4 0,3-1-7 16,1-1-4-16,1-2 1 0,2 0-7 15,-3 2-1-15,3-1-4 0,-2 1-3 16,-1 2-1-16,-1 0-3 0,-1 0-5 0,-2 5-6 16,1-1 3-16,-1 4 0 0,-1 2-1 15,-5 2 3-15,0 0-2 0,16 10-2 16,-12-2 0-16,2 1-1 0,-1 3 1 0,0 3 0 16,1-3 1-16,0 1-2 0,0-1-1 15,1 0 1-15,-1 0 0 0,0 0 1 16,1-5-1-16,-1-1 4 0,3-2-3 15,1-1 4-15,2-3-4 0,4-1 0 0,-2-1-2 16,4-4 2-16,-1-3 3 0,3 1-2 16,0-4 0-16,1-3-1 0,-2 0-2 0,0 2 2 15,-2-3-3-15,0 1 0 0,-1 1 3 16,-2 3-3-16,-4 1-4 0,1 1 5 16,-3-1-3-16,0 6-4 0,-1-2 1 15,-1 1 0-15,-1 5-1 0,-5 0 2 0,0 0 1 16,0 0 1-16,4 15-1 0,-4-6 2 15,0 0-1-15,0 0-3 0,0 1 3 0,0 1 1 16,0-1 0-16,2-3 0 0,0 3 2 16,0-3 0-16,2 1-6 0,0-2 6 15,2-1 3-15,4-1-3 0,-2-2 2 16,4-2-2-16,-1-4 2 0,4 1-2 0,2-3-1 16,-3-2-1-16,4 1-3 0,-4-3-1 15,1 2-1-15,-2 1 0 0,0 1 0 16,-3 1 0-16,-2 1-2 0,1 0-2 0,-2 0-3 15,-1 0 2-15,-2 2 1 0,-4 2-1 16,0 0 1-16,0 0 1 0,10 6-2 16,-10-6-1-16,2 6-6 0,-2-6-8 0,0 0 3 15,7 3 0-15,-7 1 1 0,0-4-4 16,0 0 0-16,0 0-3 0,0 0-3 16,13-7 0-16,-11 1 5 0,0 2 1 0,2 0 4 15,-2-1 0-15,0 1 6 0,3 0-7 16,-3-2 9-16,0 2 3 0,-2 4 1 15,2-7 3-15,2 4-2 0,-4 3 3 0,2-5 1 16,-2 5-1-16,4-6 0 0,-4 6-4 16,0 0 7-16,0 0-2 0,0 0 0 15,0 0 8-15,0 0 2 0,0 0 1 16,14 11 4-16,-10-5 0 0,-2-2 0 16,0 5 3-16,0-2-2 0,0 2 6 0,2 1-1 15,-2-1-2-15,0 1 2 0,0 0-3 16,0 1 3-16,0-1-3 0,-2-1 2 0,0 0 0 15,0 1-4-15,0-1 2 0,-2-2-2 16,0 2 1-16,-4-1-16 0,0-3-16 16,-2 1-31-16,-3-3-33 0,0 0-51 0,1-6-41 15,-3 2-382-15,1-5 190 0,-4 0 124 16</inkml:trace>
  <inkml:trace contextRef="#ctx0" brushRef="#br0" timeOffset="76106.11">13733 4991 127 0,'0'-7'148'0,"0"1"-28"0,2 1-32 16,-2 5-40-16,4-7-41 0,0 5-39 15,-4 2-141-15,6-3 59 0,-6 3 39 0</inkml:trace>
  <inkml:trace contextRef="#ctx0" brushRef="#br0" timeOffset="76589.5159">14156 5161 84 0,'-9'9'130'15,"1"-1"3"-15,0-1-18 0,-1 5-12 0,2 0 1 16,-1-1-21-16,4 0-5 0,0 2-5 16,2-3-6-16,2 1-7 0,2-1-5 15,2-1 1-15,2-1-5 0,0-2-3 0,3-2 4 16,2-1 3-16,1-3-2 0,-3-2-8 15,1-2-3-15,3-3 6 0,-4-3-4 16,-1-1-3-16,-2-3-5 0,-2 1-2 0,-4-2-5 16,-2 0-7-16,-2-1-5 0,-4 2-9 15,-3 2-14-15,-2 0-17 0,3 3-27 16,-3-1-16-16,1 7-20 0,-2 0-31 0,4 3-366 16,-2 3 165-16,3 0 108 0</inkml:trace>
  <inkml:trace contextRef="#ctx0" brushRef="#br0" timeOffset="76911.4391">14370 5173 135 0,'4'-6'189'0,"-2"3"-19"0,-2-2-21 16,0 5-21-16,-4-6-7 0,4 6-12 15,-9-2-12-15,9 2-10 0,-15 6-12 0,7-2-5 16,-1 2-7-16,1 5-10 0,0-3-10 15,4 4-2-15,-4-1-10 0,4-4-6 16,0 0-5-16,2 1 3 0,0-1-8 16,4-3 5-16,-2-4-1 0,8 5-3 0,2-5-1 15,-10 0-6-15,18-12 3 0,-5 2-2 16,-2 2-1-16,-1 0-1 0,1 0-5 16,-1-1 2-16,-2 1-2 0,2 2 0 0,-4 0-5 15,0 1-2-15,-2 2-4 0,0 0-3 16,-4 3 0-16,0 0 5 0,15 9-7 15,-10-3-2-15,-1 2-13 0,2-1-31 0,-2 3-16 16,1-2-31-16,1-1-26 0,-2-1-313 16,2 0 152-16,3-5 99 0</inkml:trace>
  <inkml:trace contextRef="#ctx0" brushRef="#br0" timeOffset="77137.3919">14699 5167 38 0,'12'6'52'0,"-2"5"-6"0,-2-3-3 16,3 6-2-16,0-3 1 0,-5 3 0 0,0-1-3 16,1 0 1-16,-5-1 13 0,0 0 18 15,0-3 20-15,0-1 15 0,-2-1-1 16,-2-3-1-16,2-4-14 0,-8 2-3 0,8-2-8 16,0 0-6-16,-9-13-10 0,9 7-15 15,-2-4-22-15,6 1-21 0,-2-3-29 16,5-1-31-16,1 1-24 0,0 1-18 15,3 0-287-15,0 0 130 0,1 0 87 0</inkml:trace>
  <inkml:trace contextRef="#ctx0" brushRef="#br0" timeOffset="77373.9864">15008 5164 60 0,'0'0'80'0,"0"0"-2"0,0 0 1 15,-14 12-7-15,8-9-3 0,-3 2-10 0,3-3-6 16,-1 3-6-16,-1-1-2 0,1-1-5 15,3 2-8-15,0-2 0 0,4-3-2 16,-2 5 1-16,2-5 6 0,0 0-3 0,13 5 13 16,-13-5-4-16,17-2 11 0,-9-1-2 15,-8 3 3-15,17 0 4 0,-17 0-15 16,12 5-10-16,-4-1 3 0,-2 4 4 16,0 0-5-16,0 6 2 0,-2-1-9 0,3 5 0 15,-1-3-4-15,1 2-20 0,1-2-55 16,0-2-77-16,3-6-325 0,1 2 153 15,0-7 102-15</inkml:trace>
  <inkml:trace contextRef="#ctx0" brushRef="#br0" timeOffset="78590.5239">20550 4619 5 0,'-23'-15'152'0,"0"3"-4"16,-5 2-12-16,-3 0-8 0,-5-1 0 15,-11 1-9-15,-9 0 1 0,-19-2-11 16,-8 1 2-16,-8 2-3 0,0 1-6 0,-7 0-2 16,1 5-5-16,-6 1-7 0,-6 2-5 15,-7 4-7-15,-19 2 0 0,22 1-3 16,8 2-3-16,-2 1-8 0,8 1-2 0,6 5-5 15,2 0-7-15,4 2-4 0,5 4-3 16,3-1-6-16,4 3-4 0,-2 1 1 16,7 3-3-16,3 1-7 0,1 1 2 0,7 4-3 15,4 3-4-15,0 1-1 0,6 3 0 16,4 1 0-16,6 6-6 0,1 2 5 16,12-5 0-16,7-3-3 0,2 3-4 15,6 4 5-15,7 0 0 0,6 3-4 0,4 1 4 16,14 15 0-16,7-2 2 0,7-3 0 15,12-1 5-15,5 1-3 0,19 4 2 0,4-1-2 16,6-5 2-16,5-3-3 0,10-5-2 16,8-3 1-16,4-1-2 0,6-4 0 15,2-1-3-15,2-1 1 0,-3-6 1 16,3-3-3-16,2-1 6 0,4-6 5 0,-1-5-5 16,3 0 6-16,4-5 3 0,0-2 0 15,-21-8-6-15,2-1 0 0,-2-2 1 0,6-4-3 16,-4-4 3-16,3-2 1 15,-6-2-6-15,-3-4 6 0,-2-4 5 0,-3-3 1 16,-6-3-2-16,1 1 2 0,-3-3-2 16,-2-4 6-16,-4-1 4 0,-4-3-5 0,0-2 1 15,-7-3 1-15,-7 1 1 0,0-4-1 16,-11 4-3-16,-1-8 3 0,-9 0-7 16,-7-5 2-16,-11 3-5 0,-10 1 2 15,-6-8-5-15,-6 1-5 0,-10-9-2 0,-10-21-4 16,-12 0 1-16,-19-13 0 0,-12 4 0 15,-15 4-4-15,-9 8-1 0,-8 4-2 0,-8 4 2 16,-11 7-4-16,-6 5 3 0,-5 3-3 16,-6 8-6-16,-4 2-12 0,-4 6-21 15,3 5-22-15,4 7-29 0,3 3-33 16,26 10-34-16,1 6-43 0,9 5-30 0,14 6-28 16,9 0-626-16,3 7 301 0,-18 3 198 15</inkml:trace>
  <inkml:trace contextRef="#ctx0" brushRef="#br0" timeOffset="79055.8745">18615 4899 90 0,'0'0'147'0,"11"-6"-17"0,0 3-13 15,8 1-7-15,7 0-11 0,5 0-7 16,5 2 0-16,8 2-9 0,1 2-8 15,-1 2-8-15,-2-1-8 0,-1 5-5 16,-5 1-6-16,-2 5-3 0,-7-1-1 0,-3 8-1 16,-6 4 7-16,-9 5 11 0,-9 0 7 15,-5 8 2-15,-7 6 4 0,-14 12 1 0,1-10 4 16,0-5 1-16,-2-6-5 0,3 2-5 16,1-6-8-16,4-3-7 0,2-4-5 15,7-1-8-15,-2-2-2 0,8-2 1 16,4-3-3-16,6 3-2 0,10-1-2 0,0-4-2 15,10 4-4-15,5-4-2 0,1-3-5 16,2-2-19-16,1-4-40 0,-4-3-40 0,3 0-39 16,-4-4-52-16,-1-2-41 0,-6-4-468 15,0-5 231-15,-7 1 152 0</inkml:trace>
  <inkml:trace contextRef="#ctx0" brushRef="#br0" timeOffset="79199.3875">18969 5397 78 0,'16'0'64'0,"2"-2"-22"0,3 2-31 0,-2 0-78 16,2 0 23-16,-1 2 15 0</inkml:trace>
  <inkml:trace contextRef="#ctx0" brushRef="#br0" timeOffset="79481.7459">19340 5461 53 0,'10'-1'138'0,"3"-2"-1"15,1 0-7-15,2-3 2 0,0 0-7 16,4-2-2-16,-2-3-6 0,-1 2-2 0,1-2 1 16,-6-1-8-16,0 0 2 0,0-1 0 15,-4 0 4-15,-2 1-12 0,-2 1-12 16,-4 1-6-16,0 1-11 0,-2 1-5 0,-4 1-8 15,0 3-7-15,-3 2-7 0,-2 2-4 16,1 3-4-16,0 2-3 0,-2 4-2 0,2 1-7 16,0 3 0-16,3 0-4 0,1 4 1 15,2 1-2-15,2-1-4 0,0-1-9 16,4 4 9-16,2-1-11 0,2-2-35 16,0-2-39-16,5 2-46 0,4-1-46 0,-2-7-47 15,1-1-453-15,4-2 224 0,-2-5 149 16</inkml:trace>
  <inkml:trace contextRef="#ctx0" brushRef="#br0" timeOffset="80097.1412">19803 5338 70 0,'8'-6'148'0,"1"0"-13"0,0 3-7 16,3-2-13-16,1 4-10 0,1 1-8 16,2 1-15-16,0 4-6 0,2 2-3 15,0 2-9-15,-1 5-9 0,-2-1-9 0,-2 2 5 16,-3 1-6-16,-4-2-6 0,2 0 0 15,-6 2-3-15,0-5-1 0,-2 0 4 16,-2 1 6-16,2-3 5 0,-2 1 7 16,2-5 1-16,0 1 1 0,0 0 0 0,0-6-9 15,0 0-7-15,0 0-2 0,0 0-6 16,20-12-8-16,-9 3-1 0,2 0-1 16,1 1-4-16,-1-2-5 0,2 3-1 0,-2-2-5 15,-1 3-2-15,1 0-5 0,-4 2-1 16,1 2-1-16,-2 2-5 0,1 5 3 15,-3-3 1-15,0 6-2 0,1 0 4 0,0 3 0 16,-1 1 0-16,2-1-2 0,-2 1 3 16,3-1-1-16,0-2 0 0,-1 1-2 15,0 0 0-15,3-3 2 0,0-1-3 0,1-3 4 16,1 0 2-16,-1-3-1 0,4-3-6 16,-2 0 0-16,3-5-3 0,-2 1 5 15,0-1-2-15,1-2 2 0,0-1-4 16,-4 2-3-16,1-1 7 0,-2 3-3 0,-1-1 2 15,-1 2-5-15,-1 0-3 0,0 1 0 16,-1 5 0-16,-7 0 0 0,11 1 2 16,-5 5 1-16,-2 2 0 0,0-1 4 15,-2 3-1-15,2 0 0 0,1-3 5 0,-1 3-6 16,-1-2 0-16,1-3 5 0,-2 1 2 0,2-1 1 16,0-1 11-16,0 0 4 0,-4-4-5 15,11 2 1-15,-11-2-4 0,15-6 0 16,-7 2-4-16,1-1 3 0,3-1-1 15,-2-2-5-15,4 3-2 0,-2-1 1 0,3 0-1 16,-2 2-2-16,4 3-2 0,-3-1 2 16,4 4 0-16,-2-1-3 0,2 5-1 15,0 0 2-15,1 1 0 0,3 3-13 0,-2 0-18 16,2-1-22-16,-1 3-33 0,1-4-31 16,0 0-32-16,0 1-429 0,1-2 198 15,3-1 130-15</inkml:trace>
  <inkml:trace contextRef="#ctx0" brushRef="#br0" timeOffset="80443.0795">21421 5442 90 0,'0'-7'167'0,"-3"0"-10"0,1-1-14 16,-5-1-18-16,1 4-14 0,-2 3-12 0,-3-1-9 16,-1 5-7-16,-4 1-5 0,0 7-9 15,-2 2-10-15,2 1-6 0,-1 0-5 16,4 2-4-16,-2 0-2 0,5-1-8 15,2-1 5-15,1-1-6 0,2-3 8 0,1 0 12 16,4-1 18-16,0-4 8 0,0-4 2 16,14-2-4-16,-6-6-5 0,2-3 0 15,3-4-7-15,2-10-9 0,4-2-6 16,-1-7-3-16,4-5-9 0,-3 1-1 0,2 1-3 16,-4 6 1-16,-2 1 0 0,-2 8 6 15,-1-1-1-15,-1 4-4 0,-4 5-10 0,1 2-1 16,-4 6-1-16,2 6-1 0,-6 0-3 15,5 16 3-15,-3 0-2 0,-2 6-3 16,0 6 0-16,0 5-2 0,-2-1-1 16,0 6-2-16,-1-7-25 0,1-1-43 15,2-2-45-15,0-2-62 0,-2-8-88 0,-2-2-528 16,0-7 264-16,-2-3 175 0</inkml:trace>
  <inkml:trace contextRef="#ctx0" brushRef="#br0" timeOffset="80549.1277">20999 4998 117 0,'-8'-14'149'0,"6"0"-62"16,4 3-79-16,4-1-131 0,4 0 42 15,-2 1 27-15</inkml:trace>
  <inkml:trace contextRef="#ctx0" brushRef="#br0" timeOffset="96544.1278">5812 5376 99 0,'0'-12'177'0,"2"2"-5"15,-2 3-10-15,2-1-10 0,0 3-11 16,-2-1-11-16,0 1-9 0,0 5-10 16,0 0-1-16,0 0 3 0,0 0 4 0,-8 28-3 15,4-9-2-15,-5 3-9 0,1 2-6 16,1 4-9-16,-2 5-11 0,-1-1-6 16,2 2-4-16,2 1-9 0,-3-2-4 0,0 3-7 15,5-2-1-15,-2-6-8 0,2 2-3 16,-3-3-3-16,3 2-6 0,-2-2-11 15,1-5-9-15,1-3-17 0,0 0-27 0,0-4-30 16,1 1-30-16,1-3-32 0,0-3-46 16,0-3-562-16,-2-3 251 0,4-4 165 15</inkml:trace>
  <inkml:trace contextRef="#ctx0" brushRef="#br0" timeOffset="96827.0734">6024 5560 82 0,'4'-3'163'0,"-4"3"-3"0,0 0-4 15,0 0-7-15,-4 18-6 0,2-8-6 16,-5 3-8-16,1-1-6 0,-1 3-10 16,1 1-8-16,-3-1-9 0,3 0-8 0,0 2-11 15,0-2-5-15,4 0-7 0,-2 1-8 16,4 1-3-16,0-4-2 0,4 2-5 15,2 1-6-15,2-5-1 0,5 0-6 0,6 3 0 16,2-4-3-16,5-1-6 0,-1-2 0 16,2 1-13-16,3-4-18 0,-3 0-17 15,1-2-28-15,-1 0-32 0,-3-1-45 16,-6 2-37-16,2-6-466 0,-5 3 215 16,-3-1 141-16</inkml:trace>
  <inkml:trace contextRef="#ctx0" brushRef="#br0" timeOffset="97055.1151">6278 5730 26 0,'0'0'137'16,"0"0"-1"-16,0 0 8 0,0 0-3 16,-14 17-9-16,10-5-6 0,0-1-5 15,0 4-3-15,-2 0-13 0,2 2-8 0,-3 2-11 16,3 2-6-16,0 0-10 0,-3 0-7 15,3 4-4-15,0-6-3 0,2 2-13 0,-3-1-19 16,3-1-18-16,0-2-25 0,0-1-34 16,2 1-30-16,0-4-33 0,2-2-394 15,0-4 173-15,3-1 115 0</inkml:trace>
  <inkml:trace contextRef="#ctx0" brushRef="#br0" timeOffset="97409.9745">6506 5753 113 0,'0'0'140'15,"0"0"-8"-15,-12 11-9 0,7-3-8 0,-2 4-6 16,1 1-10-16,2 0 0 0,-2 5-7 16,4-4-7-16,0 4-5 0,0-1-6 15,2-2-4-15,0 2-6 0,4 0-3 0,2-4 0 16,2 2-6-16,1-3 4 0,2-2-11 15,1-1 1-15,3-3-7 0,0-2-1 16,0-1-3-16,-1-3 2 0,2-1 1 0,-2-5 3 16,1-1 4-16,-2-1 0 0,0-4-5 15,-3 1-5-15,-2-4 0 0,-2-3-3 16,-3 3-3-16,0-4 0 0,-9 2-5 16,2-2 0-16,-6 0-4 0,-2 2-4 0,-4 0-2 15,-1 4-2-15,-1-1-5 0,-4 3 0 16,2 5-5-16,-2 0-14 0,3 2-18 15,-3 4-15-15,4 2-29 0,1 2-32 0,2 4-31 16,2-1-34-16,3 1-474 0,4 1 218 16,1 1 144-16</inkml:trace>
  <inkml:trace contextRef="#ctx0" brushRef="#br0" timeOffset="97703.2043">6985 6050 203 0,'0'0'220'0,"8"0"-17"0,-2 3-21 16,-6-3-18-16,19-3-11 0,-6 3-11 0,0 0-8 15,5 0-13-15,2 0-9 0,-1 0-12 16,4 0-9-16,0 0-8 0,3-2-9 15,4 2-10-15,-5 2-2 0,1-2-9 16,-2 0-6-16,0 0-8 0,-3 0-16 0,0 0-19 16,-2 3-15-16,-1-3-18 0,-6-3-26 15,3 6-22-15,-4-3-33 0,-3 0-30 16,0 0-28-16,-8 0-405 0,0 0 195 0,0 0 128 16</inkml:trace>
  <inkml:trace contextRef="#ctx0" brushRef="#br0" timeOffset="97924.1829">7262 5938 114 0,'-6'-6'164'0,"4"2"8"0,-5 0 2 16,5 0-4-16,2 4-7 0,-9-5-8 15,9 5-10-15,-4-4-14 0,4 4-8 16,0 0 5-16,-11 9 6 0,7-1 2 16,-2 3-4-16,2 4-2 0,0 1-8 0,-3 3-6 15,3 2-7-15,-1 3-12 0,1-1-8 16,0 4-11-16,0 0-9 0,0 0-7 15,2-2-6-15,0 1-7 0,0-1-26 16,0-3-37-16,2-1-45 0,-2-3-63 0,2 1-63 16,-3-4-69-16,3-2-565 0,-2-3 279 15,2-3 183-15</inkml:trace>
  <inkml:trace contextRef="#ctx0" brushRef="#br0" timeOffset="103394.1401">12007 6206 97 0,'2'-6'178'0,"1"0"-7"0,-1 3-7 15,-2 3-15-15,2-7-15 0,-2 7-11 16,0 0-12-16,0 0 6 0,0 0 6 0,-9 20 3 16,3-7-7-16,-3 5-9 0,1 3-3 15,-2 4-7-15,-4 3-11 0,4 2-7 16,-2 3-12-16,-1-1-5 0,2 3-4 0,3-1-8 16,-3-2-4-16,3 1-7 0,0-3-8 15,0-4-20-15,2-1-24 0,2 0-23 16,0-6-39-16,0 0-30 0,2-1-26 15,0-5-24-15,2-4-32 0,2-3-431 0,2-2 209 16,-4-4 138-16</inkml:trace>
  <inkml:trace contextRef="#ctx0" brushRef="#br0" timeOffset="103617.1445">12382 6179 74 0,'0'0'154'0,"0"0"2"0,0 0-6 16,0 15-6-16,-4-3-1 0,0 1-11 16,-2 7-13-16,1 4-12 0,-4 3-6 0,1 4-9 15,0 1-8-15,-3 1-11 0,2 4-6 16,-1-1-7-16,3-3-7 0,-3 1-6 16,6-5-15-16,-2-3-25 0,2 2-18 0,1-3-27 15,-2-3-44-15,5-5-47 0,-2-4-393 16,6-3 177-16,-1-4 117 0</inkml:trace>
  <inkml:trace contextRef="#ctx0" brushRef="#br0" timeOffset="104134.019">12721 6579 8 0,'8'-1'121'0,"-1"-5"-10"0,1 2-8 15,2-4-11-15,4-1-10 0,-4-3-6 16,2 1-3-16,-1-2-9 0,0 0-1 16,-3-1 0-16,-2 1 0 0,-1-2-8 0,-5 2-1 15,-2 1 3-15,-5 0-7 0,-3 3-13 16,-8-1-3-16,-2 4-2 0,-4 0-1 15,1 3-3-15,-1 0 5 0,4 6-6 0,-4-1-2 16,3 1 1-16,2 6-1 0,4-2-2 16,1 2-2-16,2 3 0 0,2-1 1 15,6 6 0-15,2-3-1 0,2 3 0 0,8 2-6 16,-2-2 1-16,6 4-1 0,0 0-2 16,3 2-1-16,0-3-2 0,0 4 1 15,-3-3 2-15,0 0-3 0,0-1 0 0,-2 1-3 16,-4-3 0-16,0-3 3 0,-1 0 0 15,-3-2 2-15,-2-1 1 0,-2-3 2 16,-7 0-3-16,1-7 0 0,-2 3 4 16,-6-8 2-16,0 1-1 0,-1-3-2 0,-5-4 2 15,4-3 1-15,-2-1 3 0,4 0-1 16,1-3-2-16,0 1 4 0,6 0-12 0,3-1-1 16,4 1 2-16,4 0-1 0,2 1-1 15,5-3-4-15,3 4-8 0,4 0-20 0,2 0-25 16,6 1-42-16,-3 3-42 15,2-1-462-15,2 1 201 0,-1 1 134 0</inkml:trace>
  <inkml:trace contextRef="#ctx0" brushRef="#br0" timeOffset="104333.6016">13004 6647 158 0,'13'0'150'0,"2"1"-13"0,6-2-11 16,1 1-12-16,2 0-16 0,2 0-12 15,1-3-10-15,1 1-32 0,0 1-28 16,-3-4-36-16,-6 3-39 0,0-4-256 0,-5 0 107 16,0-2 70-16</inkml:trace>
  <inkml:trace contextRef="#ctx0" brushRef="#br0" timeOffset="104498.019">13243 6482 28 0,'-10'-9'116'0,"-1"2"19"0,5 1 5 16,0 2-1-16,0 2-13 0,6 2-4 16,-10 0 7-16,10 0 4 0,-10 13 12 0,4 1 1 15,0 2 5-15,-3 5-4 0,-2 6-10 16,3 6-10-16,-3-1-10 0,-1 11-12 16,-3-2-10-16,2 3-12 0,-1-3-16 15,0 2-35-15,-2-2-45 0,5-7-69 0,-1 1-86 16,-1-4-566-16,2-3 250 0,1-6 164 15</inkml:trace>
  <inkml:trace contextRef="#ctx0" brushRef="#br0" timeOffset="109045.5606">17479 6521 24 0,'0'0'166'0,"0"0"-12"0,-5-4-6 15,5 4-11-15,0 0-8 0,0 0-12 0,0 0-14 16,24-6-9-16,-9 2-9 0,2 0-7 16,2 1-8-16,1-3-4 0,4 0-8 15,2 0-4-15,-1 1-6 0,1-1 0 0,-4 1-2 16,4-1-1-16,-5-1-5 0,-1 1-1 15,-2 1 1-15,-3-1 0 0,0 5 3 16,-2-3-10-16,-3 1 4 0,1 0-7 0,-2 1-3 16,-9 2-3-16,14 2 0 0,-10 7 1 15,-2-2 2-15,2 5-1 0,-2 4 0 0,-4 3 5 16,2 2 1-16,-2 4-1 0,-2 4-2 16,0 0 1-16,0 7-4 0,-2-3-3 15,0 3-1-15,-3-1 0 0,2-1-5 16,-1 0 1-16,2-5-5 0,-1-2 1 0,1-1-7 15,-2-1-15-15,3-2-16 0,-1-2-22 16,-1-4-19-16,3 0-23 0,0-2-36 0,-2-4-47 16,0 0-489-16,-3-4 224 0,2-5 149 15</inkml:trace>
  <inkml:trace contextRef="#ctx0" brushRef="#br0" timeOffset="109220.3715">17462 6841 46 0,'-2'-7'150'0,"4"1"-15"0,4 0-9 16,5 0-16-16,4-1 0 0,2 1-21 0,6 0-1 16,4 0-8-16,5-1-7 0,4-1-12 15,3 0-4-15,-2 3-7 0,-1-3-8 0,2 2-26 16,-2 0-26-16,1-1-41 16,-5-1-40-16,-5 2-277 0,0 1 125 0,-2-3 83 15</inkml:trace>
  <inkml:trace contextRef="#ctx0" brushRef="#br0" timeOffset="109483.674">18159 6622 2 0,'0'0'64'0,"0"0"-1"0,0 0 1 15,0 0 4-15,0 0 8 0,-22 9 5 0,16-1-1 16,0 1 2-16,1 3-9 0,1 0-4 16,2 0 5-16,4 4 6 0,-2 1-5 15,4 0-2-15,3 4-16 0,3 0 4 16,3 0-3-16,2-1-3 0,1 4-7 0,0-5-4 15,2 3-1-15,-3-2-8 0,-2-4-3 16,0 2 4-16,-3-3 0 0,-2-2-10 0,0 1 17 16,-4-1-1-16,-2-1 0 0,-2-4-5 15,0 5-3-15,-6-3-2 0,-6-2-5 16,2 0-3-16,-2 1-4 0,-2-7-20 16,2 3-27-16,-3-4-33 0,3-1-33 0,-2 0-35 15,2-1-399-15,0-5 179 0,3 0 119 16</inkml:trace>
  <inkml:trace contextRef="#ctx0" brushRef="#br0" timeOffset="109628.6496">18266 6672 42 0,'22'-5'75'0,"1"4"-11"0,0-2-9 16,-2 3-23-16,1 3-29 0,0-2-96 0,0 4 32 15,1-4 21-15</inkml:trace>
  <inkml:trace contextRef="#ctx0" brushRef="#br0" timeOffset="109839.8862">18692 6949 75 0,'6'4'159'0,"2"0"-14"0,3 0-10 0,4-1-11 16,6 1-8-16,3 0-14 0,3 0-7 16,0 2-9-16,3-3-13 0,-1 1-6 15,1 2-6-15,-2-4-15 0,-7 1-25 16,1 0-11-16,-2-2-33 0,-5 4-29 0,-2-5-37 16,-2 1-303-16,-5-1 133 0,-6 0 89 15</inkml:trace>
  <inkml:trace contextRef="#ctx0" brushRef="#br0" timeOffset="110054.9092">18981 6978 44 0,'-8'-4'44'16,"0"0"16"-16,2 2 16 0,-1-2 18 16,1 3 12-16,6 1 8 0,-9-6 7 15,9 6 0-15,-8-2-8 0,8 2-1 0,-7-2-3 16,7 2 4-16,-6 8 12 0,2-3 10 16,0 5 3-16,-2 0 3 0,1 4-5 15,-2 3-6-15,3 1-12 0,-2 1-9 0,2 1-13 16,0 2-5-16,2 1-9 0,-2-2-7 15,2 0-4-15,-1-3-11 0,1 2-16 0,2-3-22 16,-2-2-31-16,0-2-35 0,-1-1-36 16,1-1-39-16,0-1-45 0,-2-2-647 15,0-1 276-15,0 0 182 0</inkml:trace>
  <inkml:trace contextRef="#ctx0" brushRef="#br0" timeOffset="111220.2272">18575 6945 37 0,'0'0'77'16,"-12"0"3"-16,12 0-14 0,-11-2-3 0,11 2-1 16,-9 2-1-16,9-2 0 0,0 0-1 15,0 0-1-15,0 0-7 0,18 8 0 16,-6-6-5-16,6 2 0 0,2-2 1 16,6 0-9-16,5 1-3 0,1-1-3 15,0 0-3-15,2 0-1 0,-1-2-7 0,-1 2 4 16,-2 0-4-16,-5-2 0 0,-3 0 3 15,-1 2 2-15,-2-2 1 0,-4 0-1 16,-1 0 6-16,0 0-6 0,-4 0-1 0,0-2-7 16,1 2-1-16,-5-2-9 0,3 0-5 15,-9 2-19-15,8-4-8 0,-3 2-14 16,-5 2-18-16,2-5-10 0,-2 5-18 16,0 0-14-16,-7-10-243 0,3 6 115 0,0-1 77 15</inkml:trace>
  <inkml:trace contextRef="#ctx0" brushRef="#br0" timeOffset="111550.4437">18878 6702 8 0,'0'-5'104'0,"0"0"-1"0,0 5-8 15,-2-6-16-15,2 6-4 0,-2-5-4 0,2 5 1 16,0 0-9-16,-2-6 0 0,2 6 8 15,0 0 6-15,0 0 4 0,-6 19 10 16,4-8 0-16,-3 2-2 0,3 3 2 16,-3 5 0-16,1 2-6 0,0 3 0 0,-2 4-4 15,-1 3-3-15,3 0-5 0,-2 3-4 16,0-2-5-16,-1 0-6 0,0 0-7 16,3 2-3-16,-2-3-5 0,2-4-5 15,-2-1-3-15,2-1-2 0,0-2-5 0,-1-3-3 16,3 0-1-16,-3-5 1 0,3 0-7 15,0 0-4-15,0-4-13 0,0 1-12 0,0-5-18 16,0 1-26-16,0-1-37 0,2-1-45 16,-2-3-50-16,0-1-453 0,2-4 218 15,0 6 143-15</inkml:trace>
  <inkml:trace contextRef="#ctx0" brushRef="#br0" timeOffset="123924.1356">7647 5926 57 0,'-4'-6'190'15,"2"1"-14"-15,2-1-11 0,-2 0-10 16,4 0-12-16,-2-1-10 0,2 1-13 0,2 0-11 16,0 1-12-16,3-1-7 0,1 0-13 15,2 1-4-15,4-1-12 0,0 4-5 0,3-2-5 16,-4 4-5-16,2 0-5 0,-3 3 0 16,4 0-7-16,-4 3-5 0,-2 1 0 15,-1 5-1-15,-3 1-4 0,-3 2-3 16,-6 2 0-16,1 1-1 0,-7 3-1 0,-1-1-1 15,-2 1 0-15,-4 1 0 0,2-2 1 16,-1 1 4-16,-2-3 4 0,4-2 4 0,-1 0-1 16,2-3 3-16,4-1 0 0,2 1-4 15,2-4 3-15,2 3 0 0,4-3-2 16,6-1 1-16,5 0-2 0,4-1-2 16,6-1-3-16,3 0-2 0,2 0-2 0,0 0-2 15,0-5-1-15,2 4 0 0,-3-5-6 16,1 1-1-16,-5 0 1 0,1-1-1 15,-4 0-4-15,-2 3-4 0,-4-3-15 16,-1-3-22-16,-2 3-34 0,-1-1-38 0,-3 0-45 16,-1-4-40-16,-4 1-545 0,-2 4 251 15,0-11 165-15</inkml:trace>
  <inkml:trace contextRef="#ctx0" brushRef="#br0" timeOffset="124279.0755">8179 5997 113 0,'0'0'136'0,"0"0"-12"0,0 0-13 0,6-2-8 16,-6 2-11-16,0 0 1 0,0 0 2 16,6 9-5-16,-2-4-5 0,0 0-7 0,2 3 2 15,1-1-6-15,2 3-5 0,-1-1-6 16,3 3-7-16,-1-3-5 0,3 3 0 15,0-1-10-15,-1 0-3 0,2 3-1 16,-4-5-2-16,-2 3 1 0,2-1 3 0,-1 0 5 16,-5-1 1-16,1 1-18 0,-3 0 7 15,-2 0 1-15,0 0 1 0,0-2 2 0,-4 2-5 16,-1-3-4-16,1 3-3 0,0-4-1 16,-5 0-3-16,5-1-6 0,-4 0 2 15,2-3-4-15,-2 3-4 0,2-2-10 16,0 0-18-16,0-4-23 0,6 0-26 0,-13-4-24 15,7 0-23-15,-1-2-23 0,1-1-25 16,0-5-387-16,-1 2 187 0,1-4 123 0</inkml:trace>
  <inkml:trace contextRef="#ctx0" brushRef="#br0" timeOffset="124445.8757">8225 5997 3 0,'2'-6'131'0,"2"1"-15"0,2 0-5 15,3 2-4-15,2-2-14 16,2-1-5-16,-1 2-7 0,0 0-9 0,4-1-9 16,-2 4-13-16,3-3 1 0,0 0-6 15,0 2-14-15,1 1-33 0,-4-2-55 0,3 2-278 16,-4-1 114-16,-3 0 75 0</inkml:trace>
  <inkml:trace contextRef="#ctx0" brushRef="#br0" timeOffset="124932.3826">8682 5863 146 0,'8'-3'126'0,"4"0"-13"0,-4 2-6 15,4-1-13-15,1 2-11 0,2-1-6 16,-2 2 0-16,1 1-7 0,-1-1-10 15,2 3-5-15,-3 0-10 0,-1 2-3 16,0 0-5-16,-3-1-1 0,1 1-6 0,-3 2-1 16,-2 1-3-16,-4 1-6 0,-2-3 4 15,0 3-18-15,-4 0 14 0,-3 1-2 0,-1-1-2 16,-3 0-1-16,2 1-3 0,-1-4-3 16,-1 2 1-16,2 1 0 0,1-3-1 15,1 4 5-15,1-5-1 0,2-1-2 16,-1 0-3-16,0-1 4 0,5 2-4 0,0 0 1 15,0-3 0-15,2-3 12 0,9 10 0 16,-1-6 3-16,7 1 0 0,0 1-3 0,-1 0 4 16,6-1-5-16,-4 1-4 0,4 2-3 15,-3 0 2-15,2-1 1 0,-4 1 0 16,1-1 2-16,-2 3 0 0,-2-3 10 16,-4 3 9-16,-1 1 11 0,-3-1 10 0,-4-1 15 15,-4 2 7-15,-3 1 3 0,-3 0 0 16,-8 1-1-16,0-4-4 0,-6 3-7 15,-1 0-6-15,-3-5-15 0,-1 1-7 0,-1-2-4 16,0-3-5-16,2-1-1 0,-2 0-25 16,2-2-39-16,5-2-63 0,-1-2-75 15,-1-3-672-15,-5-7 286 0,5 1 188 0</inkml:trace>
  <inkml:trace contextRef="#ctx0" brushRef="#br0" timeOffset="132686.3509">13328 6355 73 0,'4'-8'113'16,"-1"3"-15"-16,1 1-2 0,2-2-14 0,3 0-10 16,1 2-6-16,2 0-9 0,4 3-4 15,-2 1-5-15,6 0-4 0,-1 1-8 16,-1 3-2-16,2 2-4 0,-4 0-1 15,2 2-5-15,-4 1-6 0,1 0 6 0,-4 3-9 16,0 0 0-16,-5 1 2 0,-4-1-3 16,-2 1-2-16,-2-1-2 0,-2 1 5 0,-5 1-5 15,-2-2 1-15,-1-1-2 0,-1 1 1 16,1-1-4-16,-2-1 3 0,4-1 1 16,0 1 3-16,1-3 1 0,0-1-3 15,3 2 0-15,2-2-3 0,2-1 2 0,0 0 5 16,2-5-9-16,6 11 2 0,0-6 3 15,5 0 4-15,2 4-7 0,-1-2 0 0,6 0 5 16,-2 1-9-16,3 2 7 0,1 2-3 16,-4-3 4-16,4 2-7 0,-6-1 3 15,3 1-1-15,-4 1 4 0,0-1 2 16,-3 0-2-16,-2-1 7 0,1 1 4 0,-4 1 7 16,-3-3 2-16,-4 0 3 0,0 3-2 15,-6-5 0-15,0 4-5 0,-4-3 4 0,-3 0-5 16,-4-2-3-16,-2 3 1 0,-5-7-7 15,1 3 1-15,1-4-4 0,1 1 0 16,-2-4-3-16,1 1-1 0,1-2-12 16,2 0-23-16,2-3-40 0,3 2-44 0,-2-4-46 15,3 2-341-15,5-2 168 0,1-3 112 16</inkml:trace>
  <inkml:trace contextRef="#ctx0" brushRef="#br0" timeOffset="133081.8313">13855 6466 69 0,'13'0'90'0,"0"1"-8"15,3 3-8-15,0 0-7 0,0 0-5 16,1 3-3-16,-4 1-9 0,2 1-7 0,-5 1-5 15,-2 3 2-15,0 0 0 0,-2 3-8 16,-4 1 1-16,-4-3-2 0,-2 4 1 16,-6-3-1-16,0 5 3 0,-2-3 2 0,-3 0-7 15,0 0 9-15,0-4-9 0,1 1 1 16,2-3-5-16,2 0-1 0,0-1-3 16,1-2 2-16,2-1-3 0,3 1-2 15,0-1-1-15,6-1-4 0,0 0 5 0,5 0-1 16,2-3-7-16,3 1 13 0,2 1-2 15,2-4 5-15,2 0-9 0,2 1-1 0,3 1-5 16,-3-3 3-16,0 1 0 16,-1-1-7-16,0 0 7 0,0 0-5 0,-6 0-1 15,2 0-5-15,-5 0-10 0,1 0-33 16,0 0-37-16,-3 0-54 0,-8 0-279 0,13-4 140 16,-9 1 92-16</inkml:trace>
  <inkml:trace contextRef="#ctx0" brushRef="#br0" timeOffset="133568.7446">14575 6500 102 0,'0'-14'132'15,"-2"5"-15"-15,-3-1-8 0,-1-1-11 0,-2 3-9 16,-7 1-9-16,0 1-7 0,-2 2-5 15,-4 2-8-15,0 2-10 0,0 2-6 16,-3 1-1-16,1 4-2 0,0 0-7 0,0 1-3 16,3 3-8-16,2 1 5 0,2-3-4 15,4 3-6-15,1-1 3 0,3-1-2 16,4-1-2-16,1 0-2 0,3 1-3 0,5-2-2 16,3-2 4-16,1-1-2 0,3-1-7 15,4 0 4-15,-2-4 0 0,1 2 4 16,2-2-4-16,2-2-7 0,-3-1 4 15,4 2-1-15,-4-3 3 0,2 2-4 0,-4-4 10 16,3 3 2-16,-4-1 4 0,0 2 1 16,-3-2 4-16,1 2 3 0,0-1-2 0,-3 0-4 15,0 2-11-15,-1-1 9 0,-7 2-4 16,12 2-2-16,-5 2 2 0,-5 1 1 16,2 3 7-16,-4 1 5 0,0 5 4 15,-2 0 5-15,-2 5 2 0,0 6 0 0,-3 2-2 16,3 0-1-16,-5 5-2 0,1 1-6 15,2-2-1-15,-5 2-2 0,4-5-4 0,1 0-1 16,0-1-2-16,0-1 0 16,0-3-3-16,2 0-7 0,-1-6-14 0,0 2-23 15,1-4-51-15,0-2-64 0,0-1-527 16,0-3 228-16,2-5 150 0</inkml:trace>
  <inkml:trace contextRef="#ctx0" brushRef="#br0" timeOffset="138578.3432">19480 7004 69 0,'-5'-9'128'0,"0"3"-8"0,1-1-4 16,2-1-13-16,0 0-5 0,0 1-6 15,2-1-12-15,0 2-7 0,0 1-10 0,4-3-6 16,2 3-6-16,1 0-4 0,4 1-15 15,-3 1 10-15,2 1-5 0,4 2-5 0,-2 0-7 16,1 2 0-16,-1 1-4 16,1 1 4-16,0 2-7 0,-3 0 0 0,1 2-1 15,-2-1-5-15,-3 1 8 0,-2 1-11 16,0-1 0-16,-2 2 3 0,-2-2-2 0,-2 3 8 16,-4-3-5-16,2 3-5 0,-2-2 2 15,-4 1-2-15,2-1 2 0,2-3-2 16,0 1-1-16,2 2-5 0,-3-4 2 15,3 0-17-15,2 3 11 0,0-2 13 0,4 1-6 16,0-1 1-16,5 2 2 0,-1-3-4 16,2 5-12-16,2-2 13 0,0-1-1 0,0 3-1 15,2-1 1-15,-3-1 8 0,2 2-5 16,-1-2-6-16,1 3 3 0,-1-3 1 16,-2 0-10-16,2 4 7 0,-6-5 9 15,0 4 2-15,-2-4 1 0,0 3 4 0,-4-2 6 16,0-1 1-16,-4 0-4 0,-4 4 3 15,-2-7-5-15,-5 2 4 0,-2-2-3 16,-2 0-2-16,-3-4-3 0,2-2-10 16,-6 0 6-16,3-2-3 0,-1-2 2 0,0-1-7 15,6-1-22-15,3-1-39 0,1-1-49 16,4-3-39-16,2-2-383 0,4-1 180 0,3 0 119 16</inkml:trace>
  <inkml:trace contextRef="#ctx0" brushRef="#br0" timeOffset="138928.0366">19809 6881 67 0,'6'-4'122'0,"-6"4"-8"16,7-2-15-16,-7 2-9 0,7-2-5 15,-7 2-9-15,14 0-11 0,-3-1-4 0,-1 1-6 16,3-3-2-16,0 3-11 0,3-2 2 15,2 1-4-15,1-2-9 0,-4 1 2 16,2 1 0-16,-1 0 7 0,-2-2 2 16,-2 1 8-16,-2 1 5 0,1-2-5 0,0 1 0 15,-5 1-2-15,2 1-7 0,-8 0-4 16,13 1-2-16,-9 4-3 0,-2 1 1 16,0 1-4-16,-2 6-3 0,-2 2-3 15,-2 4 1-15,-2 2-6 0,2 4 1 0,-3 1-2 16,3 0-5-16,-2 1 4 0,-3 2-4 15,3 0 1-15,-1-3 1 0,1-1-2 0,0 0 0 16,0-2-13-16,0-5-27 0,3 2-37 16,-2-4-42-16,1-2-35 0,0-2-378 15,2-2 177-15,-4-5 117 0</inkml:trace>
  <inkml:trace contextRef="#ctx0" brushRef="#br0" timeOffset="139084.4733">19813 7119 4 0,'7'-6'104'0,"2"0"-9"16,3 2-9-16,5-2-5 0,2 1-11 0,6-1-9 15,1 1-8-15,1 1-11 0,1-1-22 16,2-1-38-16,-3 0-36 0,3 0-131 16,-2 1 62-16,-4-2 42 0</inkml:trace>
  <inkml:trace contextRef="#ctx0" brushRef="#br0" timeOffset="139317.0803">20387 6957 57 0,'6'-4'63'16,"-2"2"10"-16,-4 2 2 0,10-4-4 0,-6 0-4 16,-4 4-8-16,0 0-8 0,8-1-3 15,-8 1-3-15,0 0-3 0,0 0 8 0,2 11 4 16,-2-3 14-16,-2-1 4 16,0 3-2-16,0-2 3 0,0 3-3 0,-2 1-8 15,2-2-2-15,0 2-7 0,-1-1-4 16,1 1-2-16,2 1-4 0,0-3-2 0,0 3-2 15,5-3-7-15,1 3-5 0,2-4-4 16,2 3 1-16,6-3-3 0,0-1-3 16,1 0-6-16,5-1-27 0,-2-3-31 15,0 0-44-15,3-2-42 0,-4-2-336 0,0-2 159 16,-3 0 105-16</inkml:trace>
  <inkml:trace contextRef="#ctx0" brushRef="#br0" timeOffset="139488.1209">20654 7024 104 0,'-5'-7'126'0,"3"1"-7"16,0 4-16-16,2 2-9 0,0 0 0 0,0 0 7 16,-8 15-6-16,4-4 5 0,0 4 0 15,0 2-7-15,-6 6-10 0,2 2-6 16,0 0-6-16,-2 7-7 0,-1-1-9 16,-4-1-1-16,2-2-16 0,-1 3-27 0,-2-1-38 15,2-3-59-15,1-6-414 0,0-2 170 16,-4-4 112-16</inkml:trace>
  <inkml:trace contextRef="#ctx0" brushRef="#br0" timeOffset="142852.9688">7617 4738 81 0,'0'0'132'0,"0"0"0"0,0 0-4 16,0 0-8-16,0 0-9 0,0 0-1 0,0 0-7 16,0 0-4-16,0 0-7 0,0 0 0 15,0 0-4-15,0 0-6 0,0 0-7 16,0 0-4-16,0 0-8 0,0 0-2 0,0 0-8 16,0 0-6-16,19-12-2 0,-10 10-4 15,2 0-7-15,-1 0-4 0,-2-1-3 16,6 3-2-16,-2-3-4 0,-2 2 2 0,3-1-6 15,-2 2-2-15,2 2-6 0,-5-2 2 16,2 1-4-16,2 2 0 0,-4-2 1 16,-2 1-1-16,2 2-1 0,-4 0-3 0,1 0 1 15,-1 3-4-15,-4-1 5 0,0 2-5 16,-2-1 4-16,-3 0-3 0,-1 2 0 16,0-1 5-16,-4-1-6 0,1 0 2 0,-2 1-1 15,3 0 0-15,0-2 1 0,-1 2-1 16,1-4 3-16,1 2-7 0,1 0 5 15,1-2 0-15,1 0 0 0,0 0-1 0,2 1-2 16,0-1 4-16,2-4-2 0,6 12-1 16,-2-9 3-16,5 3-3 0,0 0 1 15,1 1-2-15,1 1 3 0,-1-1 0 0,3 1 0 16,-2-2 0-16,-1 4-2 0,0-3-1 16,-1 2-2-16,0 1 5 0,-3-2-1 15,-2 1 0-15,0 1-1 0,-4 2 2 16,-2-1-1-16,0-2-1 0,-4 4 2 0,-5-1 2 15,-2-1-1-15,-1-1 4 0,-4-1 9 16,-2 1 0-16,-4-5 4 0,3 0 3 0,0-4-5 16,-2 2 1-16,-1-3 0 0,3-3-5 15,0 2 1-15,2-4-3 0,0 2-4 16,4-5-15-16,-2 1-23 0,5-1-32 16,3-2-29-16,0-1-39 0,3 3-34 15,2-1-462-15,2 0 212 0,4-1 141 0</inkml:trace>
  <inkml:trace contextRef="#ctx0" brushRef="#br0" timeOffset="143480.5313">8229 4882 48 0,'6'-2'115'0,"-6"2"-2"16,7-2-5-16,-3-1-14 0,-4 3-3 15,6-6-3-15,-4 2-7 0,-2 4-2 0,5-9-6 16,-3 3-4-16,0 0-12 0,0-2-2 15,-2 1-3-15,0 0-9 0,-2-1-5 0,0-2-7 16,-2 3 0-16,-1-4-5 0,1 4-5 16,-2 0 1-16,-3 1-3 0,-1-1-3 15,-1 1-1-15,-4 1-5 0,1-1 3 0,-2 5-6 16,2-1-2-16,-3 1 6 0,2 2-5 16,0-1 1-16,3 2-1 0,-1 2-1 15,0-1-2-15,5 2-2 0,-3-1 2 16,5 0 0-16,0 2-4 0,3 0 1 0,1-1 1 15,2 1-1-15,0-6-7 0,9 7 0 16,-3-6 5-16,1 2 1 0,1-1-1 16,2-2 1-16,-1 0 3 0,2 0-4 0,-1-2 1 15,-2-1 2-15,1 2 4 0,0-1 3 16,-1-1 7-16,0 2 3 0,-1 0 8 16,-1-2-1-16,-6 3 7 0,13-2 2 15,-9 1-4-15,-4 1-1 0,9-2 0 0,-9 2-3 16,0 0-8-16,8 3 4 0,-8-3-6 15,2 7-1-15,-2 2 0 0,2-1-2 0,-4 3-3 16,2-2 0-16,0 4 3 0,-2 3-5 16,-2-1 3-16,4 2-3 0,-2 2 0 15,0-2-3-15,-2 1 1 0,1-2-3 16,1 2-2-16,0-1-16 0,0-2-15 0,-1 1-23 16,1-2-27-16,0-4-27 0,2 0-31 15,-2-1-366-15,2 1 171 0,-2-5 114 0</inkml:trace>
  <inkml:trace contextRef="#ctx0" brushRef="#br0" timeOffset="143954.4539">8470 4814 82 0,'11'-8'128'16,"-2"3"-12"-16,1 1-12 0,-2-1-6 16,3 2-10-16,0 0-10 0,-3 2 0 15,1 0-16-15,-1 1-4 0,-8 0-5 16,17 1-5-16,-10 0-11 0,-3 2 0 0,0 0 8 16,-4-3-11-16,4 11-9 0,-4-5 2 15,-2-1-7-15,0 1 0 0,0 2 1 0,-2-4-4 16,-1 5-3-16,1-2-3 0,0-1-3 15,-1 1 3-15,3-1-11 0,-2 0 11 16,4 1-1-16,0-1-3 0,2 0 4 16,2 1-3-16,3 1-6 0,-1-1 1 0,3-1-1 15,1 2 7-15,2-1-8 0,0 1 2 16,0 2-8-16,-1-2 11 0,-1 3-4 16,1-2 5-16,-2 2-9 0,-3 0-1 0,-2-3 9 15,-2 3-1-15,-2-4 4 0,-2 2 3 16,-4 1 8-16,-3-1 15 0,-1-1 11 15,-5-2 11-15,-2 1-20 0,-3-1 6 0,2-2 3 16,-3 0-3-16,-1-4 1 0,4 1-6 16,-2-1-1-16,2-3-6 0,0-1-3 0,1 0-8 15,1-1-19-15,3-3-35 0,2 0-34 16,3 3-55-16,0-5-464 0,1 0 200 16,0 3 131-16</inkml:trace>
  <inkml:trace contextRef="#ctx0" brushRef="#br0" timeOffset="148218.2029">13499 5726 115 0,'7'-4'125'0,"-7"4"-3"0,2-4-8 15,-2 4-4-15,5-3-5 0,-5 3-19 0,0 0 6 16,4-6-8-16,-4 6-2 0,4-2-5 16,-4 2-2-16,0 0-9 0,0 0-4 0,0 0-3 15,0 0-15-15,0 0 2 0,0 0-4 16,0 0-5-16,0 0-7 0,-13 13 2 16,4-3-5-16,-1-1-4 0,0 5-1 15,-4-3 0-15,4 3-4 0,-3-1-3 0,3-1 0 16,2 1-2-16,-1-1-3 0,0-1-1 15,3 3 3-15,4-6-5 0,0 2 3 16,2 0-3-16,4-1 1 0,2-2 0 16,5 1-2-16,2-2 0 0,2 0-6 0,-1-3-14 15,4-1-18-15,-2 0-16 0,-1 0-27 16,2-4-11-16,0 0-19 0,-2-3-14 16,-2-1-18-16,-3 0-281 0,0 0 142 0,-4-1 94 15</inkml:trace>
  <inkml:trace contextRef="#ctx0" brushRef="#br0" timeOffset="148422.79">13620 5822 251 0,'0'-6'35'0,"0"6"12"16,0-7 10-16,0 7-1 0,0-9 2 16,0 6 2-16,0 3 0 0,0 0-8 15,0 0-1-15,0 0 0 0,0 0-7 16,0 0 1-16,0 0 0 0,0 0 6 0,-4 14-11 16,2-3 4-16,0-4-1 0,0 3-6 15,-2 1-2-15,0 0 0 0,-2 1-5 16,4-1-6-16,0 1-1 0,-2-1 0 0,0 0-4 15,2-1 1-15,-2 1-10 0,2-1 3 16,0 0-27-16,0-3-23 0,0 0-31 16,0 1-31-16,-1-4-289 0,3-4 131 0,0 7 88 15</inkml:trace>
  <inkml:trace contextRef="#ctx0" brushRef="#br0" timeOffset="148736.9492">13822 5690 122 0,'2'-4'136'16,"2"0"-7"-16,2 0-8 0,0 1-19 0,3-1-6 16,-1 2-7-16,-2 0-6 0,3 0-11 15,-9 2-4-15,17-2-3 0,-9 2-6 16,1 2-4-16,-9-2-4 0,11 4-2 15,-7 0-3-15,0 0-4 0,0 3 2 0,-2 1-5 16,0 3-5-16,-2 1-3 0,0-1-1 16,-4 4-5-16,2 1-2 0,-2 0-1 15,0 2-3-15,-2 0-4 0,1-2-2 0,0 0 3 16,-1 0 0-16,2 0-10 0,-2-3-13 16,0 3-33-16,2-3-33 0,-5-2-30 15,2 1-33-15,-1-3-327 0,0 1 158 16,-5-4 104-16</inkml:trace>
  <inkml:trace contextRef="#ctx0" brushRef="#br0" timeOffset="149123.1303">13008 5595 15 0,'2'-6'153'0,"-2"6"-12"15,0 0-15-15,0-5-10 0,0 5-12 0,0 0-8 16,0 0-2-16,0 0-9 0,-12 16-11 15,8-7-10-15,-2-1-1 0,0 3-3 16,-2 2-9-16,4-2-2 0,0 2-4 0,0 0-7 16,2-1 4-16,0 1-5 0,2-1-1 15,2-1-1-15,4 1-3 0,0 1-6 16,4-4 0-16,2 3-5 0,0-3 3 16,3-1-10-16,2 0-22 0,0-2-21 0,3 0-25 15,-4-4-22-15,1 3-20 0,-2-4-26 16,-2-1-314-16,-3 0 148 0,0-3 98 0</inkml:trace>
  <inkml:trace contextRef="#ctx0" brushRef="#br0" timeOffset="149320.787">13174 5709 86 0,'0'0'124'0,"0"-6"-11"0,0 6-2 15,0 0-4-15,0 0-8 0,0 0-10 16,0 0 3-16,-4 15-9 0,4-7 0 0,-2 2-8 15,-1 1-13-15,1 5 2 0,0-4-8 16,-3 5-6-16,1 0-4 0,2 2-4 0,-2-3-2 16,0 3-6-16,2-1-11 0,0-2-36 15,0 0-35-15,-1 1-40 0,1-4-365 16,0-2 154-16,0-1 102 0</inkml:trace>
  <inkml:trace contextRef="#ctx0" brushRef="#br0" timeOffset="149766.1686">13713 5823 109 0,'0'0'141'0,"0"-6"4"0,0 6-4 16,0 0 1-16,0 0 3 0,0 0-4 16,9-1-10-16,-9 1-5 0,13 0-9 0,-1 1-12 15,3-1-13-15,4 0-8 0,4 3-8 16,1-3-22-16,5 0-40 0,5 2-53 0,0-2-66 15,0-2-446-15,9-1 187 0,-12 0 124 16</inkml:trace>
  <inkml:trace contextRef="#ctx0" brushRef="#br0" timeOffset="152184.8963">19604 5863 75 0,'0'0'130'0,"3"-7"4"0,-3 7-8 15,0-6-5-15,0 6-8 0,0 0-10 16,0-6-10-16,0 6-6 0,0 0-9 0,0 0-10 15,0 0-8-15,0 0-4 0,0 0-8 16,-16 16-2-16,10-9-1 0,0 4-9 16,-3 1 1-16,1 0-8 0,-1 1 1 15,3-2-3-15,-1 2-3 0,1-1-2 0,0 1-4 16,2-1-3-16,-2-2 2 0,-1-1-6 16,2-1 1-16,3-1-1 0,0 0-1 15,2 1 1-15,0-2-2 0,4 2 0 0,1-3 1 16,4 1-2-16,1-2 0 0,5 2-1 15,2-3 0-15,0 1 2 0,-1 2-3 16,4-4-17-16,-1 0-20 0,0 2-21 0,0-3-23 16,-3 1-12-16,-2-2-13 0,-2 2-17 15,-2-2-323-15,-1 0 149 0,-9 0 99 0</inkml:trace>
  <inkml:trace contextRef="#ctx0" brushRef="#br0" timeOffset="152434.7555">19672 5970 88 0,'0'0'114'0,"0"0"-6"0,-2-4-15 16,2 4-2-16,0 0-13 0,0 0-5 16,-4 13-12-16,1-7-3 0,1 4-3 0,2-1-10 15,-2 3-7-15,0 0 8 0,0 2-8 16,0 1-8-16,2 1 1 0,-2 1-4 15,2-2-6-15,-2 2 0 0,-1-1 1 16,1-1-4-16,0 2-4 0,2-2-10 0,-2 0-15 16,0-1-26-16,2 0-22 0,0-1-28 15,-2-4-247-15,2 2 114 0,-2-3 75 16</inkml:trace>
  <inkml:trace contextRef="#ctx0" brushRef="#br0" timeOffset="153671.1033">20150 6016 69 0,'0'0'79'0,"0"0"-5"0,0 0-5 0,0 0-6 16,0 0 3-16,0 0 0 0,0 0 1 15,0 0-7-15,0 0-1 0,0-7 2 16,0 7-9-16,0 0 10 0,0 0-5 0,0-6-4 16,0 6 4-16,0 0 2 0,0-6-10 15,0 6-2-15,0-6-1 0,0 6-2 0,0-6-3 16,0 6 1-16,0-6-5 16,0 6 0-16,2-6-1 0,-2 6 1 0,0-6-12 15,0 6 7-15,0 0-2 0,0 0-1 16,-4-4-7-16,4 4 3 0,0 0-7 0,0 0-3 15,0 0 1-15,0 0-2 0,-21 10-3 16,12-4-2-16,1 0 3 0,0 1-2 16,-3 1-2-16,0 1-7 0,3-1 9 15,-3 0-2-15,3 2-3 0,2-3 1 0,-1 1-2 16,0-1 1-16,1-1-7 0,2 2-1 16,0-2 7-16,0-2-1 0,2 1 1 0,2 1-6 15,2-1 4-15,4 0-1 0,2 0-2 16,5 1 3-16,2-4-2 0,4 4-7 15,1-3-16-15,0-1-13 0,2 0-9 16,-1 0-23-16,0 0-17 0,0-2-19 0,-5 0-20 16,0-2-325-16,-4 2 152 0,1 0 101 15</inkml:trace>
  <inkml:trace contextRef="#ctx0" brushRef="#br0" timeOffset="153922.2211">20146 5998 20 0,'0'0'118'15,"0"0"-11"-15,0 0-9 0,-10 8-14 0,5 0-4 16,1 0-5-16,1 1-10 0,-1 2 0 16,2 1-11-16,-2 1-1 0,0 2-1 15,2 0-3-15,-2 3-9 0,2-1-4 16,-2 0-2-16,-1 0 0 0,3 1-1 0,-1-4-5 15,-1 4-3-15,2-3-11 0,0 1 6 16,0-2-10-16,0-2-25 0,0 1-27 0,0-2-29 16,0-3-292-16,0 2 123 0,2-4 82 15</inkml:trace>
  <inkml:trace contextRef="#ctx0" brushRef="#br0" timeOffset="154552.0735">20692 6022 19 0,'4'-11'106'0,"0"3"-3"0,0-3-10 16,-2 3-7-16,-2 0-3 0,0-2-6 0,-2 3-3 15,0-3-9-15,-4 3-5 0,0-1-13 16,-5 0-2-16,1 2-5 0,-3 1 0 0,-2-1-6 16,-1 4-5-16,0 0 3 0,2 2-16 15,-5 2 8-15,2 0-8 0,2 2 6 16,0 1-5-16,0 1 4 0,3 0-6 15,1 0-3-15,2 0 1 0,3 1-1 16,2-2-1-16,2 4-7 0,2-2 6 0,2-1-4 16,2-1-1-16,0 0-3 0,2 1 4 15,3-1 2-15,0-2-2 0,1 1 0 0,0 1 0 16,2-4 7-16,-2 0 6 0,0 2 0 16,-1-3-2-16,2 2 5 0,-1-2 4 15,-1 1 6-15,-1-1 4 0,0 0-9 0,-8 0 8 16,16 0 2-16,-10-1-1 0,-6 1-3 15,12 0-3-15,-12 0 1 0,11 0-4 16,-11 0 3-16,9-2-4 0,-9 2 4 16,0 0 0-16,0 0-1 0,12 0-1 0,-12 0 3 15,0 0-2-15,7 2-2 0,-7-2-2 16,0 0-4-16,2 4-2 0,-2-4-1 0,0 9 1 16,-2-2-4-16,-3 4-1 0,3-1-2 15,-2 4-2-15,-2 1 1 0,1 2 3 16,-1 1-4-16,2 0-3 0,-3 3 4 15,3 0-1-15,-2-2-4 0,2 3-2 0,-2-3 1 16,2 0-3-16,-2-2-17 0,2 0-40 16,-2-2-60-16,2-2-82 0,0-1-423 0,-4-1 211 15,-1-1 139-15</inkml:trace>
  <inkml:trace contextRef="#ctx0" brushRef="#br0" timeOffset="160010.362">8250 5242 46 0,'0'0'86'0,"-13"0"-3"0,13 0-6 0,-8 5 1 15,8-5-6-15,-12 1 1 0,7 3-8 16,-2-2 0-16,7-2-6 0,-10 5-10 16,4-3-8-16,0 2 1 0,-1 2-1 0,1-2-10 15,-1-1 1-15,1 3 0 0,2 0-11 16,-2 0 4-16,-1 1-8 0,1 1 3 15,0-1-9-15,-1 1 6 0,-2 0-5 0,5-1 2 16,-2 0-5-16,-2 4-2 16,4-4 3-16,-3 0 10 0,0 1-16 0,3-3 11 15,0 4-8-15,2-6 12 0,-2 3 6 0,2-1 7 16,2-5 1-16,-2 2-6 0,2-2 3 16,0 0 2-16,18-7-2 0,-4 1-2 15,4-3-3-15,6-2-6 0,7-6-4 0,9-1 2 16,5-2 3-16,19-5-5 0,7-2-4 15,6-2 0-15,1 3 1 0,-1 2-4 16,-4-1 2-16,4-1-5 0,-5 3-3 16,-17 4 3-16,-7 2 0 0,-5 2-2 0,-5 4-2 15,-4-1 6-15,-5 2-9 0,-1-1 4 16,-5 4-2-16,-2 0 6 0,-2 1-6 16,-4-2 1-16,0 4-1 0,-3-2 1 0,0 2-3 15,-2 1-11-15,-2 1-8 0,1-2-20 16,-3 2-27-16,-6 2-19 0,6-4-26 15,-6 4-326-15,0 0 149 0,0 0 98 0</inkml:trace>
  <inkml:trace contextRef="#ctx0" brushRef="#br0" timeOffset="160463.8411">7867 5351 8 0,'13'6'110'16,"3"1"0"-16,8 1-2 0,1-1-13 0,3 3-9 15,10-2 5-15,2-1-6 0,5 0-4 16,6-1-9-16,5 0 5 0,6-1-9 15,27-2 1-15,-11-3 0 0,16-3-12 0,3-2 1 16,0-2 2-16,-2-5-3 0,-4 3-4 16,-4-5-2-16,-8-1 1 0,-5 0-5 15,-15 0 0-15,-11-1 0 0,-9 3 0 16,3-2-4-16,-6 1-2 0,-5 1 1 0,-3 0 0 16,-4 2-2-16,-1-1-2 0,-2 0 1 15,-4 5-5-15,-3-2-4 0,2 0-3 16,-4 2-3-16,1 0-2 0,0-1-1 0,-5 4-2 15,1-2-3-15,-1 0-3 0,0 3-1 16,-2-1-1-16,2 2-3 0,-2-2-2 16,-2 2-6-16,2-2-10 0,-6 4-13 0,8-3-14 15,-3-1-19-15,-5 4-14 0,6-2-29 16,-6 2-19-16,9-3-18 0,-7-2-21 16,-2 5-363-16,0 0 177 0,6-4 117 0</inkml:trace>
  <inkml:trace contextRef="#ctx0" brushRef="#br0" timeOffset="167207.7915">8544 6481 31 0,'-8'-2'142'0,"-2"2"1"0,-8 2-7 0,0 3-6 16,-10 5-2-16,-15 5 3 0,-22 12 4 16,-9 7 1-16,-27 16-3 0,-14 5 0 15,-12 7-4-15,-41 21-10 0,2-2-3 16,0 5-7-16,-3-1-8 0,-11 0-9 0,-6 0-10 16,-9 3-4-16,5 2-4 0,4-1-1 15,8-5 0-15,6 0-2 0,35-20-3 16,3-1-1-16,7 0-3 0,6-5-5 0,10-3-4 15,6-6 0-15,12-4-4 0,24-10 0 16,7-3-9-16,13-7 0 0,11-8-7 16,9-1-6-16,6-6-6 0,2 3-12 0,3-6-22 15,4 0-22-15,3-2-36 0,7-4-49 16,4-1-51-16,0 0-56 0,27-13-633 16,1-2 292-16,15-6 192 0</inkml:trace>
  <inkml:trace contextRef="#ctx0" brushRef="#br0" timeOffset="167976.9259">8659 6628 138 0,'0'0'152'16,"0"0"-4"-16,4 25 4 0,-2-6 9 16,3 6 2-16,-3 6-1 0,-2 13 0 15,2 9-5-15,-2 6-1 0,-2 27-3 0,0 5 1 16,2 9-6-16,-3 6-9 0,3 24-6 16,0 3-7-16,5 0-5 0,-1-3-9 0,0-2-7 15,2-2-6-15,0-26-5 0,4 0-4 16,-4-1-6-16,2-4-11 0,4-2 4 15,1-3-11-15,-2-4-6 0,0-5-5 16,-1-4-13-16,0-17 2 0,-1-6 0 0,-2-7-10 16,1-1-2-16,0-8-7 0,-2-4-5 15,3-1-17-15,-2-10-11 0,-3 0-14 16,2-6-25-16,-2-6-39 0,1-3-45 0,1-7-45 16,2-2-46-16,1-7-42 0,0-8-664 15,3-4 316-15,-4-12 208 0</inkml:trace>
  <inkml:trace contextRef="#ctx0" brushRef="#br0" timeOffset="168416.217">9306 6157 161 0,'-2'-8'157'0,"2"4"-19"16,0 4-18-16,-2-6-9 0,2 6-1 16,0 0 10-16,10 16 8 0,0-4 6 15,4 10 0-15,9 12 4 0,13 18 1 0,6 7 2 16,13 23 5-16,7 7 1 0,3 10-12 15,8 6 0-15,7 8-1 0,-1 5-8 0,18 36-9 16,-2 1-3-16,0 2-10 0,-2 4-12 16,0-1-5-16,-2-2-8 0,-4-8-7 15,4 0 9-15,-21-29-3 0,-2 2 3 16,2-1-7-16,-6 1 0 0,3-4-9 0,-6 0-14 16,3-5 8-16,-5-8-12 0,1-5-8 15,-3-9 2-15,-2-10-7 0,-11-21-5 0,0-5-7 16,-3-12-18-16,-9-9-19 0,-5-10-17 15,-6-6-32-15,0-9-45 0,-1-4-50 16,-2-4-44-16,2-5-40 0,1-6-37 0,-2-9-704 16,0-7 334-16,-3-5 221 0</inkml:trace>
  <inkml:trace contextRef="#ctx0" brushRef="#br0" timeOffset="168966.4162">9835 5730 16 0,'-2'-4'121'0,"2"4"-7"0,0 0-1 16,0 0-2-16,0 0 1 0,11 19 7 16,-2-5-2-16,3 2 0 0,3 6 3 0,7 3 0 15,4 10-3-15,19 15 4 0,-1 6-4 16,20 15 0-16,6 4-2 0,8 7-3 0,11 9 2 15,10 8-2-15,28 33-3 0,5 3-10 16,1 3-4-16,4 6-4 0,8 3-6 16,7 5-5-16,9 7-10 0,2 0 0 15,4 1-9-15,0-1-3 0,3-9-2 0,-3-5-1 16,0 1-2-16,0-6 6 16,-1-5-6-16,-3-4-6 0,-9-3 0 0,-5-8-5 15,-8-10-3-15,-35-24-4 0,0-6-4 0,-9-4-2 16,-6-7-3-16,-8-7-3 0,-20-12-2 15,-4-4 4-15,-5-8-11 0,-12-8 7 16,-11-7-6-16,-3-4 2 0,-7-4-6 0,-4-1-3 16,2 0-2-16,-6-6 0 0,2 3-18 15,-5-4-12-15,0 0-22 0,0-2-33 0,-4-2-41 16,-2-3-47-16,-4 0-47 0,0 0-40 16,0 0-680-16,4-10 317 0,-10-1 210 15</inkml:trace>
  <inkml:trace contextRef="#ctx0" brushRef="#br0" timeOffset="170048.3809">4321 8291 129 0,'-50'9'145'0,"-1"0"2"0,2 7 0 15,-23 6-1-15,-3 9 1 0,-8 3 0 16,-19 14-1-16,-2 4-1 0,-1 4-9 16,-2 5-5-16,2 6-4 0,2 5-4 0,4 4-4 15,11 6-6-15,8 5-7 0,8 6-4 16,8 4-10-16,11 0-7 0,8 0-6 15,16-18-6-15,8 6-4 0,10-2-4 0,11 5-3 16,9 2-4-16,5 0-3 0,22 10-8 16,9-6 6-16,3-8-9 0,16-9-4 15,4-6 0-15,8-8-4 0,-8-16-2 16,23 2-6-16,-13-17 8 0,7-6 1 16,3-7-1-16,3-8 0 0,5-5-6 0,6-7 2 15,3-5 2-15,24-11 0 0,-1-8 1 0,-3-12-6 16,0-7 1-16,-5-8-4 0,0-8 2 15,-5-7 1-15,-5-3-3 0,-6-4-2 16,-7-9-4-16,-6-3-6 0,-6-10-3 16,-12-3 0-16,-2-3-4 0,-10-4-1 0,-10 1-5 15,-8 1 3-15,-14 1-3 0,-14 15-5 16,-11 2 1-16,-13 3-1 0,-8 2 0 16,-15 0-3-16,-22-9 1 0,-14 9 1 0,-14 6-3 15,-11 6 0-15,-12 9 0 0,-10 8-1 16,-13 9-4-16,1 8-11 0,2 9-8 15,0 7-24-15,22 8-26 0,4 9-31 0,2 3-33 16,4 6-29-16,7 8-26 0,3 1-25 16,5 7-27-16,6 2-566 0,11 2 279 15,-5-1 184-15</inkml:trace>
  <inkml:trace contextRef="#ctx0" brushRef="#br0" timeOffset="170570.1405">3380 8843 14 0,'0'0'181'16,"0"0"-10"-16,0 13-4 0,0-1-7 16,-4 5-2-16,-1 5-7 0,1 7-7 15,-2 3-6-15,-1 7-8 0,1-2-7 0,0 12-11 16,-1-8-8-16,3 8-11 0,-2-6-9 16,2-4-8-16,0-3-5 0,0-5-6 0,0-4-3 15,0-2 7-15,4-6 13 0,-2 0 12 16,2-8-5-16,0-5-10 0,2-6-6 15,-2 0-10-15,8-23-9 0,-2 0-3 16,0-5-8-16,4-9-3 0,5-9-6 0,9-20-7 16,-2-3 0-16,2 3-5 0,2 3-6 15,-8 12 3-15,1 9-4 0,-1 2-3 0,-2 6-1 16,-3 8-8-16,0 4 6 0,-5 1-6 16,3 6 3-16,-3 3-6 0,1 4 4 15,-1 7 0-15,1 2-1 0,-1 5 2 16,0 6 2-16,-2 5-1 0,4 4 1 15,-4 5-4-15,0 7 1 0,0 4-1 0,1-2-7 16,-3 5-15-16,-2 0-7 0,0 0-22 16,0 0-29-16,1-2-22 0,-6-3-30 15,3-3-27-15,-2-2-33 0,-2-2-30 0,0-3-538 16,-3-1 257-16,-1-9 170 0</inkml:trace>
  <inkml:trace contextRef="#ctx0" brushRef="#br0" timeOffset="170746.6464">3323 9088 25 0,'2'-9'159'16,"2"-1"-10"-16,2 3-17 0,7-4-4 15,2 3-8-15,6-2-8 0,5 3-6 16,1-3-4-16,3 2-20 0,6 3-6 16,-4-1-3-16,3-2-17 0,-3 5-28 15,-2-1-24-15,1 0-40 0,-3 2-31 0,0 0-41 16,-8 0-280-16,2 0 131 0,-3-3 88 15</inkml:trace>
  <inkml:trace contextRef="#ctx0" brushRef="#br0" timeOffset="171302.0388">3970 8854 10 0,'11'2'104'0,"-2"2"-1"16,3 4-2-16,-2-1-7 0,4 0-8 0,-4 5-2 15,2 1-1-15,-1 5-11 0,0 1-5 16,-5 2-7-16,3-3-4 0,-5 2-4 0,-2-1 5 16,0 0 8-16,-2 0 4 0,-2-4 18 15,2 1 10-15,-2-3 10 0,0-1 2 16,-2-4 0-16,-1-1-7 0,3-4-7 16,-2 0-12-16,4-3-11 0,0 0-6 0,0 0-11 15,-2-21-13-15,6 11-15 0,2-5-16 16,3-1-24-16,3-2-20 0,4 2 3 15,0-1-20-15,4 1-21 0,1 1-5 16,2 2-13-16,0 1-4 0,1 1 7 0,1 1 0 16,0 3 11-16,-2-1 5 0,1 1 10 15,-5 1 2-15,-2 0 15 0,-4 0 18 0,1 5 24 16,-4-4 25-16,0 0-2 0,-6 2-4 16,-2-2 5-16,-2 5 10 0,0 0-3 15,-13-6 7-15,13 6-3 0,-19 3-2 0,6 0-5 16,1 3 0-16,-1 0-2 0,0 1-2 15,1 4 0-15,-2-1-3 0,6 0-19 16,0 1 16-16,2-1-1 0,-1-1-3 0,3-1 3 16,2-1-4-16,2-1 5 0,4-2 2 15,0 0-5-15,-4-4-1 0,19-4-2 16,-9 0 2-16,4 1-4 0,0-3 1 16,-1 0-3-16,0-1 3 0,0 1 3 0,-3 2-1 15,-2 0 4-15,1-2-4 0,0 5-2 16,-3-3-1-16,2 2-5 0,-8 2 1 0,11 4 2 15,-2-2 0-15,-5 3-1 0,2 1-12 16,0 2-16-16,3 1-26 0,-1 0-23 16,0 1-29-16,6 0-28 0,-4 0-412 15,2-3 183-15,4 1 122 0</inkml:trace>
  <inkml:trace contextRef="#ctx0" brushRef="#br0" timeOffset="171656.4852">4893 8989 30 0,'-4'-6'154'16,"-5"1"-9"-16,-1 1-6 0,0 2-14 0,-8-2-2 16,2 3-9-16,-6 2-13 0,1 1-11 15,0 2-7-15,0 4-17 0,-3-1 6 16,6 5-10-16,1 0-9 0,2 1-3 0,2-2-6 16,7 1-4-16,0-4 0 0,6 3-2 15,0-4 5-15,4-1-2 0,4-5 1 16,2-2 0-16,5-4 2 0,0-3 2 0,4-9-3 15,3-3 2-15,0-3 2 16,4-5-1-16,-1-5-4 0,3-2-5 0,-4-3-4 16,1-3-4-16,-4 1-3 0,2 2-1 15,-3 2 9-15,-6 8 3 0,-1 3 7 0,-3 3 1 16,1 3-13-16,-2 6 0 0,-3 2-3 16,-2 5-4-16,2 6 0 0,-6 0-3 15,0 0-1-15,4 21 0 0,-4-4-3 0,0 4 1 16,-2 7-1-16,2 3-2 0,0 2-29 15,2 1-19-15,-2 4-42 0,2 0-45 16,-2-3-61-16,2-5-575 0,6-2 256 0,-6-3 170 16</inkml:trace>
  <inkml:trace contextRef="#ctx0" brushRef="#br0" timeOffset="174111.6293">7960 9140 8 0,'-52'-12'141'0,"-4"8"-10"16,1 1 8-16,-6 1-5 0,-5 8 0 16,-21 3-8-16,-2 10-7 0,5 4-3 0,1 8-6 15,-12 13-8-15,4 6-7 0,6 8 0 16,6 5-11-16,0 2-3 0,9-1-2 15,15-5-3-15,4 2-1 0,7 8-7 0,4 3-4 16,7 6 6-16,11 8-5 0,4-2-5 16,10 2-4-16,8 0-1 0,10 0-3 15,6-5-3-15,9 2 0 0,13 11 2 0,6-4-1 16,9-7-7-16,5-4-5 16,5-8 3-16,9-6-6 0,10-7 0 0,12-2-2 15,5-8 2-15,5-3 6 0,2-11 3 0,4-2-1 16,-15-11 0-16,2-7-4 0,9-1 5 15,0-5-8-15,4-5 4 0,6-1-4 16,21-6 2-16,0-5 1 0,-2-7-2 0,-9-5-8 16,-1-5-1-16,-6-6-2 0,-4-7-4 15,-7-6-1-15,-5-3-5 0,-7-7-2 16,-1-5 0-16,-10-7-1 0,-8 2-9 16,-6-9 0-16,-8-9 5 0,-15-4-4 0,-14 10-3 15,-8-1-1-15,-13 0 1 0,-13 7-2 16,-9-14-1-16,-12-3-2 0,-17-20-1 0,-6 0-2 15,-16-1 0-15,-9 4 1 0,-10 0 7 16,-14 7-9-16,-6 6-3 0,-10 6 3 0,-7 8 2 16,-4 11-4-16,-5 9 1 0,0 11-4 15,-5 7-10-15,1 10-9 0,0 5-14 16,4 12-19-16,20 10-18 0,3 4-23 16,3 6-24-16,5 11-26 0,9 5-24 0,6 3-24 15,6 7-25-15,5 4-507 0,11 4 250 16,0 2 165-16</inkml:trace>
  <inkml:trace contextRef="#ctx0" brushRef="#br0" timeOffset="174601.6487">7067 9694 44 0,'0'0'150'0,"0"0"3"15,5 13-6-15,-5-1-7 0,0 0-4 16,-2 4-14-16,-1 2-4 0,1 3-11 15,-1 0-9-15,1 4-13 0,0 0-3 0,0 2-7 16,0 1-7-16,0 0-7 0,0-3-5 16,2-3-6-16,-2-2-8 0,0-1 3 15,2-6 8-15,0 1 7 0,-2-5-2 0,2-5-9 16,0-4-4-16,0 0-7 0,0 0-2 16,10-23-5-16,-6 8-6 0,5-8-3 15,0-2-2-15,-1-8-2 0,4-2-5 0,2-8-2 16,2 2 2-16,1-3-3 0,3 3 5 15,-4 2-2-15,6 0 2 0,-2 5-1 16,2 4 0-16,-1 5-3 0,3 0-1 0,-2 6-1 16,4 0-3-16,1 5-3 0,-3 0 6 15,1 4-3-15,-2 4-2 0,-2 2-3 16,3 4-12-16,-6 4-20 0,2 1-29 0,-5 3-30 16,-1 4-53-16,-5 1-52 0,-5 5-445 15,-6-3 218-15,-4 2 143 0</inkml:trace>
  <inkml:trace contextRef="#ctx0" brushRef="#br0" timeOffset="174769.9279">7137 9912 66 0,'14'3'95'0,"0"-3"-5"16,0 3-6-16,6-6-13 0,2 3-5 15,4-2 2-15,1 2-13 0,5-1-11 0,-2-2-10 16,-1 0-20-16,-1 1-30 0,0-1-27 15,-5 2-18-15,0 0-132 0,-2-2 65 16,3 1 44-16</inkml:trace>
  <inkml:trace contextRef="#ctx0" brushRef="#br0" timeOffset="175392.6925">7719 9854 93 0,'11'-5'32'16,"-1"-3"10"-16,1 0 6 0,-3 1 6 16,-2-1 1-16,1 1 6 0,-2 1 8 0,-1-2 4 15,-4 3-5-15,-2-1-8 0,-3 2-5 16,-4 0-2-16,-1 4 1 0,-5 0-4 15,-4 4-4-15,0 1-9 0,-5 3 2 16,2 4-7-16,0 1-3 0,3 0-3 0,3 1 2 16,-2 2-5-16,6-3-5 0,3 4 2 15,7-6 6-15,0 0-9 0,4 0-5 16,3 0 12-16,5-4-10 0,0 0 0 0,6-2 0 16,0-2-1-16,3-3-2 0,1-2-2 15,-2 1-2-15,2-5 1 0,-2 0-3 16,0-1 0-16,-2-1-1 0,1-2 3 0,-1 3 4 15,-6-4 11-15,2 6-2 0,-1-3 5 16,-4 2-2-16,1 0 1 0,0 4-1 16,-4-1-3-16,1 1-2 0,-5 2-3 15,0 0 0-15,0 0 0 0,4 12-7 0,-4-6 3 16,0 0-2-16,2 0 2 0,0 1-2 16,4 0 1-16,1 1 6 0,2 2-7 0,1-3 0 15,2 1-2-15,4-3 0 0,2 0-1 16,4-2-1-16,-1-1 3 0,3-2-6 15,-2 0 3-15,4-4-2 0,1-2 1 16,-1 1-1-16,-3-4-1 0,0-2 1 0,-2 3-4 16,-3-4 4-16,-4 2 3 0,-1-2 2 15,-2 3 2-15,-5 0-1 0,-4 0-1 16,0 1 1-16,-4 2 2 0,-2 0-2 16,0 2-6-16,-3 3 6 0,7 1-5 0,-13 0 4 15,13 0 0-15,-10 9 0 0,6-1-1 16,2 0-2-16,0 4 5 0,0 1 0 15,2 4-2-15,2 2 3 0,2 3 0 0,-2 5 8 16,2 1 5-16,-2 3 6 0,0-1-4 16,0 2-2-16,-2 1 1 0,0-1 2 15,-4 5-1-15,0-7-1 0,-2-1 3 0,-3-3 0 16,-2-1-3-16,-1-1 1 0,-7-4-3 16,-1-3-5-16,2-2 0 0,-4-5-6 15,4-4-4-15,-2-5-25 0,3-1-16 0,1-6-38 16,2-1-28-16,6-4-27 0,2-5-27 15,4 0-26-15,4-3-379 0,6-6 189 16,10 0 126-16</inkml:trace>
  <inkml:trace contextRef="#ctx0" brushRef="#br0" timeOffset="175987.9362">8460 9792 32 0,'-11'-5'87'16,"1"4"-2"-16,-3-1-7 0,0 2-8 15,-3 3-2-15,-2 3 0 0,-1 0-8 0,5 2-7 16,-4 1-1-16,4 1-6 0,2 1-6 16,0 1 2-16,2-4 0 0,4 4-1 15,2-2-8-15,1-1-1 0,1-3 2 16,4 1-4-16,3-2-7 0,1-2 5 16,2-3-8-16,0 0 2 0,6-3-2 0,-2-2-6 15,3 0-3-15,-2-1 2 0,-1-2-6 0,1 2 1 16,-1-1 0-16,0 4-2 15,-4-3 1-15,0 2 1 0,0 1 2 0,-1 0-6 16,-3 2 7-16,-4 1 0 0,11 5-3 16,-11-5 10-16,4 12-14 0,0-4 0 0,-2 0-1 15,1 3 5-15,1 0-3 0,0 3-1 16,2-1 0-16,0-1-5 0,1 1-6 16,2-4-10-16,-1 0-17 0,2-3-15 15,-1-2-14-15,2-1-5 0,-1-3 1 0,3 0 2 16,-3-3 6-16,3-1 4 0,0-2 9 15,-3-1 1-15,2-1 9 0,0 2 6 0,0-1 8 16,-1-1 13-16,0 2-3 0,-1-1 3 16,1 1 5-16,-3 2 2 0,2 1 7 15,2 0-1-15,-2 3 10 0,0 3-3 16,1-2 1-16,0 4 5 0,-1 1 12 0,1 1-6 16,-1 2 2-16,-1 2 3 0,-2-1 2 15,1 3 5-15,-4-1 4 0,0-1 4 16,-2-1 12-16,2-1 18 0,-2 1 16 15,-2-4 12-15,-2-1-7 0,0-1-7 0,2-4-8 16,-8 4-7-16,8-4-5 0,0 0-11 16,-12-12-2-16,10 7-6 0,2-3-7 0,0-1-5 15,2-1-3-15,2-1-7 0,2-1-9 16,0-1-17-16,2 1-18 0,1 2-33 16,4-1-23-16,-3 3-19 0,3 2-25 15,2-3-13-15,0 7-6 0,-1-1-307 0,0 3 151 16,0 0 100-16</inkml:trace>
  <inkml:trace contextRef="#ctx0" brushRef="#br0" timeOffset="176442.1016">9059 9919 335 0,'8'2'25'16,"-1"-2"15"-16,-7 0 1 0,0 0 10 15,10-3-8-15,-10 3 5 0,0 0-3 16,0 0 1-16,0 0-8 0,-25-6 3 0,16 6-2 16,9 0-8-16,-23 3-2 0,11 0-1 15,-2 0-5-15,0 5-4 0,-1-3-1 16,2 5-2-16,3-3 2 0,-1 1-3 15,3 1 2-15,2-1-1 0,2 0-1 0,-2-2 0 16,6 1 1-16,0-3-5 0,0-4-1 16,8 6-3-16,-4-5 4 0,4 2-5 15,-8-3-1-15,15 0 3 0,-9 0-1 0,-6 0-5 16,13 1 0-16,-13-1 2 0,8 2 1 16,-3 0 0-16,-1 2-2 0,0 2 2 15,-2 0-3-15,0-1 4 0,0 3-6 0,2 0 6 16,0-1 3-16,2 1-5 0,0-2 2 15,2-1 0-15,0 0 0 0,1-2 0 16,4-3-3-16,-1 0-2 0,5-5 4 0,-2 2-3 16,0-2 2-16,1-3-4 0,0-1 2 15,-4 2-1-15,3 2 3 0,-2-3 1 16,0 3-4-16,-3-1 1 0,-2 0-5 16,3 4 6-16,2-2-5 0,-3 2 6 0,3 2-6 15,2 2 4-15,2 0 5 0,-1 4 11 16,2 1 9-16,0 1 4 0,0 4-7 15,-3-1 8-15,-3-2 11 0,-4 3 6 0,1 1 8 16,-4-1 2-16,-5-3-8 0,-5 1-3 16,-4 2-7-16,-1-3-10 0,-3 1-26 15,1-1-59-15,-1-3-83 0,-4-3-399 16,-3-3 183-16,2-2 120 0</inkml:trace>
  <inkml:trace contextRef="#ctx0" brushRef="#br0" timeOffset="191786.9589">10799 9635 25 0,'-23'2'135'0,"1"5"-6"16,-1 3-6-16,-7 5-1 0,-6 6 1 15,-2 8-4-15,-11 11-6 0,1 6-8 0,3 9-4 16,3 9 2-16,4 5-7 0,6 7-5 15,5 5-3-15,3-2-8 0,10 1-3 16,7 1-9-16,7-15-4 0,11 12 1 0,11-5-5 16,9-5-5-16,11-3 2 0,16-8-4 15,15 6-3-15,-3-17-1 0,6-6-3 16,5-10-1-16,7-1-3 0,3-6 2 16,5-8-3-16,2-5-3 0,-1-7-4 0,2-5-3 15,0-7-4-15,-1-6-2 0,-5-8 1 16,13-12-5-16,-7-6-2 0,-10-11-1 15,-8-7-5-15,-5-8 1 0,-11-12-7 0,-5-8 3 16,-13-6-3-16,-15 13-1 0,-10 0 0 16,-13-1-2-16,-9-3-2 0,-15-1-4 15,-19-13 1-15,-19 2 0 0,-17 5-4 0,-17 7 4 16,-10 8-2-16,-6 5 0 0,-8 10 0 16,2 10 6-16,0 11-4 0,-5 8 2 15,15 16-1-15,-3 9 0 0,1 9 0 0,1 7-2 16,7 11-9-16,4 6-16 15,9 6-20-15,5 5-24 0,10 5-27 0,10 1-28 16,6 3-30-16,9 1-35 0,11-5-466 16,9-3 223-16,6-5 148 0</inkml:trace>
  <inkml:trace contextRef="#ctx0" brushRef="#br0" timeOffset="192204.0628">10758 9974 96 0,'0'0'144'0,"0"0"-8"0,0 0-6 0,-18 13-8 16,14-3-11-16,-6 5-6 0,4 2-11 15,0 7-4-15,2-2-12 0,-2 4-3 16,6-1-10-16,0 5-2 0,4-6-6 0,2 1-9 16,2-1 3-16,6-3-6 0,0-2-1 15,5-4-4-15,2-5-2 0,2-3 2 16,1-4-5-16,-1-6-3 0,2-2-1 16,1-7-5-16,-1-6 1 0,-1-3-2 0,-3-2-6 15,-4-4 4-15,-2-1-2 0,-9 1 0 16,-4-1 0-16,-6 0-1 0,-5 1-3 15,-6 2-1-15,-6-2-6 0,-2 4 2 0,-6 2-1 16,-1 4 1-16,0 4-6 0,3 3-12 16,1 4-11-16,3 3-13 0,1 4-17 15,4 4-41-15,0 2-30 0,4 0-19 0,3 4-21 16,5-1-338-16,4 2 169 0,4-1 111 16</inkml:trace>
  <inkml:trace contextRef="#ctx0" brushRef="#br0" timeOffset="192788.2321">11165 10124 82 0,'9'16'83'0,"-5"0"-4"0,-2 0 9 0,-2-1 0 15,-2-3 5-15,0 0 9 0,0-1 12 16,0-1 5-16,-5-3 5 0,2 1 6 15,-1-2 6-15,2-5-8 0,4-1-12 16,0 0-12-16,-10-11-12 0,10 1-6 0,0-1-13 16,4-4-6-16,0 0-10 0,4-5-4 15,3 1-4-15,2-2-9 0,1 2-8 0,5 2-17 16,3-3-22-16,-4 6-18 0,4 1-23 16,-1 1-23-16,0 3-24 0,-4 1-18 15,3 4-11-15,-4 0-3 0,1 3-7 16,-2 1 4-16,0 1 15 0,1 1 7 0,0 0 10 15,-2 0 10-15,-1 2 15 0,-2-2 14 16,-1-2 24-16,1 2 32 0,-5 0 26 0,2-2 31 16,-8 0 15-16,11 1 9 0,-11-1-5 15,0 0-5-15,0 0 2 0,0 0-4 16,0 0 1-16,0 0-6 0,0 0-2 16,-27 6-5-16,18 0-5 0,-1 2-4 15,-1-1-4-15,0 0-6 0,1 4 0 0,2-3-9 16,1 3 1-16,0-3-4 0,3 3-1 15,2-2-2-15,0-1-1 0,2-3 2 16,4 1-6-16,-2-2 3 0,-2-4-2 0,16 0-2 16,-16 0-2-16,20-6-2 0,-9 2 1 15,2-1-1-15,-3 1 0 0,1 0-1 16,-1 1 0-16,-1-2-3 0,0 1 1 0,-3 2 3 16,0-1-6-16,0 0 0 0,-6 3-3 15,0 0 4-15,18 5 0 0,-14 1-5 16,0 0-6-16,0-3-16 0,2 2-16 0,-1 3-16 15,1 1-30-15,3-5-20 0,1 5-12 16,3-4-9-16,-1 1-8 0,4-4-308 16,2 0 150-16,2-2 99 0</inkml:trace>
  <inkml:trace contextRef="#ctx0" brushRef="#br0" timeOffset="193566.0908">11893 10129 557 0,'15'-11'1'0,"-3"0"28"0,-5 4 21 16,-3 0 19-16,-4-2 4 0,-2 1 9 15,-2 3-1-15,-3 0-1 0,-1 1-2 0,-3 2-3 16,-3-2-5-16,-2 4-5 0,0 0-7 15,-1 1-10-15,0 5-4 0,0 2 1 16,0 3-4-16,2 0-6 0,3 2-3 0,1-1-2 16,2 1-3-16,3-1-4 0,4-2-2 15,4 0 0-15,0-2 0 0,6-3 0 0,4-3 0 16,2-2-5-16,5-4-5 0,4-5 4 16,1-3 3-16,1-3-7 0,1-4 0 15,1-1-4-15,-6-5 4 0,0 0-2 16,1-4-4-16,-6-4 0 0,-1 5 3 0,0-2 12 15,-6 2 8-15,-1 6 11 0,0-1 4 16,-1 6 3-16,-2 2-3 0,-1 2-6 16,-2 3-3-16,-4 6-5 0,2 4-2 15,0 0-2-15,-24 14-4 0,14-1 2 0,-5 4-6 16,2 4 2-16,-2 4 0 0,3 3-2 16,0 3-3-16,4-5 0 0,4 3 1 15,0-1-4-15,4 0 1 0,4-1-3 0,0 1 1 16,4-6-2-16,6-3 1 0,-2-1-1 15,3-5 1-15,4-2 0 0,-2-5-4 16,5 0 2-16,-4-6-2 0,4-4-3 0,3-2 0 16,-4-4-2-16,2-1 1 0,-1 0-2 15,-4-3-2-15,-1 1 2 0,1 0 3 16,-8 1-5-16,0 0 4 0,-4 1 0 0,0 3-3 16,-4 1 1-16,-2 1 0 0,-2 3-1 15,2 3 0-15,0 0-3 0,0 0 7 16,0 0-1-16,-26 13 3 0,22-5-2 0,2 1-1 15,-3 2 3-15,3 0-2 0,2 2-1 16,2 0-7-16,3 0-7 0,-1 1-21 0,4-3-23 16,0 0-18-16,8-1-18 15,-4-2-22-15,5-1 4 0,2-3 3 0,2-4 4 16,-1 0 10-16,0-2 13 0,0-2 6 16,-1-4 8-16,-3 1 13 0,2-1 24 15,-6 1 25-15,3-1 20 0,-4-1 7 0,-3-1 3 16,-2 4 15-16,-4-1 0 0,1 1-1 15,-3 6-3-15,-5-8 0 0,-1 5-3 16,6 3 1-16,-15 2-3 0,6 1-3 0,1 1 1 16,-2 2-2-16,2 3 2 15,1-1-3-15,2 0-5 0,-1-1 1 0,4 1-1 16,2 0 1-16,0-5-3 0,4 3-1 0,-4-6-4 16,13 4-1-16,-4-4 3 0,3-2-5 15,-2 0 2-15,2-2-1 0,-2 2-5 16,1-1 1-16,1 1 0 0,-3-1-3 0,2 3-5 15,-3 0 3-15,2 3-2 0,0-1 5 16,0 3-4-16,0 1-1 0,3 2-3 0,-1 1-13 16,3 0-25-16,4 3-36 15,3-3-49-15,-2-1-58 0,8-3-406 16,-3 0 200-16,7-2 132 0</inkml:trace>
  <inkml:trace contextRef="#ctx0" brushRef="#br0" timeOffset="194094.7542">14479 9814 202 0,'-18'-15'210'0,"-3"3"-11"15,1 1-18-15,-5 3-20 0,2 3-4 16,-5 1-8-16,-3 4-7 0,-5 0-4 0,-9 6-10 15,-8 1-5-15,-19 10-8 0,-9 5-3 16,1 2-1-16,-3 9-3 0,-16 8-6 16,6 9-9-16,4 3-2 0,6 6-8 15,10 7-3-15,5 2-9 0,15-11-4 0,9 5-5 16,5 0-9-16,9 1-1 16,8 0-4-16,11-8-6 0,6-5 0 0,10-1-1 15,8 0-7-15,14 16-7 0,11-4 3 0,12-1 1 16,19 8-4-16,7-4-1 0,7-3-4 15,4-8-2-15,2-3-2 0,-10-15-1 16,8-3-2-16,4-7-3 0,3-8-1 0,5-8 1 16,0-5-2-16,1-5 1 0,0-10-3 15,-5-2 4-15,-2-8 1 0,-2-5-6 0,8-10 6 16,-8-10-12-16,-4-5 0 0,-11-10-1 16,-6-8 1-16,-8-6-5 0,-18 7 2 15,-8-4-4-15,-7-7-3 0,-7-3 7 16,-8 0-5-16,-9 3 1 0,-12 12-1 0,-7-7 4 15,-14 1-3-15,-10 7-1 0,-9 3 2 16,-20-4 2-16,-14 8-2 0,-10 7 0 16,-6 10-4-16,10 14 2 0,-1 5 0 0,-5 10-10 15,3 4-18-15,16 6-25 0,10 7-37 16,3 2-44-16,4 5-41 0,-15 9-35 16,17 0-29-16,9-2-586 0,1 4 282 0,3 1 187 15</inkml:trace>
  <inkml:trace contextRef="#ctx0" brushRef="#br0" timeOffset="195551.2982">13810 10269 147 0,'0'12'184'15,"0"1"-7"-15,-2 5-12 0,0 1-7 16,0 0-13-16,0 5-12 0,-2 1-6 16,2 0-14-16,-4 0-6 0,2 1-15 15,-1-2-6-15,1-2-8 0,1-3-9 0,-1-2-2 16,2 0-10-16,0-4 0 0,0-1-6 15,0-3-5-15,0-3-2 0,2-6-10 16,0 0-2-16,0 0-8 0,0 0 0 0,2-32-3 16,2 13-3-16,0-7-4 0,3-10-2 15,0-2-1-15,5-5-2 0,-2-1-4 16,6 2 3-16,-4 2-6 0,1 6 3 0,1 3-4 16,4 1 0-16,-2 3-1 0,4 2-1 15,-6 7 2-15,5 1-3 0,1 1 4 16,-2 4-1-16,2 3-1 0,-4 3-5 15,-5 3 5-15,2 3 1 0,-3 2 1 0,-1 4-1 16,-5 2 3-16,0 4 3 0,-6 1-3 16,-2 5 5-16,-5 1-2 0,-1 2 0 0,-5 1 1 15,0-1-1-15,-3 0 7 0,-2 3 0 16,1-8 3-16,0-1-3 0,2 1-1 16,3-3 2-16,0-1-5 0,4-3-3 0,0 1-3 15,1-1 0-15,0 3 1 0,5-5 1 16,0 3 0-16,0 0 0 0,4 1-2 15,0 0-1-15,2 1 5 0,2 1-2 0,2 2-4 16,1-1 4-16,2 0 0 0,-3 3 0 16,2-4-1-16,2 1-1 0,2-2 2 15,-2 1-2-15,2 1-1 0,1-5 0 0,2 1 0 16,0-2-3-16,-1-3 4 0,4-1 0 16,-2 0-2-16,-1-4 1 0,2-2-3 15,0-2 0-15,1-2 0 0,-2-1 1 16,-1-3 0-16,0 1-3 0,-3-1 2 15,1-1-2-15,-5-3 4 0,1 6 3 0,0-4 4 16,-3 1 1-16,0 3 7 0,-2-1 1 0,0 4-3 16,-2 0-4-16,0 3 0 0,-2 2 1 15,0 0-1-15,0 0-3 0,0 0 2 16,-6 16 0-16,4-10-2 0,2 3 1 16,-2 3-3-16,4-2 0 0,-4-1 0 15,4 3 0-15,0-2-2 0,2 1 1 0,3-2 0 16,0-1 0-16,1 0-2 0,0-4 2 15,5-1-1-15,-2 1-2 0,4-4 1 0,-1-2-1 16,4 0-2-16,0-4 2 0,-1 0-4 16,2-1 2-16,0-2-6 0,3-3 4 15,-6 3 2-15,4-4-2 0,-1 0 3 0,-3 2-3 16,0 1 1-16,-4 1 2 0,0-1-2 16,0 5 0-16,-2-2-1 0,-2 1-2 15,-1 2-3-15,-1 2 4 0,-6 2-5 0,0 0 9 16,15 6 1-16,-13 0 1 0,-2 1 0 15,2 1-3-15,-2 1 1 0,2 1 1 16,-2-1 1-16,3 1 0 0,-3-1 1 0,0 1-3 16,0-3-1-16,0 1 1 0,2-2 4 15,-4 0-2-15,2-1 2 0,2 1 1 16,-2-6 1-16,4 4-5 0,-4-4 3 16,0 0-7-16,16-6 3 0,-16 6 1 0,16-8 1 15,-8 3 0-15,0 0-2 0,3-6 0 16,2 6-1-16,-5-3-1 0,3 4 0 15,-3-2 1-15,-2 2-7 0,3-1 6 0,-2 1-1 16,-1 1 0-16,0 3-1 0,-6 0 1 16,12 0 3-16,-3 3-1 0,-2 0 0 15,-1 3 1-15,0-4-3 0,3 4 2 16,-1 0 2-16,0 0 1 0,4 1-3 0,-2-1 2 16,0 2 0-16,3-2-1 0,-2-3 0 15,-1 1 3-15,3 0-2 0,0 0-2 0,-2-3 2 16,1-1 1-16,2 0-5 0,0-1 4 15,-4-1 3-15,5-2-6 0,0 0 3 16,-2-1-2-16,-1-1 2 0,-2 0 2 0,2 0-4 16,-4 2 4-16,0-1-2 0,-2-1 2 15,3 2 3-15,-5 1 0 0,3-2 2 16,-1 3-4-16,-2-1 1 0,-4 3-2 0,7-2-3 16,-7 2 1-16,0 0-1 0,0 0 1 15,6 9-6-15,-4-5 5 0,-2 2 2 16,2 0 0-16,0 1-4 0,0-1 2 15,0 0 1-15,0 2-2 0,2-3 5 0,-1 1-2 16,4-2-1-16,-3 0 2 0,2-1-2 16,2 0 0-16,-2-2-8 0,3-1 10 15,-9 0-8-15,17-1 6 0,-9-2 0 16,1 0-1-16,-1 0 0 0,1 2-2 0,-9 1 2 16,15-2 1-16,-9 0-5 0,-6 2 2 15,12 0 1-15,-12 0-1 0,14 2-2 0,-6 0 3 16,-2 2 0-16,3-1 0 0,-1 1 1 15,1 0-2-15,-3 0 0 0,3 2-10 16,-3-3-21-16,0 1-30 0,0-2-33 0,0 0-43 16,-6-2-75-16,0 0-598 0,14-8 276 15,-16 1 182-15</inkml:trace>
  <inkml:trace contextRef="#ctx0" brushRef="#br0" timeOffset="195666.0573">14770 10112 160 0,'-11'-6'150'0,"5"0"-23"16,-1 5-41-16,5-4-59 0,-4 4-214 16,3-5 63-16,-1 1 42 0</inkml:trace>
  <inkml:trace contextRef="#ctx0" brushRef="#br0" timeOffset="223181.6702">6761 5145 15 0,'0'0'41'0,"0"0"-1"0,0 0 2 16,0 0-4-16,0 0-2 0,0 0-6 15,0 0 1-15,0 0-2 0,0 0-2 16,0 0-4-16,0 0-3 0,0 0 0 0,0 0-2 16,0 0-2-16,2-6-2 0,-2 6-2 15,0 0 8-15,0 0-11 0,0 0 6 0,0 0-7 16,0 0-2-16,0 0 0 0,0 0-1 15,0 0 2-15,0 0-4 0,0 0 0 16,0 0 1-16,0 0-2 0,0 0 0 16,0 0-2-16,0 0-11 0,0-5-16 0,0 5-145 15,0 0 59-15,0 0 38 0</inkml:trace>
  <inkml:trace contextRef="#ctx0" brushRef="#br0" timeOffset="230152.0495">9960 2126 8 0,'5'-7'121'0,"-1"-2"-6"0,-2 6-9 15,0-3-8-15,0 1-5 0,-2 5-16 0,0 0 8 16,0 0 12-16,0 0 0 0,-6 17 1 16,2-4-2-16,-3 2-1 0,-1 4-1 15,0 4-6-15,-4 0-2 0,2 2-9 16,2 1-8-16,-2 5-1 0,-1 1-7 0,4-6-6 16,1 4-4-16,0-4-7 0,-3 0-2 15,5-1-4-15,0 2-7 0,2-6 0 16,-2-1-12-16,4-2-13 0,0 0-24 0,0-5-32 15,2 0-38-15,2-4-38 0,0-3-38 16,4-2-380-16,3-4 184 0,-1-4 123 16</inkml:trace>
  <inkml:trace contextRef="#ctx0" brushRef="#br0" timeOffset="230541.3028">10314 2274 58 0,'2'12'96'16,"-4"-4"-5"-16,0 0-3 0,2 4 0 16,-2 0-8-16,0 0-5 0,2 2-4 15,-2 4 5-15,4-3-10 0,0 2-2 16,2 0-6-16,2 0-12 0,2-1-2 0,4 2-2 16,2-2-4-16,3-1-6 0,0-3-7 15,2-1 5-15,3-3-6 0,-4-2-14 16,2-3-8-16,-2 0-6 0,-1-6-5 15,-1 0-9-15,-2-6 3 0,-2 1 1 0,0 0-2 16,-4-3 11-16,-4 3-4 0,0-3-1 16,0 4 4-16,-2-2 7 0,1 3 0 0,-1 0-1 15,0 0 5-15,-2 6-4 0,0-3 6 16,0 3 1-16,0 0 5 0,0 0-2 16,-2 21 1-16,2-12 0 0,0 4 5 15,0 0-1-15,0 1-7 0,0 3 2 0,0 2 3 16,0-1 3-16,2 3-3 0,0-5 0 15,-2 4-13-15,2-3 3 0,2 2-4 0,-2-4-27 16,3 1-36-16,-3-6-42 0,4 0-266 16,1-3 126-16,-1-2 83 0</inkml:trace>
  <inkml:trace contextRef="#ctx0" brushRef="#br0" timeOffset="230869.3813">10998 2413 83 0,'-5'10'103'0,"1"-1"-12"0,-2 7-5 0,1-1-3 16,3 4-3-16,-2-2-7 0,4 4-13 16,0-2-3-16,0 2-2 0,4-2-1 15,3 0-11-15,-1-2-2 0,3 0-8 0,1 0 1 16,5-3-4-16,-1-4-5 0,2-3 7 15,-2-4-6-15,4 0 8 0,-2-6 5 16,3 0-5-16,-3-4-7 0,-4-3 3 0,0-5 3 16,0-6-4-16,-6 4-4 0,-6-4-1 15,-2-1-4-15,-7 0-4 0,-8-3 4 16,-2 4-8-16,-4-1-1 0,-2 4 1 0,-5 3-1 16,4 5-2-16,-1 3-5 0,-1 3-10 15,-2 6-19-15,3 1-43 0,-3 7-54 16,-6 9-306-16,-2 6 145 0,1 3 97 15</inkml:trace>
  <inkml:trace contextRef="#ctx0" brushRef="#br0" timeOffset="231881.0358">7888 7722 59 0,'0'0'114'0,"13"-1"-4"16,-6-3-3-16,1-2-8 0,-2-3-1 15,-2-2-17-15,3-2 0 0,-1-4-8 0,-4-1-10 16,0-1-5-16,-2 1-6 0,-2 0 1 16,-2 0-7-16,-2 1 1 0,-3 2-8 0,-3-2-2 15,-6 2-1-15,0 3-1 0,-6 3-3 16,-1 2 4-16,-3 1-3 0,-2 6-1 15,3 0-10-15,-5 2 5 0,4 2 1 16,-1 3-11-16,6 0 4 0,0 3-3 0,3-1-3 16,2 2-1-16,7 1-1 0,0 0 0 15,5-3-3-15,6 0 0 0,2-1-2 0,2-1-3 16,3-1 11-16,4-2-9 0,1-4-3 16,0 0 3-16,6-4-2 0,-2 1-1 15,2-3 2-15,1 0-1 0,-3 0-1 0,0-1 2 16,-2-1 2-16,1 5-4 0,-2-3 5 15,-3 2 8-15,-1 0-3 16,-1 0-8-16,0 3 7 0,-8 1-3 0,12 3 0 16,-10 5-1-16,0 1 1 0,0 2 0 0,-2 3-1 15,0 2 2-15,-2 2-3 0,0 4-4 16,0-3 3-16,-3 6 0 0,0-3 1 16,1 3-6-16,0-2 4 0,0-1 0 0,0 2-11 15,2-6-13-15,-2 1-24 0,1-3-32 16,1 0-30-16,2-4-32 0,0 0-380 15,2-2 176-15,3-2 115 0</inkml:trace>
  <inkml:trace contextRef="#ctx0" brushRef="#br0" timeOffset="232258.3672">8302 7547 28 0,'4'-9'150'15,"-2"1"-18"-15,-2 0-1 0,-4 3-17 16,2 1-5-16,-6 0-12 0,0 1-6 0,-2 0-11 16,-1 3 0-16,-2 4-7 0,-4 0-6 15,3 4-11-15,-2 0-3 0,2-1-4 16,2 2 1-16,-2-1-11 0,4 2-1 0,2 1-5 16,1-4-5-16,3 3-13 0,2-4 10 15,4 0 0-15,0-1-3 0,4-1-2 16,3-1 0-16,-1 0-1 0,1-3-4 15,4 0-4-15,-1 0 5 0,-2 0-4 0,2 2 3 16,-2-2 0-16,-2 0 0 0,1 1 6 16,-1 5 21-16,-1 0 13 0,-1 6 4 15,-1 1 7-15,-3 5 1 0,-4 2 1 16,2 1-4-16,-3 6-5 0,1 1-9 0,0-1-2 16,-2 1-5-16,-1 3-3 0,1-2-4 15,2-3-10-15,2 1-20 0,0-6-34 0,-2 0-51 16,6 0-53-16,-4-4-90 0,4-4-469 15,-1-1 235-15,-1-5 155 0</inkml:trace>
  <inkml:trace contextRef="#ctx0" brushRef="#br0" timeOffset="236007.874">13438 8416 8 0,'0'0'120'16,"9"2"1"-16,-9-2 5 0,14-2-7 16,-3 0-3-16,0-2-4 0,-1-2-9 15,5-1-8-15,-4-2-6 0,-1-1 1 0,1-4-5 16,-5 1-7-16,0 0-6 0,-6-3-8 16,0 1-7-16,-6-1-5 0,-7 0-5 0,1 1 0 15,-6 2-4-15,2 1-9 0,-1 5 2 16,2 3-3-16,-2-1-5 0,5 8-4 15,-4 3 0-15,8 1-2 0,2 5-3 16,4 3 0-16,4 4-2 0,6 4 0 0,5 4-3 16,6 3-1-16,2 6-7 0,3-1 5 15,-2 2-1-15,2 1 1 0,-3-2-2 16,-6-3-1-16,-2-1-11 0,-5-5 13 16,-2-2-3-16,-6-3 2 0,-4 2-2 0,-6-5 2 15,-7-4-4-15,-4-2-1 0,-4-3 1 16,-1-5 0-16,-4-5 1 0,1 0 3 0,3-5 6 15,3-5-1-15,2 1 3 0,6-4-5 16,4 0-3-16,7-1-1 0,4 3 3 16,9-6-6-16,6 4 2 0,3 0-2 15,6 1 1-15,8 2-3 0,-5 2-1 0,5 2 1 16,0 0-1-16,-1 5 2 16,1 1 1-16,-2 0-1 0,-3 5-2 0,-1 1 0 0,-4 1 4 15,2 5 0-15,0 1-5 0,-8 3 5 16,3-3 3-16,-1 4-5 0,-2-1-21 15,1-2 9-15,0 0-4 0,2-1 5 16,1-1 12-16,-2-5 15 0,6 1 11 0,-3-6 5 16,2-2 6-16,2-4 4 0,1-4 0 15,-5-3 2-15,2-2 2 0,-6-5-4 0,-4-3-1 16,-4-1-6-16,-5-3-3 0,-4 0-4 16,-8-2-4-16,-6 1-3 0,0-1-3 15,-7 4-2-15,-1 3-15 0,-4 1-28 16,6 2-34-16,-4 7-59 0,3 1-63 0,-2 2-652 15,4 1 282-15,4 3 187 0</inkml:trace>
  <inkml:trace contextRef="#ctx0" brushRef="#br0" timeOffset="240389.5677">9433 7995 93 0,'0'0'156'0,"0"-7"-12"0,0 7-24 0,0-6-15 16,0 6-1-16,0 0 7 0,0 0-4 15,0 0 2-15,-4 17 2 0,2-2 3 16,0 2-4-16,-2 2-3 0,0 7-5 16,0-1-6-16,-1 4-9 0,0 0-7 0,1 1-7 15,0-1-5-15,0 2-7 0,0-1-4 16,0-2-8-16,0-1-4 0,-1 0-5 0,3 0-1 16,-2-3-5-16,2-4-5 0,0-1-10 15,0-1-20-15,-1-2-13 0,1-1-24 16,0-2-24-16,0-1-33 0,2-5-47 15,-2-1-51-15,0-2-428 0,2-4 211 0,0 0 140 16</inkml:trace>
  <inkml:trace contextRef="#ctx0" brushRef="#br0" timeOffset="240641.1054">9554 8147 99 0,'0'17'125'16,"-2"-9"-4"-16,0 3 3 0,0 3-7 16,0-1-3-16,2 2-5 0,-2 3-7 0,0-4-12 15,2 4-1-15,0-2-7 0,0 0-6 16,4 2-4-16,-2-3-5 0,4 0-15 16,-2-2 0-16,5 1-5 0,-3-1-7 0,5-1 1 15,0-3-7-15,-1 0-9 0,0-2-16 16,4 2-23-16,-2-6-33 0,-2 2-49 15,1-4-41-15,0-2-337 0,-1-1 161 0,-1-1 106 16</inkml:trace>
  <inkml:trace contextRef="#ctx0" brushRef="#br0" timeOffset="240861.7227">9744 8274 16 0,'-8'14'130'0,"4"-8"2"0,0 4-16 0,2-1-3 16,-2 3-6-16,2 1-9 0,-3 0-4 16,2 3-12-16,-1-1-7 0,2 0-9 0,0 0-4 15,2 1-6-15,-2-1-4 0,2-2-8 16,-2 0-3-16,2 0-5 0,0 2-9 16,-2-5-19-16,2 2-25 0,0-3-27 0,0-1-32 15,0-1-34-15,2-1-267 0,-2-2 128 16,0-4 85-16</inkml:trace>
  <inkml:trace contextRef="#ctx0" brushRef="#br0" timeOffset="241099.019">9982 8300 24 0,'4'6'127'0,"2"0"5"0,1 0-5 15,-1 1-8-15,0 2-5 0,2 3-13 16,0-3-9-16,-2 4 3 0,0-1-4 16,0 1-10-16,-2 1-7 0,-2-3-9 15,3 3-2-15,-3-2-5 0,-2 0-5 0,-2 0-13 16,-1-1 0-16,1-2-13 0,-2 2-34 16,0-4-39-16,0-1-48 0,-2-3-374 0,-3 0 159 15,9-3 105-15</inkml:trace>
  <inkml:trace contextRef="#ctx0" brushRef="#br0" timeOffset="241245.885">9960 8241 127 0,'5'-10'164'16,"3"1"-13"-16,5-2-15 0,4 3-17 16,7-4-6-16,2 4-14 0,2 1-11 0,1 1-7 15,10-1-10-15,-3-1-28 0,0 2-70 16,-8 0-370-16,-3 1 135 0,-2-5 89 0</inkml:trace>
  <inkml:trace contextRef="#ctx0" brushRef="#br0" timeOffset="242574.3274">9675 8201 2 0,'0'-8'92'15,"-2"0"4"-15,2 1 5 0,0-1 1 16,0 2 5-16,-2-1 2 0,2 1 1 0,0 1 6 15,-3-1-7-15,3 0-7 0,0 6-4 16,-2-9-7-16,2 9-11 0,-2-4-4 16,2 4-3-16,0 0 3 0,0 0-1 0,-13 11-2 15,9-3-6-15,0-1-2 0,2 5-3 16,-4-1 0-16,4 4-4 0,-2-1-4 16,2 1-2-16,-4 2-5 0,4-1-3 0,0-1-9 15,0 2 1-15,0-2-4 0,0 3-2 16,0-4-3-16,2 0-2 0,-2-1-3 0,2-2-5 15,0 3 3-15,0-4 1 0,0 1 0 16,0-2 1-16,4 1-1 0,-2-4-1 16,4 1-4-16,2 0 1 0,0 2-3 15,4-2-2-15,1 1 2 0,4-2-2 0,-2 1-3 16,1-1-4-16,2 1 4 0,2 4-2 16,-2 0-1-16,-3-3 0 0,-1-1-1 15,1 2-2-15,-2 0 2 0,-5 3 1 16,0-2 1-16,-1 1 0 0,-4 1 0 0,-6-3 2 15,1 1-2-15,-5 1-1 0,-5 0 4 16,0-2-2-16,-8 2-2 0,-1 0 0 16,0-3-3-16,-4-2-9 0,-3-1-16 0,3 1-25 15,1-4-38-15,6-1-38 0,-2-1-55 16,3-1-608-16,0-4 268 0,4-1 176 16</inkml:trace>
  <inkml:trace contextRef="#ctx0" brushRef="#br0" timeOffset="242798.1144">9660 8238 77 0,'8'-7'165'0,"1"-2"-11"0,6 1-11 15,-3 2-9-15,6-1-16 0,-2 1-9 16,6 0-18-16,1-1-1 0,0 3-15 0,-2-2-5 15,1 2-10-15,-2 0-10 0,2 3-14 16,-3-3-28-16,-1 2-35 0,-2 0-52 0,-4 0-47 16,1 0-265-16,0 0 133 0,-5 0 88 15</inkml:trace>
  <inkml:trace contextRef="#ctx0" brushRef="#br0" timeOffset="243404.1917">10132 8138 122 0,'0'5'164'0,"0"1"-1"16,-2 2 2-16,-2 2-4 0,0 3-4 15,0 2-6-15,1 0-4 0,-2 3-5 0,1 1-11 16,-2 3-10-16,0 0-13 0,0 0-7 16,1 3-11-16,1-4-7 0,0 3-9 15,0-4-9-15,-1-1-5 0,3 0-7 16,0-3-4-16,0 2-5 0,0-5-5 0,0 0-2 15,2-1-4-15,-3-3 0 0,1 0-5 16,2-4-2-16,-2-1-3 0,2-4-3 0,0 0 0 16,0 0-4-16,-2-21-4 0,2 9-3 15,2-4 0-15,2-6 0 0,-1-3-3 16,1-3-2-16,0-2-1 0,1-1 1 16,-1 2-2-16,0 3 0 0,0 1 0 0,0 1 2 15,-1 4 0-15,-1 3 4 0,0 2-1 16,0-1-2-16,0 5-4 0,-2 3 5 15,0 3-1-15,0 5-2 0,0 0 2 16,0 0 0-16,0 0 3 0,-8 29-2 0,3-13 0 16,-1 4-1-16,2 5 1 0,-3 1 0 15,1 3 2-15,-1 3-3 0,3-4 1 0,-2 3 0 16,2-2-1-16,-2-3 1 0,4-2 0 16,-2-4-1-16,1-1-6 0,-2-4 7 15,3 0 0-15,-2-5-1 0,4-2-1 16,0-4 0-16,0-4-2 0,0 0 1 0,0 0-1 15,14-23-1-15,-8 7-2 0,4-4-6 16,0-5 4-16,3-5 3 0,0 1-3 16,0-2-1-16,-3 3 1 0,1 5 1 0,-2 2 1 15,-3 3 0-15,0 5-2 0,-2 4-1 16,0 5 5-16,-4 4 7 0,0 0 8 16,0 18 8-16,-2-4 2 0,0 7-1 15,-2 2-2-15,0 4-3 0,0 2-3 0,0-1 4 16,0 0-4-16,1 2-10 0,1-4-23 15,-3-2-40-15,3-2-49 0,2-4-55 0,-2-4-88 16,0-3-584-16,0-3 283 0,0-6 187 16</inkml:trace>
  <inkml:trace contextRef="#ctx0" brushRef="#br0" timeOffset="246608.5248">4953 6776 75 0,'-2'-6'156'16,"2"2"-5"-16,-2-1-12 0,2 5-12 15,0 0-2-15,0 0 15 0,0 0 12 16,-8 17 4-16,6-1-6 0,-2 9-4 0,2 0-10 15,-4 6-5-15,0 3-11 0,0 0-8 16,-1 2-9-16,3 1-8 0,-3 1-8 16,-1-2-8-16,2 1-8 0,-3-5-10 0,3 1-4 15,-2 3-8-15,-2-4-11 0,4-6-23 16,0-3-30-16,0 2-23 0,0-4-30 16,2-2-35-16,1-4-28 0,-1-1-29 0,2-6-44 15,-1 0-460-15,6-2 226 0,-3-6 149 16</inkml:trace>
  <inkml:trace contextRef="#ctx0" brushRef="#br0" timeOffset="246874.5369">5258 6955 25 0,'4'9'155'16,"-4"-3"-1"-16,-2 6-4 0,2-2-4 0,-4 7-3 15,-2-1-10-15,2 1-6 0,0 2-15 16,-2 2-5-16,4-1-12 0,-2-1-9 16,2-2-13-16,0 2-2 0,0-2-6 15,4 0-11-15,0 1-3 0,2-3-4 0,2-1-8 16,2 1-3-16,4-5-2 0,0 2-6 16,1-5-8-16,1 1-25 0,4-2-29 15,-2-2-32-15,2-1-31 0,0-3-24 0,-3-1-27 16,0-1-356-16,0-4 172 0,-3 2 113 15</inkml:trace>
  <inkml:trace contextRef="#ctx0" brushRef="#br0" timeOffset="247069.3208">5408 7155 65 0,'0'0'103'0,"-5"-4"3"16,5 4 8-16,0 0 6 0,-8 13-3 15,6-5 1-15,-2 2-1 0,2 5-3 16,-3-1-7-16,1 3-10 0,2-1-6 15,-3 3-9-15,1 3-4 0,0-4-14 0,2 7-5 16,0-4-5-16,-2 0-7 0,2 0-8 16,0-1-25-16,0-2-25 0,0 2-37 15,2-6-32-15,-2 1-35 0,2-5-379 16,-4 1 168-16,8-8 111 0</inkml:trace>
  <inkml:trace contextRef="#ctx0" brushRef="#br0" timeOffset="247440.1613">5636 7132 70 0,'0'0'177'0,"0"0"-3"0,-6 17-1 16,4-7-4-16,0 1-4 0,0 1-11 15,0 3-9-15,-1-1-6 0,1 3-16 0,2-1-10 16,0 1-8-16,0 3-13 0,5-5-7 15,-3 2-7-15,4 0-9 0,0-2 10 0,2 1-9 16,2-3-6-16,0 1-4 0,2-5-5 16,1 0-3-16,0-4-6 0,0 0-2 15,-1-4-4-15,3-1-6 0,-4-1-3 16,3-4-1-16,-1-2-3 0,-2 0-2 0,-1-5 0 16,-1-3-3-16,-1 0-2 0,-4-2-2 15,-2-2-5-15,-2 0-4 0,-2 0 8 16,-2-4-4-16,-4 1 1 0,-3 3-2 15,1 1 0-15,-1 1-3 0,-4 3 2 0,1 1-3 16,0 1-2-16,0 5-10 0,1-1-20 16,0 4-29-16,1 1-27 0,1 1-35 0,3 4-33 15,8-2-52-15,-18 6-573 0,16-3 263 16,-4 3 173-16</inkml:trace>
  <inkml:trace contextRef="#ctx0" brushRef="#br0" timeOffset="247573.4563">6072 7290 67 0,'4'2'229'16,"-4"-2"-23"-16,11 2-23 0,-7 0-18 15,-4-2-46-15,0 0-84 0,0 0-126 16,11-4-220-16,-11 4 106 0,-2-7 70 0</inkml:trace>
  <inkml:trace contextRef="#ctx0" brushRef="#br0" timeOffset="252627.1888">2239 10759 127 0,'-4'-6'119'15,"-1"2"-6"-15,3-5-7 0,-2 3-6 16,4-3-12-16,-2 2-6 0,4-4-5 0,-2 4-10 16,4-3-5-16,3 1-6 0,1 0-2 15,3-1-10-15,2 2-4 0,1 1-4 16,4 1 1-16,-2 2-11 0,3 0 2 15,-2 4-6-15,2 0 5 0,-4 2-6 0,2 2 0 16,-3 2 0-16,0 3-1 0,-6 3 4 16,-2 1-7-16,-4 4-2 0,-6 2-1 0,-2 3 2 15,-5 3 3-15,-8-1-11 0,1 1 4 16,-8-1-2-16,0-1 4 0,-1 0-2 16,-1-4 5-16,3 0 5 0,4-4 5 15,2 0 0-15,1-5-1 0,6 0 0 0,2-1 2 16,1-1-6-16,7-1 2 0,4-1-2 15,5-2-2-15,3 0-1 0,6 0 0 16,4-3-3-16,1 1-4 0,5 1 0 16,-4-2-2-16,4 1 1 0,-3-2-4 0,3 0-2 15,-2 2 6-15,-4-2-5 0,2 0-3 16,-6 0 4-16,-1 0-2 0,0 2-1 0,-2-2-4 16,-3 0-3-16,3 0-5 15,-4 0-10-15,-3 2-33 0,-6-2-33 0,10 0-35 16,-10 0-40-16,0 0-359 0,7-4 176 15,-7 4 117-15</inkml:trace>
  <inkml:trace contextRef="#ctx0" brushRef="#br0" timeOffset="253204.3075">2961 10796 48 0,'4'-9'63'0,"2"2"-5"0,-1-1-1 16,-3 1-1-16,2-2-7 0,-2-1-5 0,-2 1-1 15,0 0-5-15,-2 0-2 16,-2 2-4-16,-3-2-4 0,-3 5-2 0,-5-2-1 15,-2 1-4-15,0 4-2 0,-4 1-2 16,0 1-3-16,-3 4 1 0,1-2 0 0,0 4-7 16,1 2 5-16,2 0 1 0,1 2 7 15,3 0-4-15,4 2 8 0,4-2 4 16,4 0-1-16,2 1-1 0,2 1 4 0,6 1 3 16,0-1-7-16,2 0-6 0,7 0 2 15,0 3-5-15,2-3 7 0,-1 2-7 16,4-1-5-16,-1-2-2 0,-2 2 1 15,0-1-1-15,0 1 1 0,-4-3 0 0,-3 3-1 16,0-3 4-16,-1 3-1 0,0-3 3 16,-3 0 2-16,-4 1-7 0,-2-1 2 0,0-1 5 15,-4-1-2-15,-2 0 0 0,-6 1-3 16,0-1-3-16,0-3 5 0,-4-2 3 16,0-2 11-16,-3-2-1 0,1-2 5 15,0-2 0-15,0-2 5 0,2-2 3 16,1 0 0-16,4-4-3 0,0-1-2 0,5-2-5 15,6-1-6-15,2-1-3 0,5 0 1 16,4-2 0-16,3 4-5 0,3-4 1 16,7 1-5-16,-6 4-3 0,6-3 4 0,-3 5-9 15,0-2-13-15,-2 3-33 0,3 0-44 16,-4-1-74-16,-3 3-397 0,-4-1 188 16,0 2 125-16</inkml:trace>
  <inkml:trace contextRef="#ctx0" brushRef="#br0" timeOffset="254476.9328">3210 10893 68 0,'-12'8'85'0,"-1"6"0"15,2-3-12-15,-3 6 0 0,1-1-1 16,3 0-11-16,-2 1-4 0,4-2-3 16,2 2 0-16,0-2-5 0,4 2-3 0,2 0 6 15,4-1-5-15,0-2-6 0,6 1 5 16,8-2-8-16,1-1-3 0,4-5-3 16,0 0-5-16,5-2 3 0,-1-3-3 0,3-2-8 15,0-5 6-15,-3-1 9 0,-2-1 1 16,0-2-1-16,-1-6-3 0,-3 0 5 15,-4 1-5-15,-4-6 2 0,-3 0-2 16,-6 2-3-16,-4 0 0 0,-4-2 2 0,-4-1-9 16,-7 2-1-16,-6-1-2 0,-2 2-1 15,-5 0 0-15,5 7-8 16,-3 2 5-16,2 0-7 0,0 3-10 0,3 0-13 16,4 6-25-16,2 0-34 0,0 0-40 0,4 4-368 15,5 0 164-15,6-4 108 0</inkml:trace>
  <inkml:trace contextRef="#ctx0" brushRef="#br0" timeOffset="256101.93">5689 6128 23 0,'13'6'109'0,"8"-2"2"15,9 0-16-15,10 3 7 0,15-1-1 16,4-1 1-16,28 2-10 0,-1 2-4 16,-1 0-8-16,-15-5-1 0,-11 4-6 0,0-5-10 15,-5 3-5-15,-10-2-3 0,-1 0 6 16,-6 1-2-16,-5-2-5 0,-2 3-3 15,-5-5-5-15,-3 4 6 0,-2-4-2 16,-2 0-3-16,-2 4-1 0,-3-4 1 0,0-1-3 16,-2 2-3-16,-3 1-6 0,-2-2-3 15,-6-1-1-15,11 2-8 0,-6 1 0 16,-5-3-6-16,0 0-10 0,4 4-31 0,-4-4-39 16,-2 10-39-16,2-4-35 0,0 0-432 15,0 1 194-15,0 1 127 0</inkml:trace>
  <inkml:trace contextRef="#ctx0" brushRef="#br0" timeOffset="256800.0284">7549 8193 61 0,'42'2'110'0,"1"2"-3"16,-3 0-4-16,-2-3-9 0,3 3-3 15,1-1-5-15,3 2-4 0,-1-2-3 16,0 2-3-16,-3-1 1 0,-7-3-5 16,0 1-1-16,-5-1-1 0,-1 2-3 0,-5-3 1 15,-2 2 0-15,-2-1-2 0,-2-1-4 16,-2 3 1-16,-3-3-11 0,2 0-2 15,-4 0-3-15,0 2-5 0,-1-2-9 16,-9 0-9-16,13 0-22 0,-13 0-38 0,10 1-47 16,-10-1-52-16,7 3-399 0,-7-3 182 15,8 2 119-15</inkml:trace>
  <inkml:trace contextRef="#ctx0" brushRef="#br0" timeOffset="257882.0833">6801 11439 108 0,'0'-11'141'0,"0"1"-11"16,0-1-2-16,2 0-15 0,2-3-8 0,0 3-3 15,4-1-12-15,-1-1-7 0,3 4-6 16,1-2-8-16,2 3-11 0,-1-1-1 15,3 3-6-15,0 3-4 0,0-1-11 16,-1 4 0-16,-1 0 0 0,2 4-4 0,-3 3-2 16,0 7 2-16,-6 2-1 0,-4 3-2 15,-2 1-4-15,-4 7 1 0,-4 6-1 16,-6-1-2-16,-2-2-2 0,-6 6 0 16,-1-2 3-16,-1-9 4 0,2 2 7 0,0-2 7 15,1-4 4-15,2-2-3 0,2-4-1 16,3 0-1-16,2-4-1 0,2 2-2 0,4-2 2 15,4-3 0-15,4 1-5 0,2-1-3 16,6 0-3-16,4-2-1 0,2 1-6 16,1-2 0-16,6 1-4 0,3-1-2 15,-1-1 0-15,3 2-2 0,-3-2 1 0,-3-2-4 16,-2 2 0-16,2-3 0 16,-6 2-2-16,2-2 0 0,-6-1-1 0,1 2-3 0,-1 0-12 15,0-2-17-15,-4 0-25 0,-8 0-39 16,14-2-45-16,-7 0-53 0,-3-2-510 15,3 1 237-15,-5-3 156 0</inkml:trace>
  <inkml:trace contextRef="#ctx0" brushRef="#br0" timeOffset="258331.8809">7456 11518 60 0,'18'-6'103'16,"-4"2"-12"-16,-1 4-4 0,0 1-6 15,-3 2-15-15,1 0-3 0,-3 3-5 0,-2 1-3 16,3 2-11-16,-4 0 6 0,-1 1-9 16,-4-1 0-16,-2 2-2 0,-3 2-5 15,-3-1-5-15,-3-1 3 0,1 1-2 0,-5 0-6 16,2-1-3-16,-2-1-2 0,3-1-2 15,-1-2-4-15,2 1 10 0,1-2-9 16,1 1-4-16,1-1 10 0,4-2 11 16,-1 1-9-16,8 1 7 0,-1 0-3 0,2-1-3 15,4 2-4-15,3-1 5 0,1-1-4 16,2 2-3-16,0 1 3 0,0-2-6 16,0 4-2-16,0-2 3 0,-1 1 6 0,-3-2-2 15,1 3 6-15,-2-3-2 0,-1 3 3 16,-4 0 9-16,0-3-6 0,-2 3 9 15,-4-3 0-15,-2 3-7 0,-4-2-3 0,-5-1-2 16,-2 1 0-16,-4-3-3 0,-4 3-5 16,-4-5 1-16,-1 2-5 0,-1-4 1 15,1-1-7-15,-2-3-11 0,5 0-39 0,1 0-39 16,6-3-41-16,-4-1-440 0,4-3 191 16,2 0 126-16</inkml:trace>
  <inkml:trace contextRef="#ctx0" brushRef="#br0" timeOffset="258744.0986">8056 11491 59 0,'-5'-8'81'15,"-3"3"-8"-15,-3 0-12 0,-2 2-7 0,-3 1-3 16,0 2-1-16,-2 4-10 16,1-1-1-16,-2 5-4 0,0 2 0 0,1 0-8 15,6 2-2-15,0-1 2 0,3 2 2 16,2-1 3-16,3-1 2 0,2-1 0 16,4 1-3-16,2-2 0 0,5-2 4 0,2 1-1 15,1 0-6-15,3-3-2 0,2-1 3 16,0 0-3-16,0 0 0 0,0 0 4 0,-3-1 2 15,2-1 2-15,-2 4 1 0,1-2 4 16,-6 2 8-16,1 1 10 0,-3 4 12 16,-1 3 0-16,-2 1 5 0,-4 2-5 15,2 2-5-15,-4 3-4 0,-2 2-3 16,-2 2-4-16,1-1-5 0,-3 8-8 0,2-9-1 16,-3 1-8-16,2 0-10 0,1-4-29 15,0-3-46-15,2-2-50 0,0-3-58 0,2-1-414 16,0-4 196-16,2-3 129 0</inkml:trace>
  <inkml:trace contextRef="#ctx0" brushRef="#br0" timeOffset="260622.3243">10701 11833 14 0,'0'0'129'0,"-4"-9"-5"16,4 3-12-16,0 6-5 0,9-11-9 15,-3 5-12-15,2-1-8 0,3-1-9 0,2 0 0 16,1 2-16-16,4 1-5 0,-2 0-2 16,1 1-2-16,1-1-11 0,0 3 1 15,-5 4-5-15,2-2 3 0,0 5-5 0,-3 1 3 16,-1 1-4-16,-5 3-4 0,1 1 2 16,-5 0-4-16,-2 2-4 0,-4 4 0 15,-3 1-1-15,-1-3 4 0,-1 4-4 16,-4 0-2-16,1-1 3 0,-1 0-4 0,0-2 3 15,3-1-7-15,0-2-2 0,1-1-3 16,4 1 13-16,1-4-5 0,2 1 0 16,6-1 0-16,3-1 1 0,4 1-4 15,1-3 1-15,2 2 4 0,4-3-4 0,-1 0-1 16,2-2-3-16,0 1 2 0,-3-2-5 16,2 0 4-16,1-2-8 0,-4 2-12 15,0-4-24-15,1 0-32 0,0 0-28 0,-4-4-36 16,0-1-302-16,1-1 149 0,-4-3 97 15</inkml:trace>
  <inkml:trace contextRef="#ctx0" brushRef="#br0" timeOffset="261077.5707">11508 11643 54 0,'-11'-6'58'0,"-3"2"-2"15,-4 1-4-15,2 1 0 0,-2 4-10 16,2 0-3-16,-1 2-4 0,2-1 2 0,0 5-6 16,3-2-1-16,2 3-1 0,2-1-2 15,4 1-2-15,0-1 3 0,2 1-2 16,6-1 2-16,-2 0-5 0,4-1 0 0,0-1 2 15,4 0-6-15,0-3 3 0,2 0-3 16,-1 0-3-16,2 0 1 0,-2-3-2 16,1 0 4-16,-1 0 1 0,0 0 6 0,-1 0-2 15,-2 0 9-15,-8 0 1 0,18 0 0 16,-12 0-5-16,0 1-2 0,-6-1 4 16,11 3-2-16,-7 0 1 0,0 3 0 15,-2 2 6-15,-2-1 3 0,2 5-8 0,-2-1-1 16,0 2-2-16,0 4-2 0,-2 0-2 15,2 2 1-15,0 0-3 0,-2 0-2 16,0 1-3-16,2-1 3 0,-2 2-7 0,2-3 0 16,-2 2-9-16,2-4-1 0,-2 2-12 15,2-3-15-15,0-2-32 0,-2 1-24 16,2-5-20-16,0 1-334 0,2-3 147 0,0-1 98 16</inkml:trace>
  <inkml:trace contextRef="#ctx0" brushRef="#br0" timeOffset="261379.5768">12043 11618 27 0,'2'-3'167'0,"-2"3"-6"0,0 0 5 16,0 0 2-16,2 17-5 0,-4-8-5 0,2 4-5 15,-2 6-8-15,2 1-10 0,-2 2-7 16,2 3-5-16,-4 6-12 0,2-3-11 16,0 3-8-16,2-1-11 0,-4 3-6 15,4-5-9-15,-2 1-4 0,-1-1-8 0,1-1-5 16,0 0-5-16,0-5-5 0,2-3-5 16,-2 1-6-16,2-4-16 0,0-3-16 0,-2 2-20 15,2-6-27-15,2 3-54 0,-2-5-50 16,2-3-53-16,-2-4-470 0,4 2 230 15,-4-2 152-15</inkml:trace>
  <inkml:trace contextRef="#ctx0" brushRef="#br0" timeOffset="262633.478">14331 11704 71 0,'-2'-6'140'0,"2"-1"-7"0,0 1-8 0,0 0-3 16,0 0-15-16,4 1-8 0,3-1-11 15,1-2-8-15,1 5-8 0,2-1-5 0,1 0-18 16,0 2 1-16,4 0-1 0,-4 2-5 16,5 2-4-16,0 2-2 0,-2 0-2 15,0 4-1-15,-2 1-1 0,-3 3-5 0,-2 1 2 16,-4 4-5-16,-1 0-1 0,-6 2-2 16,-3 4 0-16,-4 0-3 0,-2-1 0 15,-6 3-2-15,1 0 3 0,-4-2-4 16,2-2 2-16,3-5 1 0,0 2-3 0,2-2 3 15,1-3-1-15,7-1 4 0,-3 1 3 16,2-2 4-16,7-1-2 0,5-3-4 0,3 3 4 16,5-1-6-16,0-1 1 0,3-3-9 15,4 3 0-15,3-2 3 0,0-1-3 16,-2 0-1-16,3-2-4 0,-3 1 2 16,0-2-2-16,-2 0-2 0,-2 0-2 15,-2 0-6-15,-1-2-14 0,-2-2-20 0,0 0-32 16,-4 0-36-16,-1-2-43 0,-1 0-459 15,-2-2 206-15,-1 3 136 0</inkml:trace>
  <inkml:trace contextRef="#ctx0" brushRef="#br0" timeOffset="263234.1764">14875 11678 16 0,'11'-5'92'0,"-2"4"-4"16,1 2-9-16,-2 1 2 0,4 1-11 15,-4 2-2-15,0 3-2 0,0 1-4 0,-3 3 1 16,-1 1-5-16,-2 1 5 0,-2 0 0 16,-4 5-7-16,-5 1-5 0,-1-1-1 15,-2 0 0-15,-6 0 6 0,4-2-2 0,-4 0-3 16,4 0 0-16,-1-2-9 0,4-2 4 15,-2-1-14-15,3-2 2 0,4 2 1 16,0-5-1-16,1 2 3 0,7-1-5 16,3 0-3-16,1-1-2 0,2 0 1 0,7-4-8 15,2 2-1-15,0-1 0 0,2-2-2 16,2 0-19-16,1-2-14 0,0-2-29 16,0 0-22-16,1-3-11 0,1-2-9 0,-2-2-4 15,0 0-1-15,-1-3 7 0,-5 0 9 16,2 2 10-16,-2-5 2 0,2 5 11 15,-6-2 5-15,-1 2 11 0,-1-1 9 16,1 2 12-16,-2 1 11 0,-1 0 6 0,-2 1 11 16,0 3-6-16,-2 0 9 0,-4 4 7 15,6-1 8-15,-6 1 3 0,0 0 10 16,0 0-1-16,-10 21 4 0,8-12 7 0,0 2-2 16,2 3 0-16,-2-1 3 0,2 2 5 15,4 1 2-15,-2-1 6 0,5-2 2 16,0 2-3-16,3-3-2 0,0-1 5 0,3-1-2 15,0-5 0-15,2-1-2 0,-1-4 2 16,4-2-6-16,-6-5-1 0,3-3-5 16,-2-3-7-16,-3-6-7 0,-3-2 0 0,-5-1-4 15,-4-3-6-15,-7-1-5 0,-3-2-2 16,-8-1-4-16,0 2-1 0,-8-1-10 16,-2 2-31-16,-3 2-52 0,1 8-57 15,0-2-84-15,-7-3-463 0,-3 4 230 0,-2 2 153 16</inkml:trace>
  <inkml:trace contextRef="#ctx0" brushRef="#br0" timeOffset="264143.8225">3592 11037 44 0,'-7'4'126'0,"1"-2"1"0,-1 0 7 16,1 0-6-16,0 2-2 0,6-4-1 15,-11 5-13-15,7-3-4 0,0 2-5 0,4-4-9 16,-2 6 3-16,2-6-1 0,4 7 2 16,2-4-2-16,5-2-7 0,6 2-7 15,2 0-5-15,3-3-11 0,8 0-6 16,0 0-6-16,-1 0-5 0,1-3-5 16,0 2-3-16,-1 1-5 0,-5-2-2 0,-2 1-6 15,-2 1-5-15,-1 0-6 0,-3-3-13 0,-2 3-20 16,-2-2-31-16,0 2-48 0,-4-1-35 15,0-2-31-15,-1 2-475 0,-7 1 216 16,6-4 143-16</inkml:trace>
  <inkml:trace contextRef="#ctx0" brushRef="#br0" timeOffset="264403.642">3842 10914 119 0,'-5'-5'138'0,"5"5"-13"15,-2-8-3-15,2 8 2 0,-5-1 3 16,5 1 9-16,0 0 1 0,0 0 2 16,-6 15 5-16,6-6-3 0,-2 1-6 0,2 2-2 15,-2 7-9-15,2-4-11 0,0 4-7 16,-2 0-9-16,2 2-9 0,0 2-11 0,-2 5-5 16,2-6-6-16,-2 5-9 0,2-1-4 15,-2-1-2-15,0-1-8 0,0-3-5 16,0 2-13-16,0-2-25 0,-1-2-29 0,1-2-51 15,-1 0-49-15,1-3-46 0,2-3-57 16,-2-3-477-16,2-2 241 0,0-6 159 16</inkml:trace>
  <inkml:trace contextRef="#ctx0" brushRef="#br0" timeOffset="265104.6266">8343 11775 108 0,'-8'-4'164'0,"8"4"-7"0,-5-2-6 0,5 2-6 16,0 0-8-16,0 0-7 0,-4-4 2 0,4 4-10 15,0 0-3-15,0 0-9 0,26-1-7 16,-13 1-11-16,5-2-9 0,6 2-8 16,-1-3-11-16,3 3-2 0,4 0-7 15,-2-1-6-15,0 1-3 0,-2 0-9 0,-3-2-8 16,-1 2-14-16,-2-3-19 0,-3 0-32 16,-2 3-44-16,-4-4-45 0,-3 1-35 0,-2-1-446 15,-2-1 206-15,-4 2 136 0</inkml:trace>
  <inkml:trace contextRef="#ctx0" brushRef="#br0" timeOffset="265326.3476">8551 11599 41 0,'-13'-7'95'0,"5"1"16"15,2 3 7-15,-4-2 5 0,6 2-4 16,0 0-3-16,4 3 3 0,-8-3-3 0,8 3-4 16,-6-1 8-16,6 1 5 0,-6 7 6 15,3-1-3-15,1 2 2 0,-3-1-2 16,3 4-6-16,-2 4-8 0,2 0-13 0,-2 1-9 15,2 3-13-15,-2 0-3 0,-1-1-7 16,3 4-8-16,0-2-3 0,0 1-11 16,-2 3-10-16,0-4-16 0,2 0-30 15,2-3-32-15,-2 0-39 0,4 0-47 0,0-3-64 16,0-1-578-16,4-5 261 0,0 1 173 16</inkml:trace>
  <inkml:trace contextRef="#ctx0" brushRef="#br0" timeOffset="265971.3371">12232 11870 148 0,'0'0'143'0,"13"-2"-7"15,-3 2-10-15,2 0-9 0,4 0-12 0,2 0-10 16,2 2-9-16,1-2-6 0,0 0-11 16,-2 0-7-16,4 0-4 0,-4-2-5 15,2 2-9-15,-3-4-13 0,-4 2-12 0,1-2-31 16,-2-1-26-16,-3-1-28 0,-3-2-23 16,-1 2-21-16,-6-3-250 0,0 1 123 15,-2-1 80-15</inkml:trace>
  <inkml:trace contextRef="#ctx0" brushRef="#br0" timeOffset="266159.4046">12424 11698 281 0,'-12'-7'12'0,"5"1"10"16,-1 2 10-16,3 1 3 0,1-2 6 16,4 5 32-16,-8 0 13 0,8 0 15 15,-6 8 5-15,2 0 8 0,0 3 9 0,-2 3 5 16,2 3 2-16,2 2-2 0,-4 3 6 16,2 2-8-16,2 2-12 0,-2 1-9 15,-1 3-10-15,1-1-7 0,2 0-9 0,0-1-7 16,-2 1-8-16,1-3-7 0,1 1-8 15,2-6-16-15,-4 0-35 0,4-4-49 16,-2-1-57-16,2-1-71 0,0-5-531 0,4-4 241 16,0 0 159-16</inkml:trace>
  <inkml:trace contextRef="#ctx0" brushRef="#br0" timeOffset="266841.034">15765 11922 123 0,'14'0'127'0,"3"-1"-12"0,7 1-7 16,-2 0-11-16,8 0-2 0,0 0-17 16,-1-2-13-16,1 2 1 0,-2-1-4 15,-1-3-9-15,-3 2-14 0,-4-2-19 0,2 0-21 16,-5-4-42-16,-7 1-24 0,-1-1-23 16,-4-1-198-16,-5 1 97 0,-3-2 65 0</inkml:trace>
  <inkml:trace contextRef="#ctx0" brushRef="#br0" timeOffset="266995.7466">16046 11767 240 0,'-8'-8'16'15,"4"2"9"-15,-4 3 5 0,4-1 8 16,0 2 24-16,4 2 21 0,0 0 26 0,-8 9 8 16,6 2 3-16,-2 0 6 0,2 6 10 15,-3 0-3-15,3 4-9 0,-4 2-13 16,2 3-11-16,-1 1-9 0,-1 1-6 16,-1 0-7-16,3 0-8 0,-2-3-16 0,2-1-31 15,-2-1-46-15,4 0-65 0,-2-4-81 16,0-2-406-16,4-1 195 0,0-6 129 0</inkml:trace>
  <inkml:trace contextRef="#ctx0" brushRef="#br0" timeOffset="270209.0358">4254 10953 90 0,'8'-3'135'0,"1"-1"-10"0,1 1-15 15,8 0-15-15,-2 2-7 0,2 1-17 0,0-2 4 16,1 2-7-16,1 2-8 0,-2-1-8 16,2 3-7-16,-6 1-5 0,1-1-3 0,-4 2 5 15,-3-1-9-15,-4 2-1 0,-1 0 8 16,-6 1-5-16,-1 2 2 0,-6 1 0 16,-3-1 5-16,0-1 0 0,-5 2 0 0,-2 3 2 15,3-3 3-15,-2 0 2 0,4-2-9 16,1-1 4-16,2 2-4 0,0-3-2 15,4 4-3-15,0-3-3 0,3 0-3 0,3 2 0 16,4-1-4-16,3 3-2 0,3-1 2 16,0 2-9-16,2-3 4 0,4 3 1 15,-4-1-6-15,5 3-1 0,-4-1-1 16,-1-1 2-16,1 0-3 0,-3 1 8 0,0-1 5 16,-1-1 8-16,0 2 7 0,-3-2 7 15,-4 0 4-15,-2 1 1 0,-2 0 3 16,-4-2 1-16,0 1-3 0,-2 0-5 0,-5-1-4 15,-2-3 0-15,0-1-6 0,-5 1-5 16,2-5-5-16,1 0-3 0,-3-2-4 16,2-1 0-16,-2-1-9 0,3-3-9 0,0-4-31 15,-2-1-35-15,6-1-33 0,0 2-40 16,5-3-38-16,4-3-42 0,2-1-510 16,4 1 246-16,4-4 164 0</inkml:trace>
  <inkml:trace contextRef="#ctx0" brushRef="#br0" timeOffset="270526.2853">4565 10982 79 0,'0'0'130'0,"6"11"4"16,-10-3-4-16,2 3 8 0,-4 3 2 0,0 3-7 16,-3 0-8-16,0 5-7 0,3 3-5 15,0 2-8-15,0 3-7 0,2-2-8 16,1 0-6-16,3 3-8 0,0-3-7 0,5-1-2 15,3-2-5-15,2 0-5 0,3-3-3 16,2-4-5-16,0-2-6 0,-1-4-3 16,2-3 0-16,0-3-5 0,0-4-5 0,-4-2 1 15,2-5 0-15,-3-3-1 0,0 0 2 16,-5-3-1-16,-2-2-3 0,-4 1-5 16,-2-3-2-16,-6 2-4 0,-7 0-3 0,-4-2-1 15,-3 5 1-15,0-2-6 0,-2 2-11 16,1 1-22-16,-1 3-26 0,6 3-28 15,0 0-34-15,6 3-45 0,1 0-41 0,3 0-449 16,8 0 220-16,0 0 146 0</inkml:trace>
  <inkml:trace contextRef="#ctx0" brushRef="#br0" timeOffset="270824.4092">4872 11072 124 0,'0'0'131'16,"-8"17"3"-16,2-6-6 0,-2 3-8 16,2 0-7-16,0 4-2 0,0 5-5 0,2 1-1 15,2 3-14-15,2-4-2 0,2 2-3 16,4 0-6-16,0-3-7 0,7 0-2 16,0-2-7-16,1-5-5 0,3 2-5 15,3-9 2-15,-4 0-5 0,2-6-5 16,-2-4-2-16,1-2 0 0,-2-4-1 0,-4-1 0 15,-3-3-7-15,-6 4-3 0,-4-5-3 0,-2 1-5 16,-9-1 0-16,-4 1-6 0,-4-1-10 16,-3 3-22-16,2-2-32 0,-2 5-47 15,-1-3-57-15,-1 5-512 0,1-1 224 16,-2 0 149-16</inkml:trace>
  <inkml:trace contextRef="#ctx0" brushRef="#br0" timeOffset="278399.4005">8821 11526 59 0,'-4'-7'199'0,"4"3"-9"16,0 4-16-16,-4-6-3 0,4 6-20 15,0 0-8-15,0 0-9 0,0 0-8 0,0 0-3 16,-10 19 1-16,6-4 6 0,0 1-3 16,-3 6-1-16,0 0-6 0,1 5-9 15,-2 3-6-15,-1 3-11 0,1 0-6 0,-1 3-8 16,1-1-7-16,1 0-7 0,-1-1-6 16,2 0-6-16,0 0-8 0,-4-2-1 15,6-2-7-15,-2-6-3 0,0 1-8 16,2-2-12-16,0-4-24 0,2 0-32 0,-3-4-33 15,1-2-45-15,0-1-67 0,2-2-700 16,-1-4 301-16,1-4 199 0</inkml:trace>
  <inkml:trace contextRef="#ctx0" brushRef="#br0" timeOffset="278797.3576">8966 11765 31 0,'0'0'197'0,"2"-6"-18"15,0 3-19-15,-2 3-10 0,4-6-5 16,-4 6-8-16,9-6-13 0,-1 5 0 0,0-2-8 16,6 3-9-16,-2-1-6 0,0 1-5 15,4-5-7-15,-2 5-7 0,1 0-5 16,0-1-4-16,0 1-6 0,-3-2-6 0,3 2-4 15,-2-3-1-15,0 1-3 0,-1 2-5 16,-1-1-4-16,-2 1 0 0,1 0-5 16,-10 0-1-16,16 0-2 0,-8 0-2 0,-8 0-3 15,10 3 2-15,-6 2 3 0,-2 2-2 16,0 4-1-16,-2 3-2 0,-2 4-1 16,0 0-3-16,-4 7 2 0,2 0-3 15,-2-1-1-15,-4 2-3 0,4 4-3 0,-2-3 0 16,0-1 0-16,-1 1-2 0,0-2-4 15,-1 1-2-15,1-3-4 0,3 0-12 0,-2-3-25 16,1-2-35-16,1-2-37 0,1-3-39 16,3-1-51-16,-2-3-656 0,0-2 289 15,4-1 190-15</inkml:trace>
  <inkml:trace contextRef="#ctx0" brushRef="#br0" timeOffset="279272.4086">9524 12018 5 0,'20'-15'156'0,"-6"1"-6"16,1-3-17-16,-2 4-2 0,-2-2-8 16,-1 2-12-16,-4 0-6 0,2-4-5 15,0 5-4-15,-4-2-14 0,-2 1-5 0,-2 4-6 16,-2-3-10-16,-2 3-3 0,-8 1-4 15,2 0-6-15,-2 4-2 0,-4 1-1 16,2 3-6-16,-1 2-4 0,0-1-3 0,0 5 1 16,-1 0-3-16,2 3 3 0,2 3 7 15,1 0-3-15,3 1 4 0,2 2 0 16,1 1 5-16,3 2-4 0,2 0 2 0,2-2-2 16,3 3-2-16,-1 0-6 0,2 2-1 15,3 0-5-15,-1 0 0 0,0 1-1 16,3-4-5-16,-2 3-1 0,-3-2-3 15,0-1 3-15,0-4-2 0,-2 3 3 0,-4-3-2 16,0 0 4-16,0-3 1 0,-4 0 0 16,-2-1-4-16,-4-2 1 0,-1-2 2 15,-4-1 5-15,3-3 3 0,-3-4 1 16,-2 0 4-16,4-3 3 0,-1-1-2 0,2-2 4 16,4-3-1-16,2 2-2 0,6-4-7 15,4-1-3-15,4-2-3 0,8 2-2 0,2-3-5 16,8 1-20-16,-1-1-37 0,1-3-55 15,4 4-59-15,-3-2-104 0,1 1-622 16,0-2 298-16,-2 3 197 0</inkml:trace>
  <inkml:trace contextRef="#ctx0" brushRef="#br0" timeOffset="285854.6246">12556 11694 109 0,'6'-5'112'16,"-6"5"-7"-16,6-4-8 0,0 0-11 0,-2 2-10 15,4-2 1-15,2 2-11 0,0-1-6 16,3 1 3-16,2 2-12 0,0-2-2 0,1 2-5 15,2 2-6-15,-2 2 4 0,2-1 2 16,-2 1-13-16,1 2-4 0,1 0 1 16,-4-1-20-16,-2 3 9 0,0 2 0 15,-4-2 0-15,-2 1-9 0,-4 3 9 0,0-4-5 16,-2 5 3-16,-4-5-3 0,-2 6-3 16,0-3 0-16,-5 1 2 0,2-1-3 0,1 1 4 15,0-3-4-15,-3 3-2 0,2-3-2 16,3-1 2-16,0 1 1 0,2-1-5 15,-3 1 10-15,5-1 1 0,2 2 3 16,2 1 3-16,0-2 9 0,7 3 1 16,-3 0 1-16,4-1-4 0,2 1 5 0,0-2-5 15,2 4-1-15,4-1 1 0,-4-1-2 16,3 1-3-16,-1 1 1 0,-2-1-2 16,-2-2 5-16,0 1 3 0,-2-1-1 0,-2 0 2 15,-3 1 3-15,-1 0-1 0,-4-1 9 16,-2 1 6-16,0-3-5 0,-7 3 4 0,-1-1 5 15,-6-3-7-15,-4 1-2 0,-4 1-1 16,1-3-5-16,-5-2-4 0,1-1-4 16,2 0 0-16,-3-2-5 0,5 0-4 15,-3-4-2-15,8 2-5 0,-4-4-16 0,5 2-23 16,1-3-32-16,2-1-42 16,6-2-20-16,2-1-25 0,4 2-18 0,2-4-19 0,4 3-384 15,2 0 193-15,2-2 127 0</inkml:trace>
  <inkml:trace contextRef="#ctx0" brushRef="#br0" timeOffset="286479.5599">12964 12060 55 0,'24'-6'63'0,"-6"3"5"0,4-3-3 16,-3 0 3-16,4-1-2 0,0-1-3 16,1 0-7-16,1-3 9 0,-2 2 2 0,-2-3-6 15,1-1 5-15,-4 1-5 0,-3 0-5 16,-4 2-8-16,0-1-3 0,-7 4 6 0,-2 0-6 15,-4-1 0-15,-2 2-9 0,-5 2 1 16,-2 3-5-16,1-1-2 0,-5 4 7 16,1-1-5-16,-2 5 1 0,2 0 1 15,1 2-7-15,2 0 2 0,1 4 3 0,-1 1-4 16,5 2 7-16,2-1 0 0,4 1-4 16,0 3 2-16,2-1 1 0,4 0-4 0,0 0-2 15,1 2-5-15,1 0 0 0,0-2-2 16,-1 1-1-16,2-1-3 0,-3-2 1 15,0 1-3-15,0-3-4 0,0 2-9 16,-3-3 8-16,-3-1 4 0,0 0-1 0,-3-1-3 16,-1-1 2-16,-2-1 0 0,-4-2-3 15,-1-1 3-15,-2-3 1 0,-1 0 2 16,-1-4-4-16,0 0 4 0,2-1 2 16,1-2-3-16,1-2-2 0,2-2 1 0,3 1-2 15,4-4 1-15,2 1-3 0,4-4-2 16,4 1-3-16,2 1 0 0,4-2 2 0,3 2 0 15,0-2-4-15,2 5 3 0,0 1-1 16,0 2-2-16,0 4 1 0,-2-1 1 16,2 4-4-16,-4 1 4 0,2 4 0 15,-1 0-1-15,0 3-2 0,-2 2-1 0,1-1 5 16,-2 3-3-16,0-1 0 0,-1-2 2 16,2 3 1-16,-2 0-2 0,0-3 1 0,1 1 5 15,2-3 10-15,-2 1 7 0,3-5 6 16,-2-1 6-16,0-2 2 0,3-2-1 15,0-1-1-15,-2-5-2 0,-1-2-3 16,2-5-7-16,-4 1 1 0,-4-6-4 0,-2 1-2 16,-6 0-2-16,-4-3-7 0,-2 2 3 15,-4-1-4-15,-5 0 0 0,-2 4-1 0,-2 2-5 16,-3 1-6-16,0 3-18 0,0 2-23 16,1 0-37-16,2 8-52 0,4-1-63 15,-5-1-561-15,6 3 257 0,2 0 169 16</inkml:trace>
  <inkml:trace contextRef="#ctx0" brushRef="#br0" timeOffset="290759.7558">16499 11611 39 0,'4'-6'149'16,"0"0"-23"-16,-2 3-3 0,0-1-9 15,-2 4-3-15,0 0-4 0,0 0-4 0,9 13-7 16,-7-1-1-16,-2 1 1 0,0 4-7 16,-2 4 0-16,0 5-3 0,0 2-7 15,0 3-7-15,-5 5-3 0,3-1-11 0,0-1-4 16,0-3-1-16,-1-1-7 0,3 1-5 16,-2-3-9-16,0-1 4 0,0 0-9 15,2-6 1-15,0-2-8 0,0 0-25 16,-1-2-33-16,3-4-38 0,0 0-58 0,-2-3-473 15,2-4 206-15,-2-3 136 0</inkml:trace>
  <inkml:trace contextRef="#ctx0" brushRef="#br0" timeOffset="291216.2595">16903 11781 111 0,'11'-25'150'0,"-3"2"-9"0,-1 2-10 0,-3 2-13 16,-2-1-6-16,0 4-14 0,-2-2-4 15,-2 1-7-15,-2 2-11 0,0 0-13 0,-5 4 0 16,-2 1-17-16,-1 3 3 0,-3 5-4 16,0-1-5-16,0 8-1 0,1 0-6 15,-2 4-4-15,0 3-8 0,1 1 2 16,2 1 0-16,2-1-2 0,5 0 0 0,0 2-3 15,2-1-5-15,4-3 3 0,2 0-1 16,2-1-1-16,2-2 2 0,0-2 2 16,3-3-4-16,2 1-1 0,1-4 5 15,1-3 2-15,-2 2 0 0,4-2 2 0,-1-1 2 16,-1-2 1-16,2-2 3 0,-7 2-1 16,5 1 4-16,-5 1-2 0,1 0 0 0,0 1-3 15,-3 0-7-15,-6 3-2 0,0 0 3 16,12 8-4-16,-12 0 2 0,0 1-2 15,0 5 0-15,-2 0-2 0,-2 4-4 16,4 3 3-16,-4 4-2 0,2 1-2 0,-2 1 2 16,2 0-2-16,-3 1-1 0,1-2-2 15,2 1 0-15,-2 1-9 0,1-4-19 0,1-1-23 16,0-2-29-16,2-2-35 0,-2 0-39 16,0-4-494-16,0-2 218 0,0-3 144 15</inkml:trace>
  <inkml:trace contextRef="#ctx0" brushRef="#br0" timeOffset="291632.3732">17351 11611 90 0,'8'-6'148'0,"-2"0"-16"0,0 4-4 15,4 1-23-15,-10 1-7 0,22 5-19 16,-14-1 0-16,5 3-2 0,-3 1-9 0,1 2-4 16,-2-1-7-16,-3 3-5 0,-2-3-9 15,-2 3-4-15,-4-1-6 0,0-1 1 16,-4 3-5-16,-2-4-2 0,-4 2-6 16,4 0 2-16,-5-2-2 0,5 1 1 0,2-2-4 15,-3-1-5-15,5 3-1 0,-1-2 7 16,5 0-8-16,0 2-1 0,3-1 2 0,3 3 1 15,3-1-2-15,-1 3-3 0,5 1-1 16,1 0-8-16,-2 0 11 0,0 1-1 16,-2-4 8-16,-4 3 7 0,1 2 11 15,-2-4 2-15,-7 2 8 0,-3 0 11 0,-4-1 3 16,-3-1 6-16,-10 2-3 0,-3-4-7 16,-7-1-5-16,-4-1-2 0,-2-1-5 15,-1-2-10-15,-2-4-2 0,1 0-24 16,2-2-49-16,4-2-58 0,-5-4-93 0,5-1-472 15,-1-3 227-15,-1-2 149 0</inkml:trace>
  <inkml:trace contextRef="#ctx0" brushRef="#br0" timeOffset="294903.6001">3530 11775 111 0,'3'-4'122'0,"-3"4"-13"0,0 0-6 16,0 0 1-16,0 0-9 0,2-6-8 15,-2 6-2-15,0 0-6 0,0 0-9 0,0 0-5 16,0 0 0-16,0 0 9 0,-14 18 4 16,8-7-1-16,-4 2 0 0,-1 8 2 0,-2 0-5 15,-1 8-3-15,-1-3-8 0,2 3-4 16,0 3-1-16,1-1-7 0,4-1-6 16,3-2-2-16,0 3 1 0,5-4-8 15,2 1-3-15,4-3-1 0,2 1-3 0,0-1-2 16,4-4-2-16,2 0-1 0,2-1-2 15,-1-5 2-15,2 0 5 0,-4-4 11 16,1-2 14-16,0 0 11 0,-2-6 5 0,-1 1 3 16,-1-2-2-16,1-2 2 0,-3 0-9 15,1-5-4-15,-5 3-6 0,0-4-1 16,-4 0-9-16,-2-2-7 0,0 3-3 16,-4-3-5-16,-3 2-4 0,-2 0-5 15,-1 1 0-15,-1-1-5 0,1 2-7 0,-2 1-20 16,4 0-23-16,0 0-31 0,-1 1-35 0,2-2-31 15,1 2-31-15,8 2-26 0,-13-2-31 16,7 0-549-16,6 2 262 0,0 0 172 16</inkml:trace>
  <inkml:trace contextRef="#ctx0" brushRef="#br0" timeOffset="295448.2621">2959 11832 108 0,'0'0'149'15,"2"-6"-9"-15,-2 6-5 0,0 0-7 16,6-6-7-16,-6 6-7 0,0 0-7 0,2-4-8 15,-2 4-4-15,2-4-7 0,-2 4-5 16,0 0-9-16,0 0-6 0,5-3-5 16,-5 3-10-16,0 0-6 0,0 0-5 15,0 0-1-15,0 0-3 0,-7 24-5 0,1-10 7 16,-1 1-3-16,1 2-5 0,-2 2-2 16,-1 2-1-16,3 0 1 0,0 3-7 15,2-5 3-15,-1-1-6 0,2 1 0 0,6 0-2 16,0-1 1-16,1-2-2 0,2 0-2 15,4-1 2-15,1-1-4 0,2-4-2 16,2 2-1-16,1-2 1 0,4-2-17 0,-4-2-10 16,3-4-24-16,-2 3-23 0,2-4-14 15,-3-1-29-15,0-3-14 0,-1 0-36 16,0-1-409-16,-3-5 192 0,-1 2 127 16</inkml:trace>
  <inkml:trace contextRef="#ctx0" brushRef="#br0" timeOffset="295694.5786">3208 11972 94 0,'0'0'130'0,"0"0"-4"16,0 0-12-16,0 0 0 0,0 0 14 16,0 0-4-16,-14 17-1 0,10-7-6 15,-3 2-2-15,3 3-6 0,-3 0-5 16,1 4-8-16,0 0-6 0,1 4-11 0,-1-3-1 15,2 4-9-15,-2-1-9 0,-1-1-3 16,3 3-9-16,-1-5-1 0,1 2-9 16,0-2-12-16,0-4-30 0,2 2-38 0,0-3-42 15,0-2-36-15,0-1-37 0,2-2-414 16,0-1 194-16,-2-3 128 0</inkml:trace>
  <inkml:trace contextRef="#ctx0" brushRef="#br0" timeOffset="297356.5496">2792 11743 146 0,'-2'-9'145'15,"2"6"0"-15,0 3-12 0,-5-5-4 16,5 5-9-16,0 0-11 0,0 0-1 0,-13 11 5 15,5-2 2-15,-1 4-6 0,-3 6-6 16,-3 6-3-16,-2 2-4 0,0 1-9 16,2 5-7-16,1-2-7 0,-1 3-8 0,2 0-5 15,0 0-3-15,3-1-6 0,4-1-9 16,-2-3 1-16,6-1-2 0,2-2-4 0,2-1-2 16,6 0-6-16,0-4 0 15,2-2-3-15,3-2-1 0,-2-3 1 0,1-3-4 16,1-1-1-16,1-5 2 0,0-2 0 15,-4-3 7-15,0 0-3 0,1-3 2 0,-2-2-4 16,-1-1-3-16,-4-4-4 0,-1 3-1 16,-3-3-2-16,-5 1-2 0,-3 1-1 15,-3-1-3-15,-4 1-2 0,1 0-4 16,-4 2-10-16,2 3-18 0,-1-1-26 0,2 2-31 16,0 0-34-16,1 2-31 0,0 2-38 15,4 0-557-15,0 2 253 0,-1-1 166 0</inkml:trace>
  <inkml:trace contextRef="#ctx0" brushRef="#br0" timeOffset="311816.5731">8367 12478 84 0,'-7'-2'185'0,"3"-2"-7"16,4 4-11-16,0 0-10 0,-10-6-11 0,10 6-11 16,-5-4-14-16,5 4-11 0,0 0-6 15,-4-4-12-15,4 4-10 0,0 0-5 0,0 0-8 16,0 0-7-16,19-3-4 0,-8 3-5 15,1 0-4-15,2 0-4 0,-2 0-8 16,0 0-1-16,1 0-5 0,2 2-2 16,-2-2-2-16,-1 1-3 0,-1 1-2 15,2 0-2-15,-3 2-4 0,3 2-1 0,-2 1 2 16,-3 3 2-16,0-1 1 0,-1 7 8 16,-3 1 5-16,0 4 1 0,-4-1-3 0,0 8 0 15,0 0-1-15,-4-1 0 0,-2 1-3 16,1 7 0-16,-3-3-4 0,0 1-6 15,-1-1 2-15,0 0-3 0,1-1-1 0,0-5-2 16,2-2-9-16,-1 1-27 0,0-3-24 16,3-3-28-16,-2 1-27 0,2-6-24 15,0 1-34-15,-3-1-34 0,3-7-465 0,-2 1 224 16,-5-4 148-16</inkml:trace>
  <inkml:trace contextRef="#ctx0" brushRef="#br0" timeOffset="311975.9445">8170 12900 2 0,'-5'-6'185'0,"3"-1"-18"16,0 2-16-16,4-1-13 0,5-2-18 0,6 1-9 15,1-1-8-15,10-2-11 0,3 3-13 16,7-2 17-16,6 0-22 0,3 0-46 16,7 0-53-16,-1-5-82 0,-1-1-306 15,19-12 140-15,-17 2 93 0</inkml:trace>
  <inkml:trace contextRef="#ctx0" brushRef="#br0" timeOffset="313411.5704">7878 12634 44 0,'0'-6'164'0,"2"0"-4"15,0 0-9-15,-2 1 2 0,2-1-8 16,0 1-13-16,0-1-4 0,0 1-9 15,-2 5-3-15,2-8-10 0,0 4-7 0,-2-2-11 16,0 6-7-16,2-6-7 0,-2 6-8 16,2-4-8-16,-2 4-6 0,0 0-7 0,0 0-4 15,0 0 6-15,0 0 5 16,0 23 3-16,-2-5 4 0,0 2-1 0,0 5-3 16,0 1-7-16,-2 4-3 0,2 0-2 15,-2 1-5-15,2 1-13 0,-2 4 7 16,2-4-7-16,0-2-3 0,-1-1-22 0,1 0-36 15,2-6-29-15,0-1-38 0,2-1-30 16,-2-3-31-16,3-1-20 0,-1-6-476 16,0-2 224-16,0-4 148 0</inkml:trace>
  <inkml:trace contextRef="#ctx0" brushRef="#br0" timeOffset="314042.8076">8797 11390 6 0,'0'0'52'0,"0"0"-2"15,0 0-1-15,0 0-5 0,0 0-2 16,0 0-1-16,0 0-2 0,0 0 6 0,0 0-9 16,0 0-5-16,0 0-1 0,0 0 0 15,0 0-4-15,0 0 0 0,0 0-1 16,0 0-7-16,0 0 0 0,0 0-4 16,0 0 1-16,0 0 0 0,0 0-5 0,0 0 2 15,0 0-3-15,0 0-2 0,0 0 0 16,0 0-3-16,0 0-1 0,0 0-4 0,0 0-6 15,0 0 1-15,0 0-6 0,0 0-6 16,0 0-10-16,0 0-6 0,0 0-16 16,0 0-137-16,0 0 64 0,0 0 42 15</inkml:trace>
  <inkml:trace contextRef="#ctx0" brushRef="#br0" timeOffset="315600.7205">7228 12681 118 0,'2'-11'125'0,"2"1"-6"0,0 1-2 0,1-1-3 15,-1 3-3-15,0-1-13 0,-1 0 3 16,1 1-2-16,0-1-3 0,-2 2-13 16,0 0-1-16,0 1-15 0,-2 2-7 0,0 3-3 15,0 0-4-15,0 0 0 0,0 0 3 16,-14 13-5-16,5 0-3 0,0 2-3 16,-3 0-3-16,1 4 4 0,1-1-3 0,1 3-2 15,-2-3-5-15,3 0-3 0,-2 2-1 16,6-4-4-16,-1 1 2 0,0-1-2 15,5-2-2-15,3 4 1 0,4-5-9 0,1 2 4 16,6-1-2-16,4-1-3 0,2 1-1 16,4-5-3-16,3-2-1 0,1 1-3 15,-1-1 3-15,1-2-9 0,-2-3-19 0,-4 1-18 16,2-1-22-16,-5-2-20 0,0-2-27 16,-2-1-38-16,-5 2-20 0,2-5-424 15,-6 0 199-15,-4 1 131 0</inkml:trace>
  <inkml:trace contextRef="#ctx0" brushRef="#br0" timeOffset="315856.1198">7486 12740 54 0,'0'-9'158'0,"-2"-1"3"0,2 4-1 16,-2-1-9-16,0-1-11 0,0 5-10 16,2-3-12-16,0 6-5 0,0 0 0 0,0 0 3 15,-8 17-2-15,5-6-2 0,-1 4-6 16,-1 4 1-16,1 5-8 0,0 2-3 15,-2 1-11-15,2 4-6 0,-1 2-7 16,-1 1-4-16,0 3-7 0,2-2-7 0,-3-1-3 16,0-2-9-16,3-1-4 0,0-5-3 15,0 1-1-15,-2-2-6 0,2 0-16 16,-2-3-20-16,3-4-23 0,-2-1-23 16,1-2-26-16,2 0-44 0,-2-4-30 0,2 1-53 15,-4-4-490-15,4-3 237 0,-5-1 156 0</inkml:trace>
  <inkml:trace contextRef="#ctx0" brushRef="#br0" timeOffset="320377.0671">12456 12728 161 0,'0'0'164'0,"0"-5"-3"0,0 5-8 16,0 0-7-16,3-5-6 0,-1 1-2 16,-2 4-8-16,0 0-9 0,2-6-6 15,-2 6-1-15,0 0-2 0,0-5-2 0,0 5-6 16,2-5-6-16,-2 5-7 0,0 0-6 16,0 0-7-16,2-5-9 0,-2 5-7 15,0 0-9-15,0 0-7 0,0 0-6 16,0 0-3-16,0 0-2 0,-4 21 2 15,0-7-4-15,-1 4-1 0,0 5-3 0,1 2 1 16,0 2-1-16,-2 3-4 0,2 4 0 16,-1-3-4-16,3 3 0 0,-2 2-4 0,0-1-3 15,2-3 4-15,0-2-2 0,0-1-4 16,2-1 1-16,-2-2-2 0,2-1-2 16,-3-2-6-16,3-3-13 0,0-3-25 0,0 0-31 15,-2-2-37-15,2-3-29 0,2-1-37 16,1-1-57-16,-1-5-528 0,2-1 256 15,-2-2 169-15</inkml:trace>
  <inkml:trace contextRef="#ctx0" brushRef="#br0" timeOffset="321962.3216">11633 12927 48 0,'-6'-4'104'15,"6"4"-12"-15,0 0-11 0,0 0-7 16,0 0-2-16,0 0-11 0,0 0-5 0,0 0-1 15,0 0 3-15,0 0-7 0,0 0-3 16,26 5-2-16,-14-2 0 0,0-3-7 16,3 2-1-16,2-1-3 0,2-1 5 15,-2 3-12-15,0-1-2 0,-1-1-1 0,-2-1-1 16,0 1-2-16,-1 4 1 0,-1-1 0 16,2 2 8-16,-4 2 10 0,0 3 7 0,-4 3 11 15,2 0 3-15,-6 5-1 16,0 2 2-16,-2 2 1 0,0 4 1 0,-4-1-4 15,-1 2-4-15,-2 0-3 0,1 0-3 16,0 1-4-16,0-3-6 0,-3 1-6 0,3-2-3 16,-1-1-3-16,1 0-6 0,2-2-19 15,0-5-25-15,-1 1-31 0,3-3-27 16,0-4-28-16,0 1-19 0,4-3-27 16,-2-3-393-16,2 0 185 0,2-4 123 15</inkml:trace>
  <inkml:trace contextRef="#ctx0" brushRef="#br0" timeOffset="322962.2742">11288 12889 21 0,'-3'-6'173'16,"-1"-1"-9"-16,2 3-13 0,2 4-12 15,-12 0-1-15,3 6-5 0,-4 3 0 16,-1 4-9-16,-1 6 1 0,-4 3-6 15,-2 8-2-15,-1 7-7 0,-1 0-6 0,0 3-9 16,4 2-6-16,-1 0-9 0,6 0-7 0,2-6-9 16,2 0-4-16,6-1-3 0,4-6-7 15,2 2-3-15,2-4-5 0,8 2-3 16,0-5-1-16,5 0-4 16,0-8 1-16,4-2-6 0,1-1-3 0,0-4-5 0,2 0 5 15,-5-8 0-15,0 1 1 0,-2-4 3 16,-1 1-1-16,2-5 2 0,-6-2 3 15,-1 1-4-15,-5-1-2 0,-4-2-5 16,-2 1-4-16,-6-1-1 0,-5 1-2 0,-1 1-2 16,0-2-3-16,-8 5-6 0,3-3-16 15,-2 3-27-15,0 1-29 0,2 1-34 0,0 0-35 16,3 1-46-16,-2 2-40 0,2 0-540 16,-1 0 259-16,2 0 171 0</inkml:trace>
  <inkml:trace contextRef="#ctx0" brushRef="#br0" timeOffset="328043.8071">16484 12683 12 0,'0'-5'116'0,"0"5"-16"0,0-8-11 16,2 4-8-16,2 0-9 0,-4 4-8 15,11-4 0-15,-5 3-8 0,5 1-6 16,-11 0-9-16,19 1-5 0,-11 1 0 0,3 2 0 15,0 0-7-15,-3 0-4 0,0 0-6 16,1 1 3-16,-3 3-2 0,-1-3-2 16,-1 4 2-16,-2-2-2 0,-2 1-5 15,0-1-1-15,-2 1 3 0,0 0 0 0,0 1-7 16,-3-1 2-16,1-1-2 0,2 0 1 16,-2 2-5-16,-1-1 1 0,3-1-2 0,0 2 1 15,0 0-2-15,2-1 0 0,2 4 3 16,0-3-5-16,3 1 11 0,1 1-6 15,2 3-2-15,1-1-1 0,0-1 1 16,-1 1-1-16,0-2 4 0,0 1-8 0,0 1 12 16,-2-1 3-16,-2-1 18 0,-2-2 12 15,0 3 11-15,-6-2 4 0,0-1 5 16,-4 3-4-16,-6-5-3 0,-2 0-1 16,-4 1-1-16,-1-4-6 0,-5 0-4 0,2-4-4 15,-6-2-4-15,3 0-3 0,-3-4-5 16,2-1-7-16,3-1 1 0,1-2-11 0,4-1-13 15,0-3-20-15,6 3-18 16,1 0-21-16,2-3-21 0,3 3-29 0,-1-2-31 16,5 1-364-16,-2-1 172 0,4-1 113 15</inkml:trace>
  <inkml:trace contextRef="#ctx0" brushRef="#br0" timeOffset="329206.0886">15472 12832 106 0,'-10'15'111'0,"6"-5"-7"16,-3 3 9-16,0 0-17 0,1 2-7 0,0 3-7 16,0-1-10-16,-2 2-2 0,1 1-11 15,0-2 2-15,5 1-4 0,0-1-2 0,2-2-1 16,6-1-8-16,1 0-2 0,4-1-2 15,3-1-5-15,8-1-3 0,-1-3-8 0,7-1 1 16,-4-3-8-16,6 1-11 0,-2-5-8 16,-1 2-15-16,-1-6-9 0,1 2-23 15,-1-2-16-15,-8-1-13 0,2-4-13 0,-4 1-9 16,0-1-1-16,-6-2-208 0,1 1 105 16,-7 0 68-16</inkml:trace>
  <inkml:trace contextRef="#ctx0" brushRef="#br0" timeOffset="329381.4794">15792 13028 431 0,'-2'-12'0'16,"-2"4"17"-16,-1-3 14 0,1 4 16 0,0-2 3 15,2 3 2-15,0 0-7 0,-2 1-4 16,1 0 8-16,3 5 11 0,0 0-1 16,0 0-3-16,-8 18 1 0,8-9-1 15,-3 2 1-15,3 6 0 0,0-3 0 0,0 5-12 16,0 0-4-16,0 0 1 0,0 2-8 16,0 0-2-16,0-2-5 0,-2 1 0 0,2 0-6 15,-2-3-23-15,2 2-22 0,-2-4-23 16,2 1-32-16,-2-3-22 0,2-3-320 15,0-3 143-15,0 1 94 0</inkml:trace>
  <inkml:trace contextRef="#ctx0" brushRef="#br0" timeOffset="329635.9595">16097 12870 13 0,'0'0'161'15,"0"0"2"-15,0 0-8 0,2 15-4 0,-4-6-7 16,0 3-11-16,0 3-7 0,-1 3-3 16,-3 4-10-16,4 1-8 0,-2 4-13 15,2-1-6-15,-3 1-8 0,1 2-7 0,2-1-10 16,-3-2-4-16,3 2-8 0,-2-3-1 16,2-1-8-16,-2-3-6 0,2 0-15 15,0-4-20-15,0 0-22 0,0-1-35 16,2-5-36-16,-2 1-30 0,2-4-48 0,0 0-355 15,0-4 179-15,0-4 118 0</inkml:trace>
  <inkml:trace contextRef="#ctx0" brushRef="#br0" timeOffset="331066.3152">7054 13461 160 0,'22'3'187'15,"9"1"-9"-15,18 0-7 0,12-2-4 16,30 0-5-16,6-4-8 0,6 0-5 0,0-2-10 16,5-2-7-16,0 1-5 0,0-3-6 15,6 2-2-15,18-3-5 0,-25 2-11 16,-2 1-2-16,-6-1-9 0,-6-2-8 16,-19 4-4-16,-15 1-13 0,-2-1-1 0,-11 3-7 15,-3-3-4-15,-7 4-9 0,-2-2 2 16,-7 1-7-16,-1 1-3 0,-4-1-5 15,-4 2 1-15,1-3-3 0,-4 2-3 0,0 1-6 16,-3-2 2-16,-1 2-7 0,0 0-11 16,-1 0-20-16,-2-3-38 0,1 3-54 15,0 3-59-15,-9-3-74 0,12 0-638 0,-12 0 298 16,13-3 197-16</inkml:trace>
  <inkml:trace contextRef="#ctx0" brushRef="#br0" timeOffset="331730.9799">15258 13589 96 0,'15'2'165'0,"5"1"-11"0,14 0 0 0,6 2 0 16,13 1-4-16,8-3-2 15,23 2-3-15,5 1-10 0,4-4-1 0,0 2-8 16,-2-2-4-16,-16 1-9 0,-10-2-10 15,-3 1-8-15,-12-2-9 0,-3 0-2 0,-5 1-4 16,-5-1-1-16,-5 0-1 0,-6 0 1 16,-2 0-6-16,-3 0-5 0,-1 0-4 15,-2 3-7-15,-5-6-6 0,2 6-1 0,-5-3-9 16,3 0-20-16,-3 0-26 0,-1-3-46 16,-9 3-55-16,15 0-57 0,-15 0-50 15,12 0-592-15,-12 0 273 0,4-3 181 16</inkml:trace>
  <inkml:trace contextRef="#ctx0" brushRef="#br0" timeOffset="333221.5921">15295 9688 5 0,'-20'-12'101'0,"-1"4"-10"15,3-3-2-15,-4 3-8 0,-4 0-4 16,-1-2-8-16,-7 1-2 0,-4-1 0 15,-11-1-5-15,-5-1-8 0,-3 3 7 16,-5 0-12-16,-19-1-5 0,2-1-2 0,-6 3 4 16,14 3-12-16,8 0 3 0,-3 2-2 15,3 0-8-15,-1 3 1 0,1 3 0 0,-3-1-2 16,3 1-1-16,-20 7 1 0,1 3 0 16,1 2-3-16,1 2-5 0,4 2 3 15,-1 4-4-15,7 3 2 0,-1 4 0 0,5-2 5 16,5 4-5-16,2 1-1 0,3 3-2 15,5 1 7-15,3 0 1 0,3 10 5 16,3-2 2-16,6 5 3 0,1 2-2 0,3 4 1 16,8-9 0-16,3-2 1 0,4 2 3 15,0 0-2-15,7 3-1 0,-1 0 2 16,2 0 0-16,5 2-5 0,4-6 3 16,4 8-4-16,3-6-1 0,6 7-1 0,5 10 4 15,6-5 0-15,3-1-3 0,5-3 0 16,0-3-1-16,6 1-3 0,3-6 6 15,3 1 0-15,2-2-6 0,3-3 3 0,2-3 4 16,3-1-3-16,3-3-6 0,1-1 3 16,1-5-2-16,0-1-2 0,5-2-4 0,-1-3-1 15,5 0 2-15,4-1-7 0,0-4 3 16,5 1 0-16,1-4-1 0,2-1-2 16,6-3-1-16,3 0 0 0,0-3-1 0,2 1 9 15,-1-6 0-15,-4 4 2 16,-14-8-2-16,-6 1 0 0,0-4-2 0,0 1-1 15,-1-3 1-15,22-6 1 0,-3-1 2 16,-3-4-4-16,-2-6 1 0,-4-3 2 16,-1 0-1-16,-1-7-1 0,-2-1-2 0,-3-5 2 15,-3 3-5-15,-3-4 1 0,-5 0 1 16,0-2-5-16,-6 0 2 0,-5 0-1 0,-10 2-2 16,-6 4 0-16,-5-4-3 0,-1-3 1 15,-5 2 1-15,-6-3-6 0,-3-4 2 16,-3 4-1-16,-7-2 2 0,-5 1-4 0,-3-9 3 15,-9-18-2-15,-4-1-1 0,-7 3-2 16,-5-3-1-16,-3 5 4 0,-2-1-3 16,-7 6 0-16,1-1-2 0,-3 7 0 15,3 0 2-15,-5 6-7 0,3 0 8 0,-3 5-2 16,-1 2 1-16,2 2-4 0,5 8 1 16,3 4 3-16,3 4-2 0,-8-1 1 0,-12-4 0 15,4 6-1-15,-10-1-1 0,-7 3-1 16,9 6 4-16,3 1-2 0,-18 0-5 15,8 6 10-15,-11-4-2 0,10 5-3 16,7 1 4-16,-1 1 0 0,-3 4-3 0,3-1 2 16,-2 4-1-16,-1-2 1 0,3 3-2 15,1 3-3-15,1 2-9 0,1 0-16 0,3 1-18 16,2 1-24-16,4 5-38 0,5-2-34 16,10 0-49-16,2 3-619 0,7-3 276 15,1 3 183-15</inkml:trace>
  <inkml:trace contextRef="#ctx0" brushRef="#br0" timeOffset="365748.269">14543 12037 39 0,'0'-9'82'16,"2"1"0"-16,0-3-4 0,0 1-2 0,0 0-3 16,1-1-3-16,-1-1-3 0,0 2 5 15,0-2-1-15,-2 1 0 0,2-1-8 16,0 0 6-16,-2 3-4 0,0 0 3 15,0 1-8-15,0 3-1 0,-4-1-7 0,4 6 7 16,-21 7 14-16,-5 8 13 0,-12 13 6 16,-21 16 0-16,-24 22 7 0,-5 8-1 15,-10 10-2-15,-29 34-5 0,-2 0-5 16,-2 6-8-16,0 2-3 0,1-2-8 0,1-5-1 16,28-23 1-16,0-5 1 0,0 0-2 15,8-5-2-15,0-5-3 0,6-5 3 0,3-4-1 16,4-1-1-16,2-5-8 15,13-14 2-15,9-6 1 0,-1-2-5 0,8-2-5 16,9-13-2-16,8-4-3 0,6-6-5 16,5-3-5-16,3-3 0 0,0-1-1 15,4 0-8-15,1-2-2 0,2-5-5 0,5-1-5 16,-3-2-5-16,5 1-13 0,4-3-15 16,0 0-25-16,-4-11-38 0,4 11-32 15,4-13-38-15,0 7-27 0,1-1-21 0,-1 1-23 16,0-1-593-16,2-1 278 0,-2 2 184 15</inkml:trace>
  <inkml:trace contextRef="#ctx0" brushRef="#br0" timeOffset="366722.4193">11338 13816 20 0,'-8'-5'117'0,"0"2"-19"16,-1-2-5-16,-2 4 6 0,-1-2-5 15,-3 6 1-15,-7-2 7 0,0 7-1 0,-10 3 6 16,-5 4-4-16,-5 9 8 0,-17 13-1 15,-2 8-2-15,-3 6-3 0,-5 14 1 16,13-8-3-16,-3 17-3 0,13-13-5 0,3 4-7 16,5 2-6-16,6 2-5 0,9 1-5 15,7 1-6-15,4-9-5 0,10-7-4 16,4 1-6-16,10 19-2 0,6 2-10 16,5-9 1-16,9 1-3 0,4-8-4 0,7-5-5 15,3-1 1-15,1-9-5 0,5-3 0 16,1-12-2-16,-1-7-3 0,-4-11-1 15,1-3-4-15,-3-6 0 0,3-6-3 0,8-6 0 16,17-9-3-16,-3-10-4 0,-4-5 2 16,1-1-1-16,-3-9 0 0,-1-2-2 15,-3-1 1-15,-4-4 2 0,-2-4 1 0,-4-5-3 16,-6-5 3-16,-5 0 0 0,-7-6-1 16,-5-2 1-16,-9-2-4 0,-4-4 0 15,-11 12 4-15,-6 5-2 0,-13-21 0 16,-4 8 4-16,-11 2 6 0,-6 7-1 0,-5 4 1 15,-4 5 0-15,-8 8-1 0,0 1-2 16,-2 10-5-16,-2 2 0 0,8 9 0 16,4 6 1-16,8 5-2 0,1 6-2 0,2-1-8 15,4 3-14-15,1 3-16 0,3 3-24 16,1 3-24-16,1 3-24 0,4 5-27 16,2 1-35-16,2 0-33 0,0 3-569 0,6 0 262 15,1 2 172-15</inkml:trace>
  <inkml:trace contextRef="#ctx0" brushRef="#br0" timeOffset="367152.6886">11231 14191 110 0,'-4'11'186'15,"1"2"-3"-15,1 2-1 0,-2 4-5 16,-1 4-10-16,1 2-10 0,-2 1-12 16,2 4-3-16,-3 3-12 0,1 2-9 0,2-3-11 15,-2 2-13-15,2-3-8 0,-1-1-9 16,0-1-8-16,3-2-5 0,-2-2-11 16,2-5-4-16,0 1-3 0,0-5-1 0,2-1-6 15,-2-2 4-15,0-4 4 0,0-1-2 16,2-4-6-16,0-4-4 0,0 0-6 15,0 0-3-15,-4-27-3 0,4 5-6 0,2-7-3 16,2-7-3-16,2-2 1 0,2-10-3 16,4 0-2-16,-2 1-3 0,2 0-2 15,1 2 2-15,4-1-2 0,0 5-3 16,0 2 0-16,4 6 0 0,-4 0 0 0,0 6-3 16,2 4 4-16,1 0-1 0,-2 6-2 15,-1 0-1-15,0 4-6 0,0-1-8 16,-2 6-12-16,-2 2-22 0,1-3-26 0,-3 7-27 15,2 2-32-15,-5 2-39 0,1 2-42 16,-5 4-499-16,-2 2 243 0,-6 2 160 16</inkml:trace>
  <inkml:trace contextRef="#ctx0" brushRef="#br0" timeOffset="367310.0686">11160 14391 96 0,'0'0'122'15,"14"2"-8"-15,-2-2-6 0,1 3-18 16,1-3-5-16,6 0-7 0,-2 0-19 0,2 1-9 16,1-1-36-16,-2 5-40 0,0-5-40 15,1 0-181-15,-6 1 84 0,3 4 56 16</inkml:trace>
  <inkml:trace contextRef="#ctx0" brushRef="#br0" timeOffset="367925.6786">11637 14377 69 0,'4'-8'133'0,"0"1"-4"0,-4-2-7 16,0 4-6-16,-4 0-6 0,-2 2-1 15,-2 2-6-15,8 1-5 0,-28 7-5 0,11-5-11 16,-3 8-5-16,2 3-5 0,1 0-7 16,0 0-10-16,0 5-5 0,5-3-4 15,0 2-4-15,4-2-3 0,2 0 0 16,2-1-6-16,2-1-6 0,0-1-1 0,4-3-2 15,2-1-4-15,2 0-3 0,2-5-2 16,1 1 1-16,0-2-2 0,1-2-5 16,1-2 5-16,-1-2-5 0,1 3 0 0,-2-1 2 15,-1 0-3-15,0 0-2 0,-2-2 2 16,-6 4-1-16,12-2-2 0,-12 2-3 16,8 4 8-16,-6 0-9 0,0 0 3 15,0 3-1-15,0-1 0 0,0 2-4 0,0 0 7 16,2 0-6-16,1 1 4 0,1-2-2 15,0-1 2-15,5 1-4 0,4-1 2 16,-1-3-2-16,2-3-1 0,2 0-1 0,2-2-1 16,-1-3 5-16,2-1-4 0,-4 0 1 15,2 0 1-15,-2-3-5 0,-5 5 2 16,1-4 3-16,-7 2 2 0,-1 4 1 16,-5 2 0-16,0 0 14 0,0 0 5 0,0 0 9 15,0 0 2-15,-34 8-1 0,24 3-1 16,1-1 0-16,0 2 4 0,1-1 0 0,4 7 1 15,0 0 1-15,4 0-7 0,0 1-3 16,0 2 2-16,4 4-4 0,0-1 0 16,0 3-4-16,0-2 0 0,2 2 0 15,-3 0 0-15,-3-1 3 0,0-3 4 0,-5 4 5 16,1 0 4-16,-2-4 3 0,-4 1 1 16,-6-3-1-16,2-2-1 0,-3-4 6 15,-2 1-5-15,-2-7 6 0,-1-2-7 0,4-2 1 16,-2-2-10-16,3-6-1 0,1-3-3 15,2-4-3-15,4 1-8 0,2-5-6 16,6-5-14-16,0 0-26 0,6-2-50 0,4-2-60 16,7-4-74-16,2-1-694 0,4-6 309 15,5-1 204-15</inkml:trace>
  <inkml:trace contextRef="#ctx0" brushRef="#br0" timeOffset="368838.1046">14795 11776 72 0,'0'0'101'0,"-13"27"6"0,7-6 9 15,0 4-11-15,-3 13 11 0,3 8 9 16,-5 10 4-16,0 25 3 0,1 11 4 0,2 4-2 16,0 29-1-16,2 4 1 0,4 0-4 15,2 5-7-15,5-5-6 0,0-1-8 16,1-2-5-16,4-1-4 0,3-5-5 0,-2 2-8 15,1-6-6-15,-3-18-7 0,3-7-5 16,-4-2-3-16,-1-3 5 0,2-8-4 16,-5-13 0-16,0-11-8 0,-2-9-1 0,0-1-4 15,2-4-1-15,-4-7-6 0,2-4-1 16,0 0 0-16,0-4-10 0,-2-2-2 16,0-6-2-16,3 0-3 0,-3-1 3 15,2-3-5-15,-2-2-6 0,0 1 4 0,0-2-5 16,2 1 1-16,-2-4-1 0,0 2-6 15,0-3-3-15,3 0 3 0,-6 0-5 0,3-6 0 16,0 7-6-16,0-7-1 0,0 0 1 16,0 11-6-16,0-11-17 0,0 0-12 15,0 0-22-15,0 0-33 0,0 0-40 16,0 0-42-16,0 0-37 0,0 0-46 0,0 0-658 16,0 0 309-16,-11-18 205 0</inkml:trace>
  <inkml:trace contextRef="#ctx0" brushRef="#br0" timeOffset="374684.07">14531 14441 67 0,'-28'-2'89'0,"0"-1"-5"16,1 6 5-16,-1-2-7 16,-2 2 1-16,-7 7 3 0,-1-1-1 0,-7 5 2 15,1 3-6-15,-5 2 3 0,3 2 2 16,-14 12 0-16,1 3-1 0,4 2-3 0,1 2-2 16,6 3 0-16,1 3-4 0,5 1 6 15,4 5-8-15,5 2-2 0,7-7-7 16,9 0 0-16,4 2 0 0,5 0-4 15,6 5-4-15,4-1-2 0,6 2-3 0,11 16-3 16,8 0 4-16,10 0-3 0,7-2-2 16,16 7-2-16,9-8 0 0,10-2-4 15,5-10 1-15,10-3-4 0,3-12-2 16,7-1-3-16,-15-14-4 0,2-2-1 0,-2-3-4 16,0-8-2-16,-3-1-2 0,-14-7 0 15,-6-5-4-15,-1-5 1 0,18-7 1 0,-3-3 5 16,-1-8 0-16,-6-4 0 0,4-13 0 15,-5-2 1-15,11-13-5 0,-6-8 1 16,-2-6-4-16,-7 1-2 0,-7-7-4 16,-19 12 2-16,-3-5 3 0,-11-3-1 0,-4 3 2 15,-11 0-3-15,-9 3-1 0,-10 7 2 16,-11-19 2-16,-13 2-6 0,-21-12-1 16,-7 5-2-16,-11 6 3 0,-7 5-3 15,-6 7-2-15,-12 6-3 0,-3 6 1 0,-13 8-2 16,-11 6 0-16,-6 10 0 0,-2 5-3 15,0 8-4-15,26 8-10 0,3 4-18 16,7 7-24-16,9 4-25 0,5 3-29 0,18 5-31 16,11 0-24-16,6 5-25 0,4 4-20 15,5 0-540-15,0 4 255 0,8-6 169 0</inkml:trace>
  <inkml:trace contextRef="#ctx0" brushRef="#br0" timeOffset="375008.435">14317 14756 142 0,'4'3'149'0,"-2"3"-8"0,-2 4 1 15,0 4 0-15,0 1-1 0,-2 5-5 16,2 2-4-16,-4 8-6 0,2-2-8 16,0 5-6-16,0 2-10 0,0 4-10 0,0-1-9 15,-2 2-9-15,2-6-6 0,0 2-5 16,0-4-7-16,0 0-4 0,0 0-7 16,2-5-1-16,-2-2-7 0,2-3-11 0,0-1-20 15,-2-3-29-15,2-2-29 0,2-1-29 16,-2-5-44-16,-2-3-32 0,0-2-452 15,2-5 207-15,0 0 136 0</inkml:trace>
  <inkml:trace contextRef="#ctx0" brushRef="#br0" timeOffset="375304.1406">14327 14712 111 0,'2'-8'139'15,"4"1"-8"-15,1 1-12 0,-1 2-5 0,7 0-4 16,-2 1-9-16,1 3-9 0,6 0 3 16,-2 3-10-16,1 0-9 0,2 2-4 0,0 1-6 15,3 4-1-15,-4 1-6 0,2-2-1 16,-4 7-3-16,1-3-3 0,-2 3-3 16,0-2-1-16,-7 2-1 0,0-2-4 15,0 3 1-15,-6-1-4 0,-2-3 0 0,-2 4-3 16,-2-3-6-16,-6 3-2 0,0-4-3 15,-5 2 1-15,-2-1-6 0,-4-1-3 16,0-6-5-16,0 1-10 0,-5 0-33 16,7-3-34-16,0-2-39 0,0 0-52 0,3-3-445 15,4 0 204-15,0-3 134 0</inkml:trace>
  <inkml:trace contextRef="#ctx0" brushRef="#br0" timeOffset="375533.8066">14685 14965 54 0,'0'7'143'0,"2"4"-7"16,-4-1-6-16,4 5-10 0,-4-2-11 16,2 0-7-16,-2 2-18 0,0 1-1 15,2 1-9-15,0 0-9 0,-2-4-5 16,2 2-6-16,0-1-5 0,0-3-16 15,0 2-23-15,0-3-25 0,0-1-27 0,2-2-26 16,-2 1-34-16,0-8-265 0,0 0 124 16,0 0 83-16</inkml:trace>
  <inkml:trace contextRef="#ctx0" brushRef="#br0" timeOffset="375667.5829">14600 14752 15 0,'0'-6'90'0,"2"3"-15"16,-2 3-22-16,8-4-22 0,2-2-30 0,0 4-92 16,2 0 31-16,1 0 21 0</inkml:trace>
  <inkml:trace contextRef="#ctx0" brushRef="#br0" timeOffset="376558.1446">14977 14739 146 0,'2'13'143'0,"0"1"-6"16,1 6-8-16,-3 2-8 0,-3-1-8 16,3 4-7-16,-2 4-12 0,2-2-10 15,-4 1 0-15,2 2-15 0,-2-2-9 16,-1-2-5-16,1 1-5 0,-2 0-8 0,3-10-14 16,-1 2-7-16,0-4-10 0,2 2-9 15,0-9-10-15,-2-2-13 0,2 1-1 16,-2-7 0-16,4 0-1 0,0 0 11 15,0 0-5-15,0 0 2 0,0 0 4 0,8-18 3 16,-2 12-2-16,2-2 2 0,3 2 0 16,4-1 6-16,0-1-1 0,-1-2 4 0,8 1 13 15,-3-1-6-15,2-1 5 0,-4 0 8 16,2-1 8-16,-2 0 9 0,-5 4 12 16,2-5-2-16,-4 5 11 0,0-4 3 15,-1 2-1-15,-5 1 1 0,0 1-4 0,-4 4-4 16,0-3-3-16,-6 3-5 0,0 2-2 15,6 2-2-15,-19 2-5 0,8 3-3 16,-2 4-2-16,1 2-3 0,2 1-1 16,-2 1-7-16,4-1 0 0,2 6-1 0,2-3-5 15,-1 1 0-15,5-1 3 0,0-2-1 16,2 4-3-16,3-7-4 0,1 1 1 16,2 2-2-16,1-9 1 0,0 0-4 0,1 2-3 15,0-6 0-15,1 0-1 0,0 0 0 16,-1-4 0-16,3 0-1 0,-5 1-1 15,3 0 2-15,0 0 1 0,-3-3-2 0,0 4 1 16,-2 0 2-16,2-2 2 0,-4 2-3 16,-4 2 1-16,0 0 2 0,14 6 0 15,-10 0-4-15,-4-2 3 0,3 3-1 0,1 3 0 16,-4-3-1-16,0 3 1 0,2-2-1 16,0 0 0-16,-2 0 1 0,0-3-1 15,2 0 4-15,0-2 5 0,-2-3 2 16,7 4-4-16,-7-4 1 0,10-7-2 0,-1 0 1 15,1-4-3-15,4 1 0 0,0-2-2 16,-4 1-2-16,5-3 0 0,0-3-5 16,0 2 2-16,-1 2-2 0,0 3 1 15,-2-3-1-15,-2 2 1 0,1 1-1 0,-2 2 3 16,-3 2-3-16,0-1 2 0,1 2-2 16,-3-2-2-16,-2 6 4 0,-2-8 0 0,0 9-2 15,0 0 0-15,-6-8 2 0,-1 8-2 16,7 0 2-16,-12 0 0 0,12 0 0 15,-18 4 2-15,10-1-1 0,0 1 0 16,2 3-1-16,0 0-2 0,-2 0 2 0,6 0 0 16,0 5-1-16,2-2 6 0,2 1 4 15,0 2-5-15,6 2 6 0,-2 1-3 16,2-1 1-16,0 2-4 0,3 2 4 16,-2 1 0-16,-1-2-1 0,0 2 3 0,1 0 4 15,-3-1 4-15,-4-1 3 0,0-2 0 16,-4 2 0-16,0-1-3 0,-2-2-1 0,-4 1-2 15,-3-1-1-15,-2-2-5 0,0-1-2 16,-3-4-29-16,0 3-34 0,2-4-47 16,-1-5-38-16,3 2-47 0,-1-8-43 15,0-2-479-15,5-3 241 0,0-4 159 0</inkml:trace>
  <inkml:trace contextRef="#ctx0" brushRef="#br0" timeOffset="376906.7066">15608 14937 92 0,'0'15'152'0,"0"1"-8"15,2 2-9-15,-2 5-12 0,0 4-11 16,-4 2-12-16,0 1-7 0,2-2-12 0,-3 1-7 16,1 0-7-16,0-5-5 15,-3 1-7-15,1-3-9 0,2-6-2 0,-1-1-4 16,1-3-2-16,0-5-5 0,2-1-5 15,2-6-4-15,0 0 2 0,0 0-8 0,0 0 2 16,8-26-4-16,-1 12-4 0,3 1 3 16,1-1-5-16,0 2-2 0,-1-2 3 15,2 3-5-15,0 0 1 0,-2 4 2 16,0 0 4-16,1 3 3 0,-2 1 1 16,1 3 2-16,-10 0 4 0,17 11 1 0,-11-6-2 15,2 6-3-15,0 2-2 0,-4-2-1 16,2 3-2-16,-2 1-4 0,-2-2-12 15,2 4-33-15,-2-4-33 0,0-1-43 0,0-3-46 16,-4 1-366-16,2-5 177 0,-2 1 118 16</inkml:trace>
  <inkml:trace contextRef="#ctx0" brushRef="#br0" timeOffset="377199.0171">16016 15120 103 0,'0'0'123'16,"0"0"-11"-16,0 0-1 0,0 0 8 16,0 0 3-16,-14 11 5 0,5-5 7 0,1 5 6 15,-1 0-1-15,0 1 1 0,1 1 4 16,2 2 3-16,2 1 0 0,2-1-5 15,2 3-10-15,4-5-10 0,2 2-11 16,2-2-10-16,5 0-10 0,0 1-11 0,2-7-11 16,-1 1-24-16,4-2-43 0,-4 1-54 15,3-7-49-15,-4 3-44 0,2-3-41 0,-3-3-569 16,-1 0 257-16,-2-1 169 0</inkml:trace>
  <inkml:trace contextRef="#ctx0" brushRef="#br0" timeOffset="379634.6826">15760 10919 48 0,'-11'-10'131'0,"3"2"-10"15,0 1 1-15,2 2 0 0,-4-2-2 16,2 1-4-16,2 4-4 0,-2-4-3 16,1 2-2-16,1 0-9 0,0 0-5 15,-1 1-7-15,3-1-11 0,-3 2-9 0,7 2-8 16,0 0-7-16,0 0 0 0,-12 11 2 15,12 0 1-15,4 7 8 0,7 4-4 0,10 15 2 16,17 18 3-16,19 23 4 0,15 11-5 16,8 7 4-16,9 9 0 0,22 29-2 15,-2 6 0-15,2 3-3 0,-4-1-2 0,6 3-9 16,-6 4 4-16,2-5-5 0,-1 0 0 16,0-3 5-16,-3-2 5 0,5-10 6 15,-23-26-4-15,4-2 6 0,3-5-7 16,-1-3 2-16,-4-3-2 0,-5-1-10 0,-2-8 4 15,-3-4-5-15,-5-7 1 0,-7-3-12 16,-9-17 0-16,-7-3 5 0,-1-5-13 16,-11-9-1-16,-5-7-4 0,-7-5 3 0,1-2-9 15,-6-2 5-15,2-3-5 0,-5-3-2 16,2 0-2-16,-2-1 0 0,1 1-1 16,-4-5-14-16,2 0-14 0,-4 0-24 15,1 0-19-15,0-3-35 0,-4 1-36 0,-1-2-42 16,0 0-39-16,4 0-41 0,-2 0-33 0,0 0-585 15,3-1 295-15,0-1 195 0</inkml:trace>
  <inkml:trace contextRef="#ctx0" brushRef="#br0" timeOffset="380257.6506">19189 14041 34 0,'-30'-20'202'0,"-1"-2"-5"0,-3 6-4 15,-2 2-1-15,-7-2-9 0,-5 3-7 16,-7 2-8-16,-2 5-11 0,-5 1-9 16,-3 3-7-16,-20 9-9 0,1 5-4 0,-3 5-7 15,2 8-6-15,-2 6-7 0,-10 14-6 16,8 4-3-16,2 2-9 0,7 10-6 15,21-7-9-15,1 1-2 0,7 8-4 16,7 3-9-16,8 0-3 0,7 2-4 0,7 3-5 16,8 3 1-16,12-8-3 0,10 17-1 15,8-1-7-15,10 3 3 0,14 15 2 16,9-4-15-16,6-2 8 0,7-2-5 0,3-5 5 16,7-5-8-16,-2-6 5 0,4-3 4 15,9-9-4-15,6-1-2 0,6-8 6 16,6-3-11-16,5-6 8 0,2-5 2 0,0-7-3 15,6-1 9-15,3-6-6 0,6-6 10 16,-1 0 0-16,7-8-5 0,0-1-4 16,-14-10-4-16,1 1-3 0,3-6-5 0,14-4 8 15,-4-6-14-15,-2-8 0 0,-6-3-2 16,-5-7-3-16,-8-3 0 0,-6-13-4 16,-9-7 2-16,-9-9-4 0,-5-6-4 0,-10-5 2 15,-7-8-4-15,-9-7 0 0,-11-5-3 16,-10-6 3-16,-15 12-4 0,-11-4 3 15,-8 1-7-15,-17-26 1 0,-10 7-2 0,-18 0-1 16,-14-1-1-16,-13 6-1 0,-9 4-1 16,-12 0 2-16,-11 10-5 0,-40-12 5 15,16 31-3-15,-38-8-2 0,23 26-1 0,-5 4-21 16,-7 11-13-16,-7 7-3 0,-3 7-8 16,1 8-17-16,12 5-16 0,7 8-23 15,34 7-22-15,6 3-22 0,8 10-23 0,12 5-19 16,7 6-24-16,8 5-23 0,10 4-653 15,7 2 307-15,7 2 202 0</inkml:trace>
  <inkml:trace contextRef="#ctx0" brushRef="#br0" timeOffset="380901.545">18554 15095 92 0,'9'2'178'0,"-1"-2"1"15,4-2-3-15,4 0-7 0,0-5 0 0,8 0-7 16,-1-4-5-16,7-2-8 0,0-8-8 15,5-2-10-15,1-5-22 0,13-11-4 16,-3-3-12-16,-1-1-8 0,-5-2-10 0,-8 3-5 16,-9 11-8-16,-6 0-5 0,-2 4-5 15,-7 6-6-15,-4 0-2 0,-6 4-8 16,-4 2-3-16,-6 3-3 0,-9 4-1 0,-3 3-6 16,-2 4 0-16,4 1-2 0,-4 6-4 15,5 2-2-15,1 4-2 0,8 1-3 16,2 6 3-16,6-1-1 0,6 3 0 15,8 3-2-15,4 1 1 0,4 2 0 0,3 3-3 16,2-5 2-16,2 5-3 0,-3-3-1 16,-1 2-1-16,-2-8-4 0,-4-1 4 15,-3 0 1-15,-3-1-1 0,-2-3 3 16,-3 2 1-16,-2-2-3 0,-6-2 2 0,-5 0 0 16,-2-4-2-16,-1-3 3 0,-1 0 0 15,-2-4-2-15,2-2 3 0,3 2-1 0,0-6 0 16,2 0-3-16,4-1-2 0,4-4 0 15,2-2-2-15,10-2-8 0,0 0 6 16,5-1-1-16,0 0 0 0,4 1 2 0,-1 2-5 16,0-1 4-16,0 1-1 0,-2 4-1 15,-1 3 0-15,1 1-2 0,-2 4 4 16,2 1-1-16,-4 3-3 0,1 0 4 16,0 3-4-16,-2 2 6 0,-1 2-1 15,-2-1-2-15,0 2 3 0,0 2-8 0,-2-3-23 16,0 0-22-16,-1 1-31 0,-1-3-29 15,1 2-31-15,-3-5-24 0,0-1-36 16,1-1-537-16,-3-6 251 0,-2 0 166 0</inkml:trace>
  <inkml:trace contextRef="#ctx0" brushRef="#br0" timeOffset="381027.4238">19361 14611 18 0,'0'-3'38'0,"0"3"-21"0,6-6-42 16,-6 6 8-16,6-5 6 0</inkml:trace>
  <inkml:trace contextRef="#ctx0" brushRef="#br0" timeOffset="381948.6331">19589 14593 16 0,'2'9'214'15,"0"0"-4"-15,2 4-7 0,-4 4-10 16,0 4-7-16,0 0-10 0,0 6-13 16,0 2-12-16,-2-2-14 0,0 9-7 0,0-5-14 15,0 1-13-15,-2 2-10 0,2-6-7 16,-2-1-10-16,2-1-8 0,-2-2-4 16,1-6-4-16,1 1-4 0,0-5 6 15,0-1 3-15,2-5-5 0,-2-2-8 0,-1-5-6 16,3-1-5-16,0 0-6 0,0 0-5 15,7-18-2-15,0 8-5 0,1-4-4 16,0 3 1-16,7-3-6 0,2 2-3 0,-2-1 4 16,4 2-4-16,2 0-2 0,-1 4-3 15,-2-1-1-15,-1 6-3 0,2-4-1 16,-2 4 0-16,-2 4 3 0,2 0-4 0,-3 2 2 16,0 3 1-16,-4 3 0 0,-2 0 1 15,-1 1-1-15,-3 1-1 0,-2-2 2 16,-4 5 2-16,0-5-2 0,0 2 3 15,-5 0-3-15,1-1 0 0,0-3 2 0,0 1-2 16,-1-3-3-16,2-2-6 0,-1 1-8 16,4-2-9-16,2-3-14 0,0 0-3 0,0 0-9 15,-2-14-2-15,8 7-3 0,3-3 0 16,2 2 0-16,1-2 4 0,1-2 7 16,-1 2 1-16,4 1 3 0,-4 3 3 15,0-4 5-15,2 3 2 0,-2 2 0 0,-1-1 3 16,-1 3 2-16,-1 1 11 0,2 2 3 15,-11 0 4-15,16 5 6 0,-8 1 1 16,2 3 4-16,-4-5 3 0,0 5-1 16,2 0-2-16,-1 2 3 0,-1 0-2 0,3-1 2 15,-3 4-4-15,0-7-1 0,1 3 2 16,-3-2-1-16,2 1 1 0,0-5 1 16,1 2-1-16,0-1 1 0,-1 1 0 0,0-4-1 15,4 0-1-15,-1-2-1 0,-9 0 0 16,19-4 0-16,-8-2 0 0,1 1-4 15,-1-1 3-15,2 2 1 0,-3-5 0 0,0 3 3 16,0 0 5-16,-2 3 5 0,0-3 2 16,-1 2-3-16,-1-2 0 0,0 4-3 15,-1-1-1-15,-5 3-5 0,8-4-1 0,-8 4 3 16,0 0-2-16,0 0 0 0,15 7 0 16,-11-5 0-16,0 4-1 0,-2-3 0 15,2 4 0-15,0-4 0 0,2 5-3 16,-2-3 2-16,2 3 2 0,-2-2-3 0,2 1 0 15,-2 1 2-15,3-4-2 0,1 2 3 16,-1-3-3-16,1 1 0 0,1 0-1 16,-1-2 3-16,0 2 0 0,4-4-1 15,-2 0-1-15,2 0-2 0,-1-4 1 0,2 4-2 16,-1-4 3-16,-1 4-1 0,-3-2 0 16,3 1 4-16,-2 1 5 0,-1-3 3 0,-8 3-1 15,12 0-3-15,-12 0 3 0,14 3 5 16,-10-2 10-16,2 1-4 0,-2 6 4 15,0-4-3-15,1 2 3 0,-1 5-5 16,2-6 0-16,-2 2-4 0,1 4-1 0,1-1-1 16,1-1-13-16,-3-3-39 0,4 1-48 15,-2-4-62-15,2 1-52 0,2-4-70 16,-10 0-558-16,12-4 281 0,-6-3 184 16</inkml:trace>
  <inkml:trace contextRef="#ctx0" brushRef="#br0" timeOffset="384080.1254">10549 14695 61 0,'-7'2'159'0,"7"-2"2"0,0 0-4 15,0 0 2-15,0 0-4 0,0 0-5 0,22-8-6 16,-8 2-9-16,8-7-8 0,5-3-8 16,7-8-11-16,6-4-6 0,13-10-9 15,2-10-7-15,5-4-7 0,7-16-14 16,-1-3-8-16,1-3-6 0,-7 1-3 0,-13 14-8 16,-7 8-2-16,-9 7-5 0,-7 9-3 15,-10 7 1-15,-3 7-1 0,-2 0-6 16,-7 6-4-16,-7 4 1 0,-1 5-4 0,-5 4-2 15,-5 4 0-15,-4 4 0 0,2 5-2 16,-6 8-1-16,1 4 0 0,1 3-1 16,6 4-1-16,4 4-1 0,0-2-1 15,10 4 1-15,4-3-2 0,5 4 1 0,6 5 1 16,5-1-1-16,8 0-2 0,-1-2 2 16,3-2-1-16,-2 0 3 0,-3-1-4 15,-4-6-1-15,-4 0 1 0,-5-4 2 0,-4 0 2 16,-4-5 0-16,-4-4-1 0,-4 4 4 15,-4-3 4-15,-5 0 4 0,0-7 5 16,0-2 3-16,-1-3 3 0,0-3-5 0,2-3-5 16,3-6-2-16,4-1-2 0,1-1-1 15,4-5-5-15,4-2-3 0,4-3 1 16,5-1 0-16,6 2-3 0,7-4-1 16,-1 5-1-16,-2 2-1 0,2 1-1 0,-1 4 0 15,0 0-1-15,-2 4 2 0,-3 3 0 16,1 2 2-16,0 4 1 0,-4 2 1 0,4 1-1 15,-6 3 0-15,1 1 2 0,-1 3-4 16,-3-1 0-16,4 3-2 0,-5 1-3 16,0-2-21-16,-2-3-29 0,2 2-28 0,-4-3-26 15,0 0-13-15,-2-1-38 0,0-2-40 16,-2-6-17-16,0-2-534 0,0 0 254 16,0 0 167-16</inkml:trace>
  <inkml:trace contextRef="#ctx0" brushRef="#br0" timeOffset="384201.4246">11370 14312 92 0,'-2'-8'93'0,"-2"1"-8"16,2 3-12-16,2 0-6 0,0 4-10 0,0 0-11 15,0 0-13-15,16 0-26 0,-16 0-34 16,18 4-152-16,-8 0 61 0,1-3 40 16</inkml:trace>
  <inkml:trace contextRef="#ctx0" brushRef="#br0" timeOffset="384747.797">11554 14319 61 0,'6'3'93'0,"-6"-3"5"0,12 3 20 0,-8 3 16 16,0 2 1-16,0 1 1 0,0 2-2 16,0 4 0-16,1 2-2 0,-1 3-4 15,0 5-5-15,0-2-4 0,3 4-8 16,-3-1-7-16,0 1-8 0,1 0-10 0,-3 0-5 16,0 1-8-16,0-8-9 0,-2 1-6 15,2-3-3-15,0-3 0 0,0-2 6 16,-2-1 7-16,2-3-7 0,-2-5-6 15,0 2-8-15,0-6-6 0,0 0-6 0,0 0-3 16,16-21-2-16,-8 10-5 0,2-1-4 16,0 0-3-16,3 1-1 0,4-2-3 15,0 3-1-15,3 0-2 0,-4 0-1 16,-1 2-3-16,4 3 5 0,-4 4-8 0,0 1 2 16,-2 0 1-16,-3 1-3 0,0 4 4 15,-1 3 1-15,-4 2-2 0,-3 0 0 0,-2 0 3 16,-2 1-1-16,-5 2-2 0,0-3 0 15,-3 4 0-15,0-3 0 0,1-2-8 16,0 3-17-16,3-8-20 0,-2 5-21 16,3-7-20-16,3 0-26 0,2-2-6 0,0 0 1 15,0 0 1-15,19-13 2 0,-3 5 18 16,0-2 5-16,1 3 6 0,2-7 7 16,2 3 9-16,-1 1 23 0,-4-1 7 0,0 1 16 15,-4 3 19-15,0 1 15 0,-1-2 6 16,-2 6 5-16,1-3 8 0,-3 5 19 15,-7 0 10-15,12 5-2 0,-8-3-5 16,0 6-3-16,1 0 0 0,0 1-9 0,-3 1-3 16,2 0-3-16,0 1-2 0,-2 0-7 15,4 1-3-15,-2-3-2 0,2 3-4 16,-1-1-7-16,2-5-13 0,-3 1-11 16,2 0-13-16,0-2-19 0,1-2-14 0,-1 0-38 15,-6-3-27-15,12-3-26 0,-12 3-32 16,12-8-473-16,-6 2 221 0,-4-1 146 0</inkml:trace>
  <inkml:trace contextRef="#ctx0" brushRef="#br0" timeOffset="384897.1744">12037 14366 110 0,'0'0'101'0,"0"0"-11"0,0 0-21 16,8-4-18-16,-8 4-28 0,0 0-31 15,16 7-26-15,-8-4-103 0,-2 5 46 16,0-2 31-16</inkml:trace>
  <inkml:trace contextRef="#ctx0" brushRef="#br0" timeOffset="385179.6469">12150 14480 59 0,'4'13'101'0,"0"1"7"0,0-1 5 16,0 0 1-16,-2 4 0 0,2-2-3 15,0 3-4-15,1-2-4 0,2 1-15 0,-1 1-2 16,0 0-2-16,0-4-12 0,5 3-6 15,-3-3-3-15,1-1-5 0,0-1-3 16,1-3-3-16,2-1-4 0,2-3-3 16,-2-3-3-16,3-2-8 0,2-2 1 0,-2-1-5 15,1-3-6-15,2 0 2 0,-4-1 3 16,1-1 6-16,0 2 3 0,-2-1 5 0,-1 3 1 16,-1-2 2-16,0 2 1 0,-3 3 9 15,2 1 22-15,-10 0 8 0,18 7 7 16,-6-1 6-16,-1-1 6 0,1 5-13 15,1-1-2-15,4 3-11 0,5-1-6 16,-4 2-8-16,5 0-12 0,3-5-39 0,4 1-70 16,1-5-97-16,1-1-124 0,8-6-613 15,0-4 302-15,1-4 200 0</inkml:trace>
  <inkml:trace contextRef="#ctx0" brushRef="#br0" timeOffset="386732.1056">18711 14808 75 0,'4'-4'96'0,"0"-1"-1"0,3 3-1 16,-7 2 6-16,10 0 7 0,-10 0 0 16,9 11 3-16,-5-3-2 0,2 5-7 0,-2-1-7 15,5 2-2-15,2 1-12 0,-1 2-5 16,7 0-2-16,2-1-3 0,2-3-3 15,3 0-4-15,3-5-5 0,5-3-2 0,0-2-5 16,0-6-8-16,1 0-1 0,1-7-6 16,2-3 1-16,-4-2-4 0,4-6 4 15,-5-6-3-15,1-2-5 0,-6-4 1 16,-1-3-1-16,-3-1 2 0,-4 1 1 16,-3 7 8-16,-2-1 6 0,-2 6 4 0,-3 4-3 15,-2 4-8-15,0 2-4 0,-2 7-1 16,-1 7-6-16,-3 0-1 0,0 0-4 15,5 13 0-15,-1 1-2 0,0 2 0 0,4 4-4 16,2 1 1-16,6 6-1 0,3-4-1 16,4 4-3-16,8-1 3 0,3 0-3 0,5-2-1 15,3-5-1-15,2 0-1 0,3-6 0 16,2 2 0-16,-7-9-1 0,0-2-1 16,3 0-1-16,-3-4-1 0,-2-6 0 15,1 1-3-15,-5-3 2 0,-3 0 0 0,-5 0-1 16,-5 3 0-16,-4-2 0 0,-4 0-2 15,-3 1 1-15,-5 4 0 0,0-3-1 16,-5 4 1-16,-2 1-2 0,0 0-2 16,0 0 0-16,0 0 0 0,0 0 1 0,6 10 0 15,-4-4 0-15,6 4 0 0,0-1 2 16,2 2-1-16,2-3-1 0,1 2-3 0,-3-2-10 16,1 1-9-16,0-1-9 15,-3-4-2-15,-2 2-5 0,0-3-9 0,-4 1-16 16,-2-4-9-16,0 0-6 0,-22 4 6 15,0-4-3-15,-9 0 5 0,-14-4 0 0,-5 2 7 16,-14 2 3-16,-3 0 7 0,-25-2 5 16,-1 2 6-16,-3 2 4 0,6 0 9 15,-1 2 10-15,14-4 11 0,16 4 7 16,2-1 4-16,3 3-1 0,10 1-4 0,8 1 6 16,2 4 5-16,11-2 3 0,6 1 3 15,10 0 6-15,7 1 3 0,9-3 4 16,9 4 2-16,7 0-2 0,15-1-4 0,7 7-4 15,11-8-2-15,19 3-2 0,6 0 1 16,-11-7-2-16,-7-1-1 0,-1-1-2 16,-5-3 3-16,-8 2-4 0,-3-4 2 0,-10-4 6 15,-4 0 8-15,-7-3 1 0,-3 1-2 16,-10-5-6-16,-10 1 0 0,-6 1-4 16,-13-3-2-16,-15-1 0 0,-10-5-2 0,-11 3 4 15,-25 1-5-15,-11-3 1 0,-6 6 2 16,-3 2 6-16,5 0 8 0,4 1 4 15,22 2 1-15,14 2-7 0,13 4-4 16,8 0 1-16,10 0-2 0,12 4 0 0,10 0 1 16,0-4-5-16,36 13-1 0,4-6-3 15,15 7 0-15,25 2-1 0,7-2-2 16,10 0 1-16,5-1-1 0,2-1-2 16,-3-2 1-16,-6-3-4 0,-8 1 2 0,-16-5 0 15,-19 0-1-15,-9-6 3 0,-9 2-1 16,-7-5-2-16,-6-2-3 0,-12-2-1 0,-9-1-1 15,-11-2 1-15,-15-6-4 0,-18 0-1 16,-23-8 2-16,-12 4 3 0,-8 0 0 16,-8 4-3-16,-21-2 1 0,14 3 1 15,3 2 0-15,8 3 4 0,25 6-1 0,15-4-5 16,15 8 2-16,11 2 0 0,14 1 0 16,11 0 1-16,0 0 0 0,28 4 0 15,8 7-1-15,17-4 0 0,27 9-1 16,9-3 3-16,10 2-1 0,5-2 0 0,0 1-3 15,-7-1 3-15,-6-2-2 0,-20-5 0 16,-21 1 2-16,-9-3 1 0,-10 2-2 0,-10-4-1 16,-10 0 1-16,-9-1-4 15,-2-1 1-15,0 0-9 0,-61-1-3 0,16-1-14 16,-5 0-12-16,-10 0-23 0,1 2-33 16,0-4-35-16,7 4-24 0,4-2-24 0,3 2-23 15,9 0-458-15,1 0 225 0,3-2 148 16</inkml:trace>
  <inkml:trace contextRef="#ctx0" brushRef="#br0" timeOffset="390036.3815">18658 15265 35 0,'-4'-10'135'0,"-3"4"-3"0,1 0-2 0,-5 3-13 15,-1 3-1-15,-7 0-3 0,-5 8-3 16,-1-1-2-16,-7 6-9 0,-2 2-5 16,-2 10-3-16,1 0-7 0,1 4-3 0,0 0-11 15,6 3-1-15,3 0-6 0,5-1-4 16,8 1-7-16,4 0-2 0,6-5-6 16,4 1 0-16,8 1-4 0,4 2-5 15,10-5 0-15,8 5-5 0,4-9-5 0,4-1-2 16,4-2-2-16,3-1-18 0,-3-5-17 15,-6-5-27-15,3 0-26 0,-1-3-32 0,-6-1-27 16,0-4-32-16,-5-6-388 0,-3 1 186 16,2-3 123-16</inkml:trace>
  <inkml:trace contextRef="#ctx0" brushRef="#br0" timeOffset="390358.8566">18939 15539 85 0,'0'-6'106'0,"2"2"2"0,1-2-9 16,-3 6-7-16,10-3-1 0,-1 3 7 0,-9 0-6 16,20 3-11-16,-6 3-7 0,0 2-5 15,1 2-2-15,0 1-7 0,0 4-9 16,-1 3 5-16,0 0-8 0,-4 2-1 16,-2 0-1-16,-2 5-5 0,1-4-5 0,-5-4 0 15,-2 2-3-15,-2 0-2 0,0-6 10 16,-5 3 3-16,1-4-2 0,-2-1 4 0,0-2-6 15,-4-2 4-15,4-4-1 16,0-3-1-16,8 0-2 0,-17-6-4 0,13 2-2 16,0-8-6-16,6 3-3 0,0-8-3 15,6 2-3-15,3-4-3 0,1 2-13 0,4 0-15 16,0-1-21-16,3 2-25 0,0 0-32 16,0 2-17-16,1 4-29 0,-2 0-16 15,4 1-367-15,-1 6 177 0,0-1 116 16</inkml:trace>
  <inkml:trace contextRef="#ctx0" brushRef="#br0" timeOffset="391139.0191">19526 15584 36 0,'0'0'91'0,"0"0"14"0,-11-11-9 16,0 9 13-16,1-1-8 0,-2 0 2 0,-4 3-7 16,-3 3-8-16,3 0-8 0,-4 1-5 15,2 5-9-15,-2 1-4 0,4 1-8 0,1 2-2 16,2 3-8-16,4-2-12 0,1 0 10 15,4 3-10-15,2-5 2 0,2 2-4 16,4-1-4-16,4-2 0 0,3-3-6 16,2-2-1-16,2 1-5 0,-1-7 5 0,1 0-6 15,2-3 0-15,0-1-1 0,-2-2-2 16,0-2-5-16,-3 2 3 0,1-1 1 16,2-1 0-16,-7 1 2 0,0 1 6 0,-3 0-2 15,2 4 2-15,-1-4-5 0,-6 6 0 16,4 0-2-16,-4 0 0 0,0 0 0 15,0 17-5-15,-2-7 1 0,2 0-2 16,2 1 6-16,-2 3-1 0,4 1-2 0,0-2 4 16,3 3 1-16,-1-4 0 0,4 1 0 15,1-1 0-15,4 0 1 0,-1-2-6 16,6-2 3-16,-3-7-3 0,4 5 3 16,0-6-2-16,1 0 0 0,-2-6-2 0,2 5-1 15,1-7 2-15,-2 2-2 0,-2-5 0 16,-2 0-1-16,-2 4-2 0,-2-5 3 15,-1 3 1-15,1 3-1 0,-4-1 4 16,-3 1 1-16,0 3 3 0,-2-2-7 0,0 5 2 16,-4 0 1-16,0 0-3 0,4 8 1 15,-4-2-5-15,3 1 4 0,-3 0 1 16,2 4-2-16,3-2-1 0,-1-2 3 16,2 4-1-16,0 0-1 0,3-3 0 0,1-1-1 15,3 0 1-15,0-1-4 0,1 0 5 16,4 0-4-16,-2-6 2 0,-3 0-4 15,4 0 2-15,-2-3-4 0,-1 0 5 0,2-3-4 16,-2 0 3-16,-1-1-6 0,0 0 4 16,-1 1 0-16,-3 0-4 0,-1 1 2 15,1 1-2-15,-3 0 6 0,1-1-8 0,-3 5 0 16,-4 0 4-16,0 0 1 0,10 5 0 16,-8-1-4-16,2 0 3 0,0 5 1 15,4-3 0-15,-2 2 3 0,4-1-1 16,1-1-3-16,-1 1 4 0,3-1 0 0,0-5 0 15,-1 2-1-15,2 0-2 0,-2-6 3 16,-2 0-1-16,1-1 3 0,0-5 2 16,-3-3 0-16,-1 2-1 0,-3-5-1 15,-2 2-2-15,-6 0 2 0,-3-5 0 0,-5-1-4 16,-6 1 0-16,-4-1 0 0,-6 4 2 16,-4-2-4-16,1 2-1 0,-3 5-1 15,-1-3-13-15,1 6-9 0,5 1-18 0,2-1-23 16,1 6-24-16,1 1-39 0,3 0-38 15,-1 0-362-15,4 1 180 0,0-1 119 16</inkml:trace>
  <inkml:trace contextRef="#ctx0" brushRef="#br0" timeOffset="391282.9143">19661 15391 33 0,'11'0'78'0,"-1"0"-32"16,4 0-44-16,0 3-57 0,3 1 19 16,0 0 12-16</inkml:trace>
  <inkml:trace contextRef="#ctx0" brushRef="#br0" timeOffset="391801.6234">20463 15737 93 0,'11'19'139'0,"1"-4"-23"16,-3 1 3-16,-2-4-9 0,-1 0-6 15,0-2-14-15,-2 0 8 0,2-1-2 16,-1-3 9-16,-3 2 11 0,3-6 7 16,-3 3 0-16,-2-5-9 0,0 0-11 0,0 0-12 15,12-12-11-15,-8 3-6 0,-2-2-8 16,3-3-11-16,1-2-1 0,0 1-11 15,1-1-6-15,2-2-13 0,-1-1-20 0,0 6-25 16,2-3-25-16,2 5-25 0,-2 1-20 16,2 3-5-16,4-2-13 0,-6 5-5 15,5 4 0-15,-1 0 5 0,2 0 6 16,0 1 14-16,-3 2 7 0,4 0 10 0,-2 0 10 16,-3 0 16-16,2-3 17 0,-6 0 27 15,0 2 19-15,0-2 5 0,-8 0 17 16,9 0 5-16,-9 0 3 0,0 0 2 15,0 0 8-15,0 0-5 0,0 0-4 0,-31-2-3 16,20 2-2-16,2 5-1 0,3-3-4 16,-2 1-7-16,1 0-1 0,3 1 0 15,0 0 2-15,2 2-3 0,2-6 3 0,8 7-2 16,-2-7-1-16,5 2-2 0,-1-2-1 16,2 0 4-16,0 2 5 0,-2 2 2 15,-1-2 16-15,0 3 12 0,1 5 14 16,-4 1-1-16,1 3-1 0,-1 1-2 15,-2 2-8-15,2-2-6 0,3 1-7 0,2 3-5 16,3-5-11-16,8-1-26 0,3-3-57 16,11 0-77-16,-4-8-109 0,4-2-508 15,-1-2 251-15,4-1 166 0</inkml:trace>
  <inkml:trace contextRef="#ctx0" brushRef="#br0" timeOffset="404531.8016">14012 13340 102 0,'0'-13'118'15,"0"2"-14"-15,-2-5 0 0,0 1-14 16,-6 0-7-16,-2 0-4 0,-2-3-4 0,-5 5-9 15,0 3-8-15,-6-1-7 0,-3 5 1 16,-1 3-8-16,-3 3-2 0,2 2 2 0,2 4-6 16,-4 1-5-16,6 3-5 0,3 1-5 15,3 2-2-15,2 1 4 0,6-3-6 16,6 0 0-16,1 1-5 0,6-3-1 16,3 1 2-16,4-2 0 0,4-1-3 0,2-3-4 15,3-2 9-15,0-2-6 0,4-2-3 16,-1 0 5-16,3-4 3 0,-6 3 1 15,4-5 4-15,-3 2 2 0,-4 0 9 16,2 1-7-16,-4-1 6 0,-1 1-6 0,-1 2-2 16,-3 0 1-16,2 3-6 0,-3 0 0 15,-4 6 4-15,2-1-4 0,-4 6-1 0,2 3 5 16,0 1-4-16,-4 2-1 16,0 4-1-16,-4 3 0 0,2 1-2 15,2 1-1-15,-4 0-1 0,2 3 1 0,0-2-1 16,-2 1-3-16,2-1-1 0,-2-1-1 0,0-1-12 15,2-4-29-15,-1-2-41 0,3-2-48 16,-2-4-47-16,4-1-355 0,-2-4 178 16,3-3 118-16</inkml:trace>
  <inkml:trace contextRef="#ctx0" brushRef="#br0" timeOffset="404853.7024">14200 13293 96 0,'4'-6'159'0,"-2"1"-17"0,4-1-12 15,2 0-14-15,6 2-6 0,1-1-7 16,2 1-4-16,6 2-6 0,-1 0-6 16,2 2-5-16,0 0-2 0,3 4-9 0,-1 0-3 15,-3 1 4-15,-2 5 6 0,-2-1 3 16,-1 4 1-16,-6 3 2 0,-2 1-4 15,-1 2-1-15,-4 2-3 0,-3-1-7 0,-2 5-4 16,-2 2-11-16,-1 2 1 0,-1-3-5 16,-1 1-6-16,-1 0-6 0,0 1-1 15,-2-3-4-15,2 3-7 0,-1-4-11 0,0-2-18 16,1 0-27-16,-2-1-30 0,3-4-36 16,1-3-31-16,0 2-37 0,-2-5-38 15,2 0-435-15,-1-3 217 0,-2-4 142 16</inkml:trace>
  <inkml:trace contextRef="#ctx0" brushRef="#br0" timeOffset="405077.3639">14202 13679 102 0,'-4'-5'178'0,"2"1"-15"0,2 4-13 16,4-8-19-16,4 4-7 0,4-1-9 0,4 1-6 15,5-2 1-15,9-1-6 0,4 1-10 16,4-2 2-16,5 1-7 0,-1 1-8 15,2-1-3-15,-1-1-11 0,-1 3-5 0,-7-1-7 16,-3 0-3-16,-4 1-9 0,-1-1 0 16,-5 4-8-16,-4-1-2 0,0 0-9 15,-3 0-20-15,-3 0-38 0,1-2-47 16,-4 2-56-16,-1-1-506 0,2 1 219 0,-4-3 144 16</inkml:trace>
  <inkml:trace contextRef="#ctx0" brushRef="#br0" timeOffset="405727.3281">18529 12836 121 0,'0'0'147'0,"-5"-2"-5"15,5 2-3-15,0 0-9 0,-10 19-5 0,8-6-1 16,-4 3-9-16,2 2-2 0,-6 5-8 15,4 1-4-15,0 6-11 0,0 2-6 0,0 0-7 16,-1 0-8-16,0 3-10 0,1-3-1 16,0-3-7-16,2-1-5 0,0 3-7 15,-3-4-3-15,3-3-2 0,0 1-17 0,0-6-12 16,2 1-29-16,-3-4-24 0,3-3-22 16,-2 1-50-16,-1-4-42 0,1-3-384 15,2-1 186-15,0-4 123 0</inkml:trace>
  <inkml:trace contextRef="#ctx0" brushRef="#br0" timeOffset="406000.2775">18791 12964 30 0,'0'0'152'0,"0"0"-12"16,-10 22-2-16,2-11-5 0,-4 3-7 15,4 5-8-15,-2-2-6 0,-1 2-8 16,3 2-11-16,-1 0-6 0,5-2-9 0,-1 0-3 16,3 0-7-16,2 0-5 0,7 0-7 15,1 0-6-15,5 0-1 0,6-2-7 16,0-3-6-16,8 1-5 0,1 0-4 16,-3-5-13-16,1-1-20 0,0-1-27 0,-1-3-24 15,-4 0-26-15,0-1-22 0,-5-4-15 16,0 0-10-16,-4-3-308 0,-1 0 149 15,-2-1 98-15</inkml:trace>
  <inkml:trace contextRef="#ctx0" brushRef="#br0" timeOffset="406167.8286">19041 13278 494 0,'-2'-8'-7'0,"0"0"14"0,2 1 14 15,-2 1 9-15,2 0-1 0,-2 0-2 0,2 6 0 16,0-5 0-16,0 5 6 0,0 0 8 16,0 0 5-16,-7 13 7 0,7-3-2 15,-4 1-2-15,2 1 2 0,0 3-8 0,-3 2-1 16,1 0-5-16,0 2 0 0,0 0-6 15,0 0 0-15,0 2-3 0,-4-2-6 16,6-2-24-16,-2 0-33 0,2-1-36 16,0-3-318-16,0-3 132 0,4-3 88 0</inkml:trace>
  <inkml:trace contextRef="#ctx0" brushRef="#br0" timeOffset="406524.7999">19502 12931 83 0,'-10'27'127'16,"0"-2"-8"-16,-2 1-8 0,6-1-5 0,0-2-9 15,0 3-14-15,1 1-3 0,3 0-3 16,0-3-9-16,4 4-7 0,0-2-5 15,3-4-10-15,1-1 2 0,0 0-6 16,5-2-5-16,0-3-3 0,1-5 0 0,1 1-7 16,0-5-7-16,-1-1 6 0,3-3-8 15,-2-1 0-15,-4-4-5 0,1-4 2 16,-4 2-5-16,0-5 0 0,-2 0 1 0,-4-2-3 16,-2-1 1-16,-6 1 1 0,-4-2-5 15,-3 1-4-15,-7 1 6 0,2-1-1 16,-4 3-3-16,-2 3-5 0,3 0-14 15,0 5-31-15,0 1-32 0,-1 1-54 0,-1 4-292 16,4-4 144-16,-4 3 96 0</inkml:trace>
  <inkml:trace contextRef="#ctx0" brushRef="#br0" timeOffset="409946.2406">12996 16248 18 0,'0'-8'124'0,"0"2"-15"16,0 6-4-16,6-10-9 0,0 4-14 16,3 5-9-16,4-5-3 0,2 0-8 15,1 5-7-15,2-3-7 0,0 2 3 0,4 2-12 16,-3 2-6-16,-1 2 0 0,2-3-5 15,-4 5-2-15,2 0 0 0,-4-5-2 16,-1 7-1-16,-2 0 2 0,0 4 0 16,-7-7 0-16,0 5-1 0,-4 2 0 0,-2-5 2 15,0 3 0-15,-5 1 0 0,1-1 5 16,-3 1-12-16,3-4 5 0,0 1-2 16,-1 0-1-16,3-3-3 0,0 1 2 0,2 1-3 15,-2-1-3-15,4 0-1 0,2 2 3 16,0-4-1-16,4 5 1 0,0-5-2 15,5 7 0-15,-1-5-1 0,4 3-3 0,-2 2-1 16,2-2-1-16,0 4 2 0,-4-4 4 16,3 3-4-16,0-2 7 0,-5 1 5 15,1 2 5-15,-5 0 9 0,-2-3 4 16,-2 1-2-16,-4 4 5 0,-3-1 4 16,-1-3 5-16,-5 5-3 0,0-7 1 0,-1 2-1 15,-6-4-2-15,-3 2-6 0,0-3 2 16,-2-4-3-16,1 1-2 0,-1-6-8 15,4 1-2-15,-5-4-1 0,3-4-6 0,-1 3-4 16,4-7-2-16,-2 1-13 0,7-6-15 16,1 4-28-16,4-4-26 0,-2 3-28 15,8 0-28-15,0-2-26 0,4 5-27 16,0-2-446-16,4 1 211 0,0 3 140 0</inkml:trace>
  <inkml:trace contextRef="#ctx0" brushRef="#br0" timeOffset="410507.6132">13695 16145 103 0,'0'0'128'0,"6"-2"-2"16,-6 2-10-16,0 0-17 0,0 0 6 15,6-4-5-15,-6 4-5 0,0 0-3 16,0 0-11-16,0 0-1 0,6-4-5 16,-6 4-4-16,0 0-5 0,0 0-5 0,0 0-3 15,0 0-4-15,0 0-6 0,0 0-1 16,0 0-3-16,0 0-5 0,0 0-4 15,6 0-2-15,-6 0 1 0,0 0-6 0,0 0-3 16,0 0 3-16,0 0-2 0,0 0-3 16,0 0-3-16,0 0-2 0,0 0 2 15,0 0-2-15,0 0 1 0,0 0-2 16,0 0-5-16,0 0 4 0,0 0-1 0,0 0 4 16,3 8 5-16,-6 1 7 0,1 1 0 15,0-3 3-15,0 7 1 0,-2 1-3 16,0 4 1-16,0-5-1 0,2 6-3 15,-2 2-5-15,0-5 1 0,1 4-2 0,0 3-2 16,1-3-4-16,0 2-1 0,0-2-2 16,0 0 0-16,2 1-2 0,-2-4 1 15,0 1-3-15,2 0 2 0,0-4-3 16,-2 0 0-16,2-1-3 0,-2-3 0 0,2 3-1 16,0-7-4-16,-2 6-9 0,2-5-7 15,0 0-18-15,-2-3-19 0,2-1-24 16,0 1-27-16,0-5-45 0,0 6-41 0,0-6-487 15,0 0 229-15,0 0 152 0</inkml:trace>
  <inkml:trace contextRef="#ctx0" brushRef="#br0" timeOffset="411278.6132">13901 16135 44 0,'0'0'88'0,"-6"2"0"16,6-2-4-16,-4 6-5 0,4-6 1 15,-4 5-12-15,4-5-2 0,0 4-6 0,0-4-3 16,0 0-5-16,6 10-2 0,-2-6-5 15,5-1-3-15,0-1-5 0,1 0-1 16,0 2-5-16,3-4-3 0,0 2 3 0,2 2 2 16,-1-4-8-16,2 0 1 0,-2 0 0 15,-1 0 7-15,-2 0 4 0,-1 0 7 16,1 0 6-16,-1 0 9 0,-2 0 1 16,2 0 2-16,-10 0 0 0,12 0-2 0,-4 0-4 15,-8 0-5-15,11 0-6 0,-11 0-3 16,9 1-3-16,-9-1-4 0,6 6-7 15,-2-4 6-15,-2 4 3 0,0 4 1 0,-2-1 3 16,0 3 7-16,-2 5 4 0,2-4 0 16,-4 8-7-16,2-3 1 0,-2 4-4 15,0 1-3-15,-1 3-3 0,-2-2-4 0,5 0-1 16,-4-1-5-16,0 2 0 0,-2-3 1 16,2 2-8-16,-4 0 2 0,4-5-4 15,2-1-2-15,-2-2-3 0,-1 1-9 16,3 1-14-16,-2-4-21 0,2-3-31 0,-3 0-30 15,5-2-29-15,-2 2-33 0,-1-4-34 16,1-1-496-16,0-5 233 0,4-1 154 16</inkml:trace>
  <inkml:trace contextRef="#ctx0" brushRef="#br0" timeOffset="411472.7569">13961 16486 48 0,'11'-5'96'0,"1"3"-9"0,4-4-12 15,2 1-4-15,3 2-2 0,5-1-13 16,4 2-3-16,-3-2-4 0,3 3-7 16,2-2-18-16,-4 3-40 0,-4 0-207 0,2-3 76 15,-5 1 50-15</inkml:trace>
  <inkml:trace contextRef="#ctx0" brushRef="#br0" timeOffset="411804.1386">14533 16562 118 0,'0'0'151'0,"0"0"-22"15,-4 6-4-15,4-6-12 0,0 0-8 0,0 0-2 16,16 1-10-16,-5-1-4 0,4 0-5 16,2-1-5-16,5-4-7 0,2 4-8 15,4 1-6-15,1-4-6 0,1 2-4 0,-2 0-4 16,-1-2-4-16,-3 2-6 15,-2 2-3-15,0-3-8 0,-3 1-4 0,0 0-29 16,-4 2-27-16,-3 0-22 0,1-4-28 16,-4 4-22-16,-1-2-17 0,-8 2-298 0,8-6 144 15,-6 4 95-15</inkml:trace>
  <inkml:trace contextRef="#ctx0" brushRef="#br0" timeOffset="412045.6756">14844 16455 83 0,'-6'-4'116'15,"1"-1"6"-15,0-1 9 0,1 0-1 16,0 2-2-16,0 0-7 0,4 4-3 0,-6-5-13 16,6 5-5-16,-4-4-11 0,4 4 3 15,0 0 10-15,0 0 1 0,-6 13 2 16,6-6-2-16,-3 4-3 0,1 0-3 16,0 4-2-16,-1 4-5 0,1-1-5 0,0 0-10 15,-2 7-5-15,0-2-6 0,0 4-3 16,0-7-11-16,2 4-4 0,-3 1-4 15,1-5-9-15,2-1-21 0,-2-2-32 0,2 1-45 16,-3-3-45-16,5-2-40 0,-2-3-64 16,0-2-504-16,2-3 245 0,0-1 160 15</inkml:trace>
  <inkml:trace contextRef="#ctx0" brushRef="#br0" timeOffset="416136.3846">18440 16733 88 0,'0'-6'127'0,"0"6"-18"0,0-7-5 16,0-1-13-16,0 2-3 0,2 1-4 0,2-3-4 16,-2 1-11-16,4 0-4 0,-1 1-7 15,4-6-9-15,1 5-1 0,2-1-10 16,2-1 3-16,0 2-5 0,1 1-5 0,2 0 2 15,2 5-5-15,0-5 0 0,0 4-5 16,0 2-9-16,0 0 3 0,-2 0 7 16,1 4-10-16,-4 0 2 0,0 2 0 15,-5-2-2-15,2 5 2 0,-3-2 3 0,-3 1-2 16,-1 2 0-16,-4 2 6 16,0 1 2-16,-4-4-6 0,-1 4 4 0,-1 1-3 15,0-1 10-15,-3 0 2 0,0 1-2 16,1-4-1-16,0 1 4 0,0-1 0 0,0-1-4 15,4-2-4-15,-2 1 1 0,2-2 2 16,0 1-8-16,2 0 1 0,2-1 0 16,2 2-4-16,0 0 2 0,2 0-5 0,2 4 0 15,3-5 0-15,2 2 0 0,-1 2-2 16,0 3-1-16,1-4-1 0,0 1 0 16,-3 2 1-16,1 1 7 0,-5-1 2 15,0 2 10-15,-2-2 1 0,-6 1-2 0,0-1 1 16,-4 2 5-16,-5-1 1 0,-7 0 2 15,4-1 2-15,-6-6 2 0,-1-1-1 0,2 1-3 16,-2-7-2-16,-3 0-3 16,1-3-2-16,-3-5-3 0,3 0-6 0,0-5-2 15,1-2 1-15,-1-7-5 0,4 2-3 16,0-5-1-16,1 2-5 0,4-5-7 0,1 1-9 16,2 0-9-16,5 4-18 0,-1-2-16 15,1 3-15-15,6 1-16 0,-2 2-38 16,2-1-10-16,2 5-37 0,2-4-35 15,-2 4-441-15,4 0 219 0,-2-3 144 0</inkml:trace>
  <inkml:trace contextRef="#ctx0" brushRef="#br0" timeOffset="417928.0673">19340 16618 82 0,'0'-5'125'0,"-3"-3"-2"0,3 5-9 16,-2-6 0-16,2 9-1 0,0-9-1 0,-2 8-10 16,0-5 1-16,2 6-12 0,-4-2-11 15,4 2-7-15,0 0-6 0,-13 9 3 16,5 5-1-16,-3 1-1 0,0 8 0 16,-1-3 2-16,-1 5-5 0,-2 6-1 0,2 4-6 15,3-1-6-15,0 0-2 0,-2 0-6 16,6 1-1-16,2-1-2 0,2-5 0 15,2-1-5-15,0-1 1 0,4 0-4 16,2-5 0-16,6 0-7 0,-2-3 0 0,2-2 2 16,5 0-5-16,1-4-1 0,-4-5-1 15,4-1 0-15,-2-1-3 0,-1-6-1 16,0 2-3-16,-2-2 1 0,-3-2 2 0,0-4 2 16,-1 4 2-16,-2-3 4 0,-1-3-2 15,-6 2-2-15,0-1-4 0,-4-1 0 16,-5-1-2-16,-6 5-1 0,-2-2-2 15,-2 0-3-15,-4 5 1 0,-1-4-9 16,2 4-12-16,-2 1-33 0,3 0-22 0,-1 0-37 16,10 0-35-16,0 1-48 0,1 4-544 15,2-5 248-15,9 0 164 0</inkml:trace>
  <inkml:trace contextRef="#ctx0" brushRef="#br0" timeOffset="418235.8186">19551 16809 29 0,'-8'14'113'0,"1"8"-6"16,1 3-7-16,0-2-1 0,2 4-11 16,-1 1 2-16,3-1-15 0,2 0 5 15,2 0-8-15,3-5-1 0,-1 0-6 16,2 3 4-16,0-11-4 0,1 0 0 0,1-1 2 15,0 0-4-15,3-5-5 0,-2-2-3 16,-1-5 3-16,-2-1 1 0,-6 0 1 16,14-5-3-16,-10-3-6 0,0 1-5 15,-2-1-2-15,-4-4-7 0,0 3-3 0,-2-4-5 16,-4 1-2-16,-2 3-2 0,-2-5-15 16,-3 3-30-16,2 3-29 0,0 0-45 15,1 1-46-15,-1 1-427 0,4 5 193 0,3-5 127 16</inkml:trace>
  <inkml:trace contextRef="#ctx0" brushRef="#br0" timeOffset="418454.4804">19999 16939 79 0,'18'0'178'0,"-8"-4"-17"0,7 4-18 0,2-2-9 15,4 2-15-15,5 0-9 0,0 2-12 16,3-2-9-16,1 4-11 0,0-4-9 0,0 0-7 16,-1 2-6-16,-5-2-3 15,-3 0-19-15,1 0-24 0,-6 0-24 0,2-2-56 16,-6-2-46-16,-1 2-317 0,-4-4 147 16,-1 5 97-16</inkml:trace>
  <inkml:trace contextRef="#ctx0" brushRef="#br0" timeOffset="418636.8175">20411 16796 44 0,'-6'-6'129'0,"1"4"4"0,2-3-16 16,3 5 7-16,0 0 19 0,-14 5 6 0,8 5 6 15,-3 1 4-15,1 4-1 0,-1 4-2 16,-2 5-5-16,-1 4-9 0,2 3-9 16,-4-1-14-16,4-1-14 0,0 1-8 0,-3 0-9 15,-2 4-16-15,6-12-21 0,-3 3-43 16,2-3-54-16,0 3-59 0,2-4-53 15,-2-4-565-15,4-4 246 0,-3-1 162 16</inkml:trace>
  <inkml:trace contextRef="#ctx0" brushRef="#br0" timeOffset="427806.1506">20932 16473 132 0,'0'-6'172'0,"0"0"4"0,2-1 8 15,-2 1-2-15,2 1 0 0,-2-1 1 0,2-1-3 16,0 1-4-16,-2 6-11 0,2-7-11 16,-2 3-10-16,0 4-14 0,0 0-15 15,0 0-14-15,0 0-9 0,0 0-7 0,0 0-2 16,-12 24 4-16,4 0-3 0,0 1-2 16,-2 3-8-16,-1 6-3 0,0 1-2 15,1-1-11-15,-1 0-4 0,1 2-6 0,2-1-5 16,-4 3-3-16,4-2-3 0,2-2-6 15,-2-5-17-15,4-1-25 0,-3-1-33 16,0-2-41-16,3-2-44 0,-2-4-40 16,4-4-24-16,-2 0-27 0,1-3-23 0,1-4-551 15,2-2 270-15,0-6 178 0</inkml:trace>
  <inkml:trace contextRef="#ctx0" brushRef="#br0" timeOffset="428170.2486">21183 16548 173 0,'0'0'170'0,"0"0"-6"15,-11 27-5-15,7-14-8 0,-4 3-5 16,0 4-5-16,-1 7-9 0,0 1-9 16,1-1-9-16,0 8-12 0,2-8-7 0,1 1-10 15,2 3-8-15,1-2-4 0,2 1-9 16,2-4-2-16,3 1-6 0,2-4-6 15,-1 0-5-15,4-4-1 0,1 0-5 0,0 0-3 16,1-7-1-16,1-1 1 0,1-3-3 16,0-1 1-16,-2-1-3 0,0-6 0 15,2 0 0-15,-2-2-1 0,1-3-1 16,-3-4 1-16,-1 1-6 0,-3-3 1 0,1 2-1 16,-5-3-2-16,0 5-2 0,-4-7-5 15,-2 7-3-15,-5-5 0 0,-4 3-2 16,-4 3-2-16,1-1-3 0,-4 1-10 15,2 0-16-15,-2 4-25 0,-1 2-23 0,4-3-24 16,0 3-42-16,5 3-29 0,1-3-33 16,0 0-507-16,5 2 240 0,6-2 158 15</inkml:trace>
  <inkml:trace contextRef="#ctx0" brushRef="#br0" timeOffset="428464.8216">21354 16827 161 0,'0'0'178'16,"0"0"-17"-16,0 0-11 0,5 9-3 16,-5-2-6-16,0 1-8 0,-3 6-10 15,3-5-4-15,-2 9-6 0,2-2-6 0,2 2-8 16,-2 3-5-16,5-6-10 0,-3 4-4 16,4-4-7-16,5 4 2 0,2-4 0 0,-1-2 2 15,4-5 0-15,0 0 0 16,3-2 1-16,2-6 0 0,-2-3-1 0,1-3 0 15,0-7-4-15,-2 0-5 0,-2-2-1 16,-3-6-9-16,-7-4-6 0,-1 3-7 0,-10-5-1 16,-3 0-8-16,-7 1-5 15,-6 2-4-15,-2-1-12 0,-5 9-27 0,-1-3-37 16,-3 4-45-16,6 7-49 0,-1-1-77 16,1 5-682-16,-4-2 307 0,6-2 202 0</inkml:trace>
  <inkml:trace contextRef="#ctx0" brushRef="#br0" timeOffset="433209.717">15208 16588 60 0,'6'2'122'0,"0"1"-1"15,0 0-13-15,4-3-2 0,-10 0-5 16,16 0-7-16,-7-6-4 0,-1 4-10 15,1-3-3-15,-1-6-3 0,1 1-2 16,-1-4-10-16,-2 1-2 0,0-6-7 0,-2 2-7 16,2-2-7-16,-4-2-1 0,-2 2-6 15,-2 0-4-15,-4 2-2 0,0-3-1 16,-2 5-1-16,-2 2-1 0,-5-2-2 16,2 3-1-16,-2 5 6 0,-1-1-10 0,-2 5-3 15,2 0 4-15,0 3-7 0,4 3-1 16,-1 0 1-16,5-1-3 0,-3 4 3 15,7 1-4-15,-1 1 0 0,3 0 3 16,4 1 1-16,3-1-1 0,-1-4 1 0,5 5 1 16,-1-7-3-16,5 4 0 0,1-2 3 15,0-1 0-15,-2-3 0 0,2 3 1 0,0 0 4 16,-2-3 1-16,1 0 4 0,-3 0 2 16,1 0 0-16,-2 0 0 0,-9 0-2 15,14 2-1-15,-8 4 4 0,2 1 9 16,-4-1 2-16,0 7 5 0,0 3 1 0,-2 3 0 15,0 2-2-15,0 4-4 0,-2 1 1 16,0 5-9-16,2-3 1 0,-2 3-3 16,-2 1-2-16,2-4 2 0,0 5-6 0,-2-5-5 15,0-1-24-15,0 0-38 0,-2 1-37 16,4-7-42-16,-2-2-41 0,0-2-531 16,2-3 238-16,0-3 157 0</inkml:trace>
  <inkml:trace contextRef="#ctx0" brushRef="#br0" timeOffset="433658.4047">15788 16699 54 0,'18'-20'157'0,"-2"2"-9"0,-2 0-9 16,-1-1-5-16,-2 4-4 0,-3-4-6 15,1 4-11-15,-5-2 1 0,0 4-7 16,-4 1-6-16,-2-1-10 0,-4 1-3 0,-5 3-1 16,-3 3 0-16,-2-1-5 0,-2 7 1 15,-4 0-4-15,1 0-4 0,2 7-6 0,-2-1-5 16,-1 6-8-16,8 1-2 0,-1 4-1 16,4-2-5-16,5 4-3 0,4-1-3 15,4 2-4-15,0 4-3 0,7 4-3 16,1-1-3-16,5 1-4 0,-1 0-1 0,2-1-1 15,-2-4-3-15,-1 2 1 0,0-5-6 16,0-2 2-16,-5 1-5 0,-2-4 5 16,0 2-1-16,-3-7-1 0,-6 1 0 15,-1-3 6-15,-2-2 6 0,-4-2 9 0,-3-4-1 16,-4-3 5-16,0 2 4 0,3-5 7 16,-4-5-2-16,4 1-7 0,1 2-2 15,2-5-4-15,3 0-2 0,8-3-7 0,2 0-6 16,4-1 0-16,7 3-10 0,4-5-22 15,1 3-46-15,6 0-49 0,4-2-56 16,3 5-70-16,-3-2-702 0,0-3 318 16,-7 3 209-16</inkml:trace>
  <inkml:trace contextRef="#ctx0" brushRef="#br0" timeOffset="436777.1743">16088 14480 30 0,'0'-10'50'16,"2"-1"9"-16,-2 1 0 16,0 0-3-16,0-2-2 0,0 0 0 0,-2 0 0 15,0-1-5-15,0 0 3 0,-4-2 3 16,-1 1-4-16,-1-3-13 0,-3 2 2 0,-3-4 1 15,-4 2-5-15,2-1-6 16,-8-4 5-16,-3-3-2 0,-5-1 3 0,-4 1 8 16,0-2-16-16,-4 2-21 0,2 0 1 15,-4 2 3-15,-1 0-4 0,-1 3 1 0,-3-2 11 16,3 3-5-16,-5 3-1 0,0-2 2 16,-2 1-7-16,-4 4 8 0,1-1-5 15,-25 1-5-15,12 4 5 0,-16-1 4 16,11 4-1-16,5 4 0 0,0 2-1 0,-21 2 2 15,11 0 2-15,-12 4-3 0,4 2 7 16,6 1-3-16,0 4 5 0,13 1 1 16,9-3-1-16,-13 8-4 0,9-4 3 0,-7 7-2 15,11-3 0-15,6-5 0 0,-14 13 0 16,9-4 1-16,-2 4-1 0,-1 3 7 16,7-5-3-16,-3 7 2 0,0 2 5 15,1-1-6-15,-2 2 1 0,11-5 4 0,-5 6-2 16,7-4 2-16,5-4-3 0,3 3 0 15,-12 10 0-15,7-5 1 0,-2 7-3 0,6-5 1 16,4-2-4-16,3-3-3 0,1 2 2 16,2-1-2-16,3 0-1 0,3 1-3 15,4-3 2-15,-1 0 0 0,2 1-3 16,2 3 5-16,5-1-2 0,2 4 1 0,4-1-1 16,2 4 7-16,4 0-1 0,4 8 1 15,3 1-3-15,10 17 5 0,4 3 0 0,7-3 2 16,0 3-2-16,3-2 0 15,10-2-1-15,2 1 1 0,12 3 2 0,8 3 3 16,2-12 0-16,-8-8 3 0,11 9-3 16,-9-16-2-16,1 1 3 0,1 0-2 15,1-2-1-15,2-2-1 0,2-3-2 0,2-1-1 16,2-4-4-16,4-5 2 0,5 2-3 16,0-7-3-16,5 0-1 0,1-5-2 15,2 0 1-15,0-6-3 0,0-1 3 16,-2-3-3-16,0-1-3 0,-2-3-1 0,-13-3 1 15,13-2-3-15,-12 0 2 0,16-2-2 16,-2-4 0-16,-2-1-1 0,-2-3-1 16,2 0-1-16,-5-8 1 0,3-2-2 0,-2-1 4 15,2-2 2-15,-7-3-2 0,-2-5 5 16,-4-1-1-16,0-1 0 0,-7-3 4 0,-2-3 1 16,-1 1 2-16,-5-6 3 0,-4 2-3 15,-4-5 2-15,-5 1-1 0,-4-5 0 16,-1-6 0-16,-9-3-3 0,0 0 2 15,-14 5 2-15,1-12-3 0,-4 3-3 0,-9 5-7 16,0-24 3-16,-10-1-1 0,-7-2-2 16,-6-1-4-16,-15-14-2 0,-6-4-2 15,-11 2-1-15,-10 2 0 0,-7 1-2 0,-11-2 1 16,-2 6 0-16,-6-2-4 0,-6 5 0 16,-1 5 6-16,-1 0-5 0,4 9 1 15,4 9-1-15,2 7-1 0,0 6-15 0,16 14-19 16,1 6-25-16,1 4-27 0,1 4-21 15,9 6-38-15,6 10-33 0,-2-1-31 16,0 5-589-16,-2 3 274 0,6 1 181 16</inkml:trace>
  <inkml:trace contextRef="#ctx0" brushRef="#br0" timeOffset="462248.0904">25518 8382 12 0,'-63'-2'135'0,"-1"5"-1"0,-20 11-7 15,-9 5-6-15,-30 12 5 0,-6 10-2 16,-1 9 2-16,1 15 4 0,2 8 8 15,-19 37 3-15,15 11 7 0,16 15 3 16,14 4 4-16,31-19-10 0,9 3-7 0,12 7-8 16,13 9-6-16,13 0-8 0,14-1-13 15,11-4-7-15,18-5-5 0,9-2-10 16,20-6-1-16,12-7-9 0,18-4-2 16,36 17-9-16,21-10-3 0,9-10-9 0,4-6-1 15,11-5-7-15,9-13-1 0,15-10 1 16,15-10 3-16,8-7 10 0,3-11 1 0,-34-17 5 15,4-6-1-15,4-8-2 0,4-6-1 16,5-9 3-16,-1-5-4 0,-2-9-7 16,-4-8-5-16,30-18-4 0,-12-9-4 15,-14-13-1-15,-41 5-6 0,22-21-2 0,-16-14-5 16,-39 10-2-16,-10-5-4 0,-9-8-3 16,-8-10-4-16,-11-5 1 0,-12-5-2 0,-9-1-3 15,-14-2 3-15,-10-1-2 0,-16-1-3 16,-14 14 0-16,-18-25-2 0,-19-3-4 15,-17 0-4-15,-29-23 1 0,-15 8-1 16,-14 10 2-16,-14 15-4 0,-8 12 4 0,-23 10-2 16,-18 13-11-16,-12 10-4 0,-6 10 0 15,-5 10-4-15,37 19-3 0,-6 9-8 16,-3 5-8-16,-5 8-12 0,3 9-6 0,7 5-14 16,4 8-13-16,19 5-17 0,12 7-25 15,30 2-24-15,10 6-31 0,12 6-26 16,12 2-21-16,7 6-636 0,19-5 297 15,14 1 195-15</inkml:trace>
  <inkml:trace contextRef="#ctx0" brushRef="#br0" timeOffset="462757.6354">26468 9106 113 0,'0'0'218'0,"0"0"8"0,7 20-3 15,-5 0-7-15,0 10-16 0,-2 10-9 16,0 6-13-16,-2 11-13 0,2 2-16 0,-4 20-10 16,-1 2-13-16,1-1-12 0,-2 2-10 15,0-2-9-15,-1-4-10 0,0-11-7 16,3-12-11-16,-2-3-5 0,2-8-12 15,0-7-6-15,-2-4-6 0,4-6-1 0,-5-8-14 16,0-9-8-16,1-8-9 0,6 0-3 16,-19-25 1-16,11 0-2 0,1-11-1 0,-1-11-4 15,6-12-1-15,-1-25 0 0,6-6-3 16,3-1 3-16,3 5-3 0,5 4 1 16,1 10-2-16,5 5 2 0,-4 14 1 0,3 12 0 15,0 4-1-15,9 4 1 0,3 7-2 16,-1 8 3-16,4 5 3 0,5 5 1 15,-4 7-3-15,3 6 4 0,2 5 1 16,-4 3 3-16,1 9 1 0,-6 5 1 0,-6 7 1 16,-8-5 3-16,-6 4-1 0,-6-2 3 15,-10 1-1-15,-6 1 1 0,-3-2-2 16,-11 6 1-16,-5-5-7 0,-4-2 5 0,-2-3-4 16,4-2-7-16,5-7-16 0,-1 0-23 15,7-3-25-15,3-4-38 0,6-2-50 16,4-4-25-16,2-2-23 0,6-3-14 0,0 0-481 15,0 0 237-15,30-18 156 0</inkml:trace>
  <inkml:trace contextRef="#ctx0" brushRef="#br0" timeOffset="462949.4689">26919 9537 471 0,'18'-11'19'15,"-4"3"22"-15,-4 2 14 0,-1 0 14 16,-3 1 11-16,1 4 0 0,-7 1 14 16,0 0 9-16,13 7 1 0,-11 1 1 0,-2 2-1 15,2 3-7-15,0 4-5 0,0 0-2 16,0 3-8-16,0 0-4 0,0 1-9 15,0 0-7-15,2 1-10 0,0 1-2 16,-1-1-4-16,2-3-7 0,1 0-3 0,-2-2-7 16,0 0-13-16,2-2-18 0,-2-1-19 15,3-3-30-15,2-1-53 0,-3-4-55 0,-2-2-462 16,5-3 211-16,-9-1 139 0</inkml:trace>
  <inkml:trace contextRef="#ctx0" brushRef="#br0" timeOffset="463111.7776">27059 9124 17 0,'2'-8'92'0,"-2"-1"-9"15,4 6-7-15,1 0-11 0,-5 3-17 0,14 3-38 16,-3-1-46-16,1 2-85 0,2 2 41 16,0-1 27-16</inkml:trace>
  <inkml:trace contextRef="#ctx0" brushRef="#br0" timeOffset="463677.8758">27497 9363 148 0,'6'36'151'0,"1"-2"-13"0,-1 1-12 0,-1-2-12 16,-1 4-5-16,-2-1-16 0,0 2-9 0,-4 0-6 16,2 0-9-16,-2-5-9 0,0-3-11 15,0-3-13-15,-3-2-5 0,3-6-4 16,-2 0-7-16,-1-6-3 0,1-4-4 15,0-1-4-15,0-4-3 0,0 0 5 0,4-4-3 16,0 0 1-16,0 0-4 0,0 0-4 16,0 0-5-16,6-22 4 0,2 15-3 15,3 1 3-15,2-1-2 0,1-2 5 16,2 1-5-16,2-1 13 0,1-3-5 0,1 2 2 16,-4-3 23-16,2 0 0 0,-2 0 1 15,-1 0 19-15,-6 0 9 0,-1-4 5 16,1 4 0-16,-5 0 3 0,-2 1-5 15,-4 0-1-15,2 5-7 0,-4-2-7 16,-1 3-8-16,-1 2-1 0,0 4-7 0,6 0-3 16,-15 8-3-16,8 0-4 0,3 1-2 15,2 3-3-15,0-1-8 0,4 0 4 0,2 0-2 16,5 1-3-16,1-1 1 0,3-3 0 16,4-2-2-16,0-1 1 0,4-4-4 15,-2-2 1-15,2-2 1 0,0-3-4 0,3-2 2 16,-3 1-3-16,0-2 2 0,-2-1 1 15,-4 0 2-15,0 2-3 0,-5 0 2 16,0-1 0-16,-2 4-1 0,-2-1-4 0,-2 5 1 16,-2-3-4-16,-2 4 3 0,0 0-4 15,0 0-1-15,13 13 2 0,-7-6-1 16,0 5 1-16,3-3 1 0,2 5-1 16,-1 0 2-16,2 2 1 0,0 0-1 15,0-1 2-15,-4-2 2 0,1 1 2 0,-3-3-1 16,-3 0-1-16,-1 1 0 0,-2-3 3 15,-7-1 1-15,1-1-4 0,-3-1-9 16,-1-5-11-16,-5 2-36 0,0-6-31 0,0 0-42 16,-2-2-37-16,5-3-32 0,1-1-409 15,3-5 206-15,4-1 135 0</inkml:trace>
  <inkml:trace contextRef="#ctx0" brushRef="#br0" timeOffset="464019.9553">28240 9293 125 0,'4'13'148'16,"-2"2"-2"-16,0 6 0 0,0 5-3 16,-2 3-11-16,0 3-7 0,0 1-16 15,-2 5-8-15,-2 0-13 0,2 0-8 0,-2-2-11 16,2-5-10-16,-2-5-21 0,0 1-6 16,1-5-3-16,1-3-3 0,0-5-3 15,0-4-3-15,2-3-2 0,0-3-6 16,0-4-3-16,0 0-5 0,0 0 5 0,17-11-5 15,-9 3 2-15,5-2-2 0,0-1-4 16,1 3 0-16,1-4 4 0,2 1 0 16,0 4-6-16,1 0 2 0,-2 2 1 0,1 4 3 15,-2 1 6-15,0 4 1 0,-1 4 8 16,0 0 0-16,-4 4 7 0,0 1 2 16,-2 5 7-16,-1-1-1 0,-2 4-1 15,-1-2-4-15,0 2-1 0,0 0-6 0,-2-4-2 16,0 2-1-16,2-2-23 0,-1-4-30 15,1 2-25-15,0-5-62 0,0-4-502 0,0-2 212 16,-4-4 140-16</inkml:trace>
  <inkml:trace contextRef="#ctx0" brushRef="#br0" timeOffset="464155.2663">28689 9382 83 0,'0'-6'120'15,"2"2"-20"-15,-2 4-44 0,0-5-55 0,0 5-124 16,4-6 42-16,-4 6 27 0</inkml:trace>
  <inkml:trace contextRef="#ctx0" brushRef="#br0" timeOffset="464734.7318">26278 11500 110 0,'2'-6'273'15,"-2"6"-8"-15,0 0-6 0,0 0-9 16,-21 15-7-16,-2 4-3 0,-11 9-11 16,-21 15-14-16,-9 5-3 0,-21 14-10 0,0 5 0 15,-1 2-15-15,-5 1-21 0,-2 1-11 16,2-4-8-16,0-1-17 0,4-1-5 15,0-6-19-15,6-2-6 0,14-11-9 0,-1 2-11 16,5-3-7-16,4-3-7 0,1-2-4 16,3-3-9-16,15-9-5 0,4-5-2 15,9-6-10-15,-1 2-11 0,8-6-19 16,0 1-20-16,3-1-21 0,2-1-23 0,5-3-32 16,-3 0-35-16,5-1-43 0,4-3-61 15,2 1-64-15,2-1-860 0,0-5 392 0,0 0 259 16</inkml:trace>
  <inkml:trace contextRef="#ctx0" brushRef="#br0" timeOffset="465527.4078">23930 13241 27 0,'-27'0'152'0,"-1"4"-2"16,-1 2-2-16,-1 0-3 0,-4 1 2 15,-10 7 4-15,-7 3 3 0,-21 6 6 0,-2 5-2 16,0 6-2-16,0 2-3 0,2 5-4 16,-13 14-7-16,21-6-8 0,-7 20-8 0,17-10-11 15,8 5-10-15,7 7-8 0,7 2-9 16,8 2-8-16,9 4-6 0,11 1-8 16,10 0-4-16,9 2-8 0,7-6-5 15,10 1-1-15,5-7-8 0,21 10-1 0,7-6-7 16,7-15-2-16,-5-11-5 0,8-7 2 15,3-5-6-15,7-7 0 0,2-8-2 0,4-7-2 16,4-7 0-16,8-7-2 0,6-7-3 16,26-10 0-16,1-8-2 0,1-10-1 15,-2-4 1-15,-5-5 0 0,-7-7-5 16,-4-7 6-16,-4-5-3 0,-4-5 1 16,-6-7-1-16,1-2-1 0,-6-7 0 0,-5-1-3 15,-2-2 5-15,-8-1-3 0,-10-3-6 16,-9 1 4-16,-13-4-1 0,-11 0-3 15,-18 12-1-15,-11-2-1 0,-11 0 0 0,-17-1-2 16,-19-18 1-16,-12 7 0 0,-14 4-1 16,-12 6 6-16,-10 13-8 0,-15 7 5 0,-10 8-3 15,-11 12 5-15,-17 12-3 0,-10 9-1 16,-3 14 3-16,-2 9-2 0,4 12 2 16,8 11-4-16,7 7 0 0,13 6-1 15,5 8-1-15,14 5-7 0,12 3-16 16,25-2-17-16,6 4-32 0,11 4-39 0,9 0-36 15,7 5-35-15,14-8-32 0,4-7-34 0,7-4-558 16,0-2 276-16,6-2 183 16</inkml:trace>
  <inkml:trace contextRef="#ctx0" brushRef="#br0" timeOffset="467311.3815">24053 13537 1 0,'0'0'223'0,"0"0"-3"0,0 0-14 0,2 13-14 16,-2-4-7-16,-2 4-16 0,0 4-12 15,2-1-11-15,-2 3-14 0,0 3-14 0,-2-2-11 16,2 5-11-16,0 0-10 0,-1-1-9 16,-1 1-7-16,2-6-7 0,0 0-9 15,0 0-3-15,-2-4-6 0,4-1-4 16,-5-3-6-16,1-1-6 0,-2-6-3 16,6-4-3-16,0 0-8 0,-19-18 3 0,11 3-3 15,0-7-3-15,-2-10-4 0,4-1-1 16,2-5-2-16,2-3 0 0,0 1-2 15,4 3 0-15,2-4 1 0,0 5-3 0,4 4-3 16,0-1 2-16,6 5 3 0,0 1-5 16,6 4 7-16,-3 7 0 0,3-1 1 0,2 9 2 15,-1-2-4-15,-2 6 1 0,0 2-1 16,-2 4 5-16,-2 2-4 0,-3 4 3 16,-1 1-1-16,-4 3 5 0,-3 1 1 15,-4 0 0-15,-2 5 2 0,0-4 8 0,-2 4-2 16,-1-3-1-16,0 0-1 0,3 0-4 15,2 3 0-15,0-3 0 0,4 2-1 16,4-2 1-16,4 5 0 0,1-1-1 0,3 0-1 16,6 1-1-16,-2-1-3 0,-2-2 1 15,-1 2 0-15,0-1 5 0,-4-1 0 16,-3 2 9-16,-2-4 6 0,-4 3 2 0,-4-4 1 16,-4 2-4-16,-2-2-5 0,-4-1-4 15,-1-1 4-15,-2-2-7 0,-2-2 1 16,3-2-5-16,2-2-5 0,-2-3-1 15,6-2-8-15,2-5 1 0,2 0-4 0,4-6-4 16,4-1-1-16,4 0 1 0,6-4 0 16,0 0 0-16,6-2 1 0,1 0-1 15,-1 3 2-15,-2 3 3 0,0 0-3 16,-4 1 4-16,-1 3 0 0,-2-1 2 0,-2 2 2 16,-1 5 4-16,-2 1 2 0,-8 2 1 15,16 5-1-15,-10 1-2 0,0 0 1 0,0 3-3 16,-1 1 2-16,1-1 0 0,0 5 1 15,1-3-5-15,1 5 3 0,-1-8-2 16,1 4 0-16,0-2-2 0,0-2 0 16,4-1 1-16,-4-1 1 0,2-2 0 0,3-2-8 15,0-4 7-15,0 2 2 0,1-5-4 16,2-1 1-16,-2-5 1 0,1 4 0 16,0-5-1-16,-5 3 0 0,3 2-3 0,-1-1 2 15,-2 1-3-15,-2 1 4 0,0 2-2 16,-2 0-2-16,0 2 3 0,-6 2 1 15,0 0-2-15,18 8-2 0,-12-3 0 0,0 1 3 16,1 0 0-16,-1 0 0 0,5 0-1 16,0 1 0-16,-1-4 1 0,2 0 0 15,2-1 2-15,0-4-2 0,1-1 1 16,2-3 4-16,-2-2-3 0,3-4 0 0,0 1 1 16,-2-4-1-16,0-1 2 0,-4 1-4 15,-1 0 2-15,-5 1 0 0,0 1 0 16,-2 0-2-16,-2 1 1 0,1 3-4 0,-1-1 3 15,-2 3-2-15,0-1 0 0,3 3 0 16,-3 0-2-16,0 5 2 0,0 0-3 16,0 0-1-16,0 0 4 0,0 0-4 0,14 13 5 15,-10-8-3-15,2 1-3 0,-2 0-1 16,1-1-3-16,-3-2 0 0,3 3 1 16,-3-1 3-16,2-2-2 0,-4-3 5 15,4 4 0-15,-4-4 2 0,0 0 2 0,0 0-3 16,0 0 1-16,0 0 1 0,0 0 0 15,-10 6 3-15,3-3-2 0,-2 3-1 16,1 0 3-16,-2 5 3 0,-1-1 2 0,0 1-1 16,1 4 0-16,1-1 0 0,3 1-1 15,0 0 2-15,1 1-3 0,3 0 4 16,2 2 1-16,2-4-6 0,3 0 2 0,3 2 1 16,1-7 1-16,3 1 0 0,1-4-5 15,4-3 2-15,-1-1-2 0,6-4-2 16,-3 0 1-16,2-5 1 0,2-3-2 15,-1-4 1-15,3-6-2 0,1-4 0 0,-4-1-2 16,2-8-1-16,-1-4-1 0,-1 0 0 16,-6-1 0-16,-3 5 5 0,0 4-1 15,-7 3 1-15,2 3 3 0,-1 2-2 0,-3 4 4 16,-2 4 2-16,1 3 3 0,-1 2-4 16,-2 7 1-16,0 1 2 0,0 0 2 15,0 0-1-15,-9 22 1 0,7-10 1 0,-3 7-4 16,3-2 0-16,0 4 1 0,0 0-3 15,-2 4 4-15,2-5-7 0,0 2 5 16,0-3-2-16,0-2-2 0,2-2 0 0,0-4-1 16,0 1 3-16,2-7-4 0,2 1-1 15,2-6 2-15,-6 0-4 0,20-6 0 0,-10 3-5 16,5-5 3-16,-3 2-1 16,6-1 2-16,-6 1-3 0,3 0 0 0,-2 0 2 15,-3 3-1-15,3 2 0 0,-3-2 0 16,1 1 0-16,0 4 2 0,-1 1-6 15,0-2 4-15,6 5-3 0,-4-3-4 0,3 1-3 16,2-2 1-16,0 2-4 0,3 0-1 16,0-3 5-16,4-1 0 0,-1 0-1 15,5-1 3-15,-2-1 3 0,2-2-2 0,-2-1 3 16,-7-1 1-16,-1 2 3 0,-2 1-1 16,-4 0 0-16,1 0 6 0,-4-2-2 0,-5 4 1 15,-4 1-2-15,0 0 2 0,0 0 3 16,0 0 0-16,0 0-1 0,-28 9 0 15,18-2-1-15,-1 3-1 0,0 0 0 16,1-1 1-16,2 1 0 0,-1-1-1 0,5 1 1 16,-1-3-2-16,5-1 5 0,0 0 0 15,0-6-2-15,9 5 1 0,2-5 1 16,-1-1 0-16,4 1-1 0,2-4-8 16,-2 2 8-16,1 0-2 0,-2-2 0 0,0 4-1 15,-1-2 2-15,0 4 4 0,-4 2 4 16,2 0 6-16,-2 1 3 0,3 3-4 0,2 0-2 15,-2 0 2-15,1-1 1 0,1 1-2 16,2-1-4-16,1-3-5 0,4-1-17 16,-1-3-33-16,2-3-61 0,2-5-64 15,5-1-72-15,-3-3-744 0,3-3 335 0,0-2 221 16</inkml:trace>
  <inkml:trace contextRef="#ctx0" brushRef="#br0" timeOffset="468175.6944">25668 10849 13 0,'7'-6'119'0,"1"2"-7"0,2 0-17 15,8 1-5-15,3 3-8 0,0 0-9 0,0 1-8 16,7 3-4-16,-5 2-7 0,-2 2-5 16,0 1 2-16,-4 3-2 0,-4-2-7 15,-5 4 1-15,-4-1 0 0,-4 2 3 0,-2-2 1 16,-4 1 5-16,-2 0 0 0,-5 3 0 16,-2-2 7-16,2-1 0 0,1-3-7 15,1 0-4-15,-2-1-8 0,5 1-1 16,2-3-7-16,0-1-2 0,4 3 2 0,2 0-4 15,4-3-1-15,4 4-3 0,4 0-1 16,8-3-2-16,3 5-2 0,0-2-1 16,2 1-3-16,1-3-1 0,-1 2 1 15,-1 0-2-15,-4 1 2 0,2-3 8 0,-5 1 6 16,-2-1 17-16,-2 3 14 0,-3-3 5 16,-6 3 2-16,-2-3 2 0,-6-2-5 15,-2 4-4-15,-5-4-1 0,-3 2-2 16,-6-3-9-16,2-2-4 0,-6 2-4 0,5-3-6 15,-2-3-4-15,2 0-9 0,-1 0-24 16,4-3-35-16,1-3-50 0,4 1-46 0,3-3-48 16,4-2-41-16,4 1-478 0,2 0 238 15,4-5 158-15</inkml:trace>
  <inkml:trace contextRef="#ctx0" brushRef="#br0" timeOffset="468408.6505">26456 10814 22 0,'4'-3'160'0,"0"0"-9"16,-4 3-7-16,0 0 15 0,0 0 6 15,17 9 0-15,-15 0 3 0,2 6-10 16,0 0-9-16,-1 4-9 0,-1 2-9 0,0 1-14 16,0 4-12-16,1 1-7 0,-6 1-12 15,6 3-5-15,-6-3-10 0,3 3-7 16,-2-2-8-16,0-3-26 0,2 1-24 15,-2-6-30-15,2-2-38 0,-3 0-37 0,3-4-33 16,0-2-37-16,0-3-491 0,0-5 224 16,0-5 149-16</inkml:trace>
  <inkml:trace contextRef="#ctx0" brushRef="#br0" timeOffset="468736.2662">26687 10864 49 0,'0'0'197'0,"0"-10"-21"15,4 7-17-15,2-3-12 0,2 2-6 0,3-2-10 16,4 3-6-16,-1-1-11 0,4 0-7 16,-1 0-11-16,1 2-7 0,2-2-6 0,-2 2-9 15,0 1-7-15,-2-2-6 0,-1 3 0 16,0 0-1-16,-2 0-1 0,-1 4 1 15,2 2 9-15,-4 2 5 0,0 3 0 16,-1 3-7-16,-1 3-6 0,-3 4-4 0,-1 2-4 16,0 2-5-16,-4 2-3 0,0 1-5 15,0 0-2-15,0 0-7 0,-2 3-2 16,-2-3-10-16,2 2-19 0,2-2-25 16,-2-1-34-16,-1-2-35 0,1-1-41 0,0-3-29 15,0-5-37-15,0-3-508 0,-2-4 241 16,1 0 159-16</inkml:trace>
  <inkml:trace contextRef="#ctx0" brushRef="#br0" timeOffset="468893.6231">26836 11201 67 0,'-4'-5'180'0,"0"-1"8"0,2 0-3 16,0-2-18-16,4 3-11 16,4-2-8-16,5-1-7 0,2-1-16 0,6 2-10 15,4-1-13-15,2 1-7 0,3 0-14 16,0-2-9-16,3 0-17 0,1-2-46 0,0 1-64 15,-7-1-74-15,-1-1-450 0,-4-1 197 16,-2 0 130-16</inkml:trace>
  <inkml:trace contextRef="#ctx0" brushRef="#br0" timeOffset="475037.3777">22999 15418 25 0,'0'0'97'0,"0"0"-10"16,0 0-1-16,0 0 4 0,0 0-6 15,0 0-15-15,0 0 2 0,0 0-4 0,0 0 0 16,-4 5-4-16,4-5-8 0,0 0-3 16,0 0-2-16,0 0-6 0,0 0-10 15,0 0 4-15,0 0-7 0,0 0 2 16,0 0-11-16,0 0 1 0,0 0-4 0,0 0 0 15,0 0-5-15,0 0 0 0,0 0-4 16,0 0 8-16,0 0-7 0,0 0-1 16,0 0-1-16,0 0-4 0,0 0 7 0,0 0-6 15,0 0 0-15,0 0 0 0,0 0 2 16,0 0-6-16,0 0 5 0,0 0-3 16,0 0 0-16,0 0-6 0,0 0 13 0,0 0-9 15,0 0 0-15,0 0-2 0,0 0-4 16,0 0-1-16,0 0 1 0,0 0-3 15,0 0-11-15,0 0-14 0,0 0-12 16,0 0-29-16,0 0-25 0,0 0-276 0,0 0 127 16,-11-8 84-16</inkml:trace>
  <inkml:trace contextRef="#ctx0" brushRef="#br0" timeOffset="477277.4937">23841 13937 104 0,'-4'10'128'0,"-2"4"0"15,-2 2-12-15,-1 3-3 0,-1 4-5 16,-1-1-7-16,0 3-13 0,-1 4-3 16,-1-1-8-16,0 2-7 0,1 1-8 0,1-1-6 15,0-1-8-15,1-2-4 0,1-2-6 16,1-1-11-16,0 3-19 0,2-7-18 0,0-2-35 15,2 0-32-15,2-2-24 0,-2-1-297 16,2-5 136-16,2 0 89 0</inkml:trace>
  <inkml:trace contextRef="#ctx0" brushRef="#br0" timeOffset="477845.3359">24235 11836 111 0,'-2'-4'106'15,"2"4"0"-15,0 0-4 0,0 0 5 16,0 0-8-16,-19 17-4 0,11-6-4 0,0 2-12 15,-4 5-7-15,2 0-9 0,-2 4 0 16,1-3-7-16,0 2-9 0,3-1-3 16,-1 1-7-16,1 0-18 0,4-5-17 15,0-1-17-15,-1 0-12 0,5-3-16 0,0-5-17 16,2 1-13-16,1-6-16 0,3-1-2 16,-6-1 3-16,19-7-189 0,-7-2 94 15,1-1 62-15</inkml:trace>
  <inkml:trace contextRef="#ctx0" brushRef="#br0" timeOffset="478096.937">24313 11940 358 0,'13'-15'-11'15,"-4"2"17"-15,-1 5 14 0,-1 0 3 16,-3 5 7-16,-2 1 8 0,-2 2 7 16,0 0 3-16,0 0-2 0,-6 21 5 0,4-8 0 15,0 2-6-15,-1 3 3 0,3-1 3 16,0 2 0-16,3-1-4 0,1 2 1 16,2-3 2-16,2 2-3 0,6-2-1 15,0-2 2-15,3-1 5 0,2-3 1 0,4-5-6 16,-1-3-5-16,0-4-3 0,0-1-4 15,1-7 0-15,-1 1-6 0,-4-8-1 16,0 1-2-16,-8-6-7 0,-2 0 2 0,-6 0-5 16,-6-2 3-16,-4 1-8 0,-2-2 2 15,-6 4 0-15,2 3-4 0,-4 1-9 16,2 3-10-16,1 1-29 0,-2 7-27 0,4 1-33 16,1 2-42-16,1 2-324 0,2 0 158 15,9 0 104-15</inkml:trace>
  <inkml:trace contextRef="#ctx0" brushRef="#br0" timeOffset="478370.6144">24994 11706 138 0,'0'0'160'0,"0"0"10"15,4 12 3-15,-4-4-2 0,0 5 0 16,-2 4-8-16,-4 2-8 0,4 3-5 15,-2 7-10-15,0-2-9 0,0 7-13 0,-2 0-10 16,0 1-7-16,1-5-9 0,1-1-9 16,0-1-7-16,-1-1-7 0,3 0-7 0,-2-5-6 15,0-2-2-15,2-1-7 0,-3-2-2 16,3-2-6-16,0-2-3 0,0-1-6 16,0-3-19-16,0 0-28 0,0-3-33 0,0 0-44 15,2 0-45-15,0-6-52 0,-2 6-577 16,2-6 261-16,-2 5 172 0</inkml:trace>
  <inkml:trace contextRef="#ctx0" brushRef="#br0" timeOffset="479164.312">22891 15261 2 0,'2'-3'182'0,"-2"3"-1"0,4-10-7 15,-1 10-5-15,-3 0-12 0,0-8-7 0,0 8-15 16,0 0-7-16,0 0 0 0,0 0 2 15,-9 15-2-15,3-2-2 0,-2 1-5 16,-4 1-6-16,0 6-5 0,0-1-12 16,-1 4-7-16,-2 0-4 0,0 2-8 0,3 2-9 15,-4-3-8-15,6-4-5 0,2 1-5 16,-1-1-6-16,7-3-6 0,-1 0 0 0,8 1-7 16,0-5-6-16,7 3-1 0,7-3-4 15,4 0-3-15,7-2-2 0,6-1-19 16,2-1-15-16,-2 1-18 0,4-7-18 15,-8 3-22-15,-1-4-25 0,-1-2-16 0,-4 5-28 16,-5-6-33-16,-2 0-32 0,-6 0-497 16,-3-3 240-16,-4-1 159 0</inkml:trace>
  <inkml:trace contextRef="#ctx0" brushRef="#br0" timeOffset="479450.3782">23069 15471 48 0,'0'0'207'16,"-4"-9"-16"-16,4 8-14 0,0 1-11 16,0 0-13-16,-2-7-7 0,2 7 4 15,0 0 4-15,0 0-4 0,-4 22-2 0,2-9-7 16,2 6-7-16,-2-4-10 0,2 6-8 16,-2 0-10-16,2 0-6 0,-3 5-13 15,3-2-10-15,0 2-6 0,3 1-9 16,-6 0-6-16,6 0-4 0,-3-7-5 0,0 4-5 15,2-3-3-15,-2-2-9 0,0 0-8 16,0-3-10-16,0 2-11 0,2-6-3 16,-2-2-10-16,0 2-13 0,0-3-24 15,0-1-39-15,0-2-31 0,0 0-33 0,0-6-45 16,0 0-608-16,0 0 274 0,0 0 181 16</inkml:trace>
  <inkml:trace contextRef="#ctx0" brushRef="#br0" timeOffset="480438.7019">23588 15368 60 0,'0'0'118'0,"-4"-6"-3"0,4 6 1 16,0 0-3-16,0 0-4 0,-2-4-2 16,2 4-3-16,0 0-6 0,0 0 1 15,0 0-10-15,-2-6 0 0,2 6-2 0,0 0-6 16,0-5-2-16,0 5 7 0,0 0 1 15,0-9-3-15,0 9-2 0,0 0-1 16,-3-5 0-16,3 5-2 0,0 0-5 0,3-6-3 16,-3 6-7-16,0 0-4 0,0 0-8 15,0-4-7-15,0 4-4 0,0 0-5 16,0 0 0-16,-10 21-3 0,6-7 0 0,0 1-1 16,-2 3-3-16,0 3 1 0,-1 3-3 15,3 5-6-15,-3-5 1 0,1 5-2 16,0 0-1-16,-1-1-2 0,3-1-2 15,-2 0-3-15,2-1-3 0,0-2-5 0,2-4-14 16,0 3-25-16,-3-8-23 0,3 0-32 16,-1 1-37-16,1 0-31 0,0-9-23 15,0 4-37-15,2-2-452 0,4-5 228 0,1-1 150 16</inkml:trace>
  <inkml:trace contextRef="#ctx0" brushRef="#br0" timeOffset="480938.051">23793 15729 106 0,'0'0'145'16,"0"0"8"-16,11-6-6 0,-11 6-16 15,8-5 0-15,-4-3-13 0,3 0-9 0,1 1-10 16,-2-7-10-16,3 1-8 0,-2-1-4 15,-1 0-9-15,0 1-2 0,-2-3 4 16,0 3 3-16,-4-1-1 0,0 1-5 16,-2 2-1-16,-4 1-3 0,0-1-6 0,-5 3-5 15,0 3 3-15,-1 1-1 0,-3 2-4 16,2 2-7-16,0 2-1 0,1 2-5 16,2 1-3-16,-4 3-5 0,6 0-4 15,2 3 0-15,4-1 0 0,0 3-3 0,4 0-3 16,0 2-1-16,2 3 0 0,4-4 0 15,-2 6-4-15,4-2 1 0,0 1-4 16,-2-1 1-16,2 1-2 0,-3-4 1 16,2 3-1-16,-3-2-1 0,0-2-1 0,-4-1-1 15,1-1 3-15,-3-1 1 0,0 1-3 16,-5-3-2-16,-1 3 5 0,-2-5-1 16,-1-1 0-16,-2-2 5 0,1-1 3 0,-2-3-2 15,0 0 3-15,2-6-2 0,2 2-3 16,-3-5-1-16,3 2-3 0,3-5-1 15,1 3-4-15,6-7-1 0,0 3 1 16,5 0-7-16,1-4-13 0,5 1-20 0,-1 1-22 16,4 0-31-16,2 2-23 0,4-1-46 15,-1 1-71-15,4-1-513 0,0 4 252 16,1 0 166-16</inkml:trace>
  <inkml:trace contextRef="#ctx0" brushRef="#br0" timeOffset="481179.2227">24303 15750 214 0,'0'0'265'0,"-8"0"-26"0,8 0-25 0,0 0-25 16,0 0-17-16,0 0-15 0,16-7-19 15,-1 3-13-15,9 2-13 0,4-2-11 16,3 0-12-16,1 4-9 0,2 0-17 15,0-3-23-15,-1 0-27 0,-1 2-28 0,-2-3-20 16,-7 4-25-16,-2-2-34 0,0-2-32 16,-5 0-31-16,-6-2-11 0,-2 3-362 15,-4-1 181-15,-2-4 118 0</inkml:trace>
  <inkml:trace contextRef="#ctx0" brushRef="#br0" timeOffset="481358.0028">24669 15648 662 0,'-10'-12'-5'0,"-1"5"30"0,0-1 18 15,1-1 20-15,-1 2 15 0,1 1 0 16,2 5 8-16,-2-6 0 0,0 7 7 0,2-3-2 15,0 3 4-15,-1 3 0 0,-2 4-6 16,3 0 2-16,-3 3-6 0,3 2-4 16,0 1-9-16,1 2 3 0,-2 4-7 15,1 2-3-15,0 0-9 0,2 0-3 0,-1 5-7 16,0-5-5-16,1 0-11 0,0 3-23 16,2-5-21-16,-1 0-40 0,3-2-48 15,-2 0-62-15,2-8-522 0,2 3 234 16,-2-5 153-16</inkml:trace>
  <inkml:trace contextRef="#ctx0" brushRef="#br0" timeOffset="481723.439">24911 15665 113 0,'0'0'254'16,"0"0"-14"-16,0 0-12 0,-18 16-10 15,10-6-13-15,0 4-12 0,-3 3-16 16,2 0-15-16,1 4-10 0,0-2-18 16,1 4-9-16,5-4-18 0,0 2-5 0,4-1-6 15,2 5-13-15,5-4-9 0,1-3-9 16,3-1-3-16,2-2-9 0,4-2-5 16,2 0-1-16,5-7 0 0,-3 2 0 0,1-6 7 15,-4-2 2-15,6-2 22 0,-3-6-7 16,1-5 4-16,0-8-10 0,-2 0-2 15,-1-6-10-15,-4-1-3 0,-4-6-3 0,-5-1-3 16,-6 5-10-16,-4-1-4 0,-4-3-5 16,-4-1-5-16,-6 8 1 0,-1 0-7 15,-6 2-10-15,-2 4-18 0,-3 3-24 16,1 5-32-16,-3 0-47 0,2 5-52 0,1 1-54 16,2 1-51-16,-2 6-723 0,5-6 339 15,-1 4 224-15</inkml:trace>
  <inkml:trace contextRef="#ctx0" brushRef="#br0" timeOffset="484576.4244">27717 11607 73 0,'-4'4'98'0,"4"-4"-3"0,0 0-2 0,0 0-6 16,0 0 1-16,-2 4-4 0,2-4 10 15,0 11 7-15,2 2-1 0,-4 5 2 16,2 4 1-16,-2 8 2 0,4 14 0 0,-2 8-3 16,0 7 0-16,2 23-7 0,0 4 2 15,0 4-5-15,2 6-6 0,0 0-8 0,3 2 0 16,2-2-3-16,-1-1-6 16,4-1-4-16,2-7-7 0,-4-1-9 0,3-9 3 15,-1-2-6-15,-1-15-4 0,0-11-3 16,-1-2-5-16,-2-9-2 0,1 1-3 15,0-5-4-15,-3-5-2 0,0-4 0 0,-2-2-8 16,3 1 2-16,-3-5-7 0,0-1-14 16,0-4-9-16,-1 2-15 0,-1-5-21 15,0-2-22-15,-2-1-35 0,2 2-44 0,0-3-40 16,-2 1-541-16,2-2 248 0,-2 0 164 16</inkml:trace>
  <inkml:trace contextRef="#ctx0" brushRef="#br0" timeOffset="485169.6984">27694 13253 36 0,'-36'-6'141'0,"-2"4"1"0,0 2-3 16,-1 4 3-16,-1 2-4 0,-11 5-6 15,-1 2-6-15,-21 12-1 0,2 4-2 0,-1 4-7 16,0 4-3-16,6 5-4 0,3 4-6 16,1 6-4-16,7 1-4 0,7 2-3 15,1 10-6-15,7 3-4 0,6 6-5 16,7 3-7-16,5 3-5 0,8-2-6 16,2 0-5-16,10-10-7 0,8-10 0 0,2 17-5 15,4-1-5-15,9-6-2 0,5-5-3 16,4-1-4-16,6-8-1 0,5-4-2 15,7-7 0-15,2 0-2 0,7-6-2 0,4-4-2 16,7 1 4-16,9-8 0 0,3-5-2 16,6-2 4-16,3-6-1 0,5 2 2 15,-1-5-2-15,2 0-3 0,0-2 1 16,5-2 0-16,-3-2-8 0,1-4 1 0,-3-4 0 16,-2 1-2-16,-4-6-2 0,0 1-2 15,-4-4 7-15,-5-2 2 0,-4-2-1 16,-2-4 1-16,-6-5 6 0,-5-2-2 0,-6-9-2 15,-3-3-1-15,-5-5-1 0,-7-12 4 16,-9-9-9-16,-7-6-4 0,-5-2 4 16,-12-6-5-16,-5-5 1 0,-10-1 2 0,-12 1-4 15,-7 0-2-15,-15-10 2 0,-14 1-7 16,-9 6-1-16,-11 5 1 0,-11 2-2 16,-6 4-1-16,-6 5-1 0,-4 4 1 0,-6 6 1 15,2 4-4-15,-5 8-5 0,4 5-3 16,2 6-6-16,18 13-13 0,1 2-15 15,6 8-28-15,14 3-26 0,13 9-22 16,4 0-27-16,9 8-21 0,3 2-19 0,1 3-20 16,5 4-565-16,10 0 263 0,2 0 175 15</inkml:trace>
  <inkml:trace contextRef="#ctx0" brushRef="#br0" timeOffset="491850.5303">25141 16293 185 0,'-4'2'199'0,"4"-2"-2"0,0 0-3 0,-4 6 1 15,4-6-4-15,-8 0 1 0,8 0-7 16,-9 1-6-16,9-1-10 0,-17 4-7 16,9-4-10-16,-3 0-8 0,-4 0-11 15,2 2-8-15,-6 1-14 0,0 0-9 0,-1-3-7 16,-2 2-11-16,-1-2-5 0,-5 6-11 15,-2-6-4-15,1 2-6 0,1 1-13 16,0-3-1-16,6 2 0 0,-2 0-6 0,5 2-10 16,0-4 7-16,0 0-8 0,5 6-6 15,-2-6 0-15,6 0-6 0,2 2 0 0,-1-2-5 16,9 0 0-16,0 0 1 0,0 0-3 16,25-8-2-16,-3 2 3 0,5 1-5 15,7-5 2-15,6 2-6 0,9-3 3 16,1 2-1-16,6 3 1 0,1-6-4 15,-2 5 3-15,0 1 0 0,-11 2-5 0,-2-1-8 16,-8-1-9-16,-4 3 4 0,-3 3-10 16,-3-6-1-16,-5 6-7 0,-2-2-15 15,-6-1-19-15,-7 3-19 0,-4 0-14 0,0 0-11 16,0 0-9-16,0 0-11 0,-39 5-1 16,21-2-10-16,-8 3-5 0,-4 0 0 0,-7-1-3 15,-6 3 7-15,-7 0 10 16,-4 1 4-16,-3 1 15 0,0-1 11 0,-1 2 10 15,0-1 12-15,3 1 12 0,0-1 10 16,3 1 12-16,10-3 12 0,5-1 11 0,1 1 3 16,8-2 9-16,3 1 16 0,7-1 3 15,6-3 15-15,6 0 6 0,8 1 17 16,-2-4 0-16,23 0 3 0,2 0 2 16,12 0 8-16,7-2 1 0,9 2 8 0,8-2 6 15,5 2 5-15,-1-3-3 0,-1 3-2 16,-1-3-9-16,-5 3-2 0,-9-3-9 15,-5 0-4-15,-2 3-5 0,-7-1-2 16,-2 1-2-16,-6 0-6 0,-2 0 4 0,-3-4-7 16,-3 4-2-16,-2 0-2 0,-2-2-1 15,-3 2-7-15,-2 0-11 0,-2-2-23 0,-8 2-21 16,10 0-28-16,-10 0-37 0,6-4-20 16,-6 4-27-16,0 0-31 0,2-5-385 15,-2 5 192-15,0 0 127 0</inkml:trace>
  <inkml:trace contextRef="#ctx0" brushRef="#br0" timeOffset="518382.8774">25087 3863 33 0,'-7'2'113'0,"2"1"4"0,5 3-1 15,2 2 9-15,6 2 6 0,6-1 7 0,16 4-1 16,16 1 2-16,32 0-2 16,20-2-8-16,40 4-4 0,11-1-6 0,9 1-4 15,0-5-8-15,-1 0-3 0,-1 1-12 16,-5-1-6-16,-5-1-11 0,-13-1-7 15,-25-3-7-15,-8 0-3 0,-9-1-3 0,-22-1 0 16,-13-2-3-16,-12 0 9 0,-4 0 4 16,-7-1 7-16,-5-1-4 0,-2 0 1 15,-5 0-6-15,1-1-2 0,-8-1-7 0,3-2-5 16,-4 0-4-16,-3-1-9 0,-1-1-5 16,-1 2-12-16,-2-2-22 0,0 1-35 0,-1-1-38 15,-2 0-41-15,-3 6-34 0,0-4-32 16,0 4-21-16,-18 0-22 0,3 6-516 15,-8 0 252-15,-4 1 167 0</inkml:trace>
  <inkml:trace contextRef="#ctx0" brushRef="#br0" timeOffset="518700.4646">25935 4446 96 0,'-6'2'147'0,"6"-2"-14"0,0 0-11 16,-6 4-12-16,4 0-10 0,2 1 13 15,0 5 6-15,0 1-3 0,0 5-1 0,0 0 2 16,0 8 5-16,0 2-5 0,-3 2-4 16,3 8-3-16,0 1-4 0,0 7-9 15,-3 0-6-15,3 1-7 0,0 11-6 0,3-3-9 16,-6 1-7-16,6-1-2 0,-3-8-8 15,0 1-4-15,3-4-5 0,-1 0-4 16,-2-3-4-16,2-8-5 0,-2 0-9 16,2-3-17-16,-2-5-23 0,-2-3-31 0,2-2-22 15,0-2-34-15,-4-2-43 0,-2-7-46 16,0-1-512-16,-2-6 240 0,-2-2 159 16</inkml:trace>
  <inkml:trace contextRef="#ctx0" brushRef="#br0" timeOffset="519071.0602">25567 5107 87 0,'0'0'113'0,"0"0"2"0,13 23 5 16,-3-12-1-16,2 7 3 0,2 1 2 0,0 0-8 16,7 4 0-16,1 1-4 0,0 1-6 15,4-1-5-15,-2 1-12 0,1-2-4 16,1 0-9-16,-4-3-9 0,0-1-9 15,-1-5-5-15,-4 0-3 0,0-1-10 0,-3-3-5 16,2-3-5-16,-2-1-13 0,1-4-15 16,0-2-18-16,0-4-17 0,3-4-8 15,2-2 3-15,-4-6 6 0,4 1 0 0,-5-4 1 16,1 1 3-16,0 0 4 0,-4 4 4 16,0-1 10-16,-3 3 12 0,0 1 1 15,-1 1 1-15,-2 1 2 0,1 3 6 0,-3 3 5 16,-4 3 7-16,0 0 8 0,0 0 3 15,-4 24-2-15,-3-6-3 0,-1 0-1 16,-2 5-3-16,-1 2-2 0,-4 6-5 16,3-1-1-16,-4 2-4 0,2-1-26 0,-1 1-39 15,0-2-42-15,-2 1-55 0,-1-2-421 16,0-3 193-16,-3-5 128 0</inkml:trace>
  <inkml:trace contextRef="#ctx0" brushRef="#br0" timeOffset="519664.0459">24915 6198 141 0,'0'0'181'0,"10"6"-8"0,3-4-6 0,2-4-5 15,6 1-16-15,3-5-8 0,5 0-12 16,5-1-9-16,2-5-8 0,6-3-11 16,1-4-7-16,-5-2-8 0,2-4-9 15,-5-4-5-15,-1-3-8 0,-1-2-11 0,-4-4 0 16,-6-1-3-16,-3 3-1 0,-8 5-3 16,-6 1-3-16,-1 5-2 0,-3 2 3 15,-6 5-4-15,-3 2-1 0,-3 5-3 16,-3 3 1-16,-2 4 1 0,-4 8 10 0,-2 6 1 15,-2 3 3-15,-1 8-6 0,-2 10 9 16,2 3 0-16,0 8 0 0,1 2 0 0,-1 17-1 16,2 2-1-16,6-8-6 0,8-4-1 15,-3 2-4-15,5 1-6 0,0-3-1 16,2 1-3-16,0-11-2 0,4 2-4 16,-3-7 1-16,1-4-5 0,0-5 3 0,0-4 3 15,2-4 13-15,-3 0 4 0,3-7 2 16,0-4 4-16,5-8-3 0,-5 0-11 0,15-13-10 15,-3-6 6-15,5-2-5 0,5-5-3 16,-2-1 0-16,2 2-10 0,-1 0 5 16,0 3-5-16,-4 2-3 0,1 5-3 15,-4 0 1-15,3 2-5 0,-4 5 2 0,2 3-4 16,-1 2 6-16,1 7-4 0,2 2 2 16,2 5 2-16,0 5-4 0,-2 1 2 15,2 5-2-15,0 3 1 0,-2 2-3 0,0 0 3 16,-2 1-20-16,-1-1-11 0,-3-3-24 15,-2-1-30-15,-1-1-37 0,0-5-35 16,-4 0-39-16,4-2-30 0,-4-6-40 0,-2-1-643 16,-4-4 308-16,2-4 204 0</inkml:trace>
  <inkml:trace contextRef="#ctx0" brushRef="#br0" timeOffset="520058.8134">26002 6378 25 0,'14'-12'155'15,"-6"1"-11"-15,-2 1 7 0,0 4-6 0,-1-1-9 16,-3 1-15-16,-2 2-9 0,0 4-12 16,-9-5-7-16,1 3-10 0,-4 2-5 15,-6 3-2-15,2 3-5 0,-4 2-6 16,3-1-3-16,-1 5-7 0,0 1-5 0,4 1-1 15,1-1-4-15,4 2 1 0,5 2-2 16,2 1-2-16,4 1 2 0,7 0-4 0,2 2-4 16,3 0-3-16,3-3-7 0,2 6-2 15,2-3 2-15,-1-2-3 0,-4-3-2 16,2 1 2-16,-4 1-1 0,-2-5 1 16,-1 1 1-16,-4-1 4 0,-1 0 9 0,-4-2 4 15,-2 1-5-15,-6 1 4 0,-5-1-3 16,-4-3-5-16,-3 3 0 0,-4-3-4 15,-1-2-2-15,-3-1-5 0,1 0-2 0,0-1-4 16,1-5-16-16,3 1-34 0,0-2-40 16,4-2-44-16,1 0-50 0,2-2-55 15,4-4-484-15,6-1 240 0,-1 3 159 0</inkml:trace>
  <inkml:trace contextRef="#ctx0" brushRef="#br0" timeOffset="520370.3576">26232 6436 133 0,'4'-1'172'0,"-4"1"-18"0,0 0 1 0,0 0 6 15,12 12 9-15,-12-5-3 0,2 5-7 16,0 1-1-16,-2 2-5 0,2 4-9 16,-4 0-10-16,2 2-8 0,0-1-10 0,0 1-11 15,-2 2-7-15,2-1-7 0,2-2-5 16,0-2-5-16,1 1-8 0,1-2 0 15,2-3-4-15,5 1-1 0,0-2-10 0,7-2-4 16,2-4-3-16,3 2-4 0,2-5-6 16,0 2-3-16,-1-4-5 0,-3 1-5 15,2-2-2-15,0-1-5 0,-1 0 2 16,-4 0-7-16,2-1-4 0,-3 1-9 0,-2-3-13 16,-2 1-32-16,-3 1-47 0,0-4-31 15,0 4-49-15,-2-2-29 0,-2-3-36 16,0 2-608-16,-2-2 286 0,-2-3 189 0</inkml:trace>
  <inkml:trace contextRef="#ctx0" brushRef="#br0" timeOffset="520607.0878">26866 6454 167 0,'2'-4'186'0,"-2"4"-17"16,5-6-17-16,-5 6-9 0,0 0-1 15,0 0 6-15,0 0-11 0,4 19 1 0,-2-7-9 16,-2 1-7-16,0 4-10 0,0 2-11 16,-2 0-8-16,2 2-8 0,-2 1-10 15,0 3-8-15,-1 3-7 0,3-4-8 16,-2-1-13-16,0-2-27 0,0-1-35 0,0-4-40 16,0 2-43-16,-2-6-40 0,2 0-49 15,-4-6-416-15,3-3 208 0,3-3 137 16</inkml:trace>
  <inkml:trace contextRef="#ctx0" brushRef="#br0" timeOffset="520832.4064">26812 6404 120 0,'20'-12'147'16,"4"5"-15"-16,1 3 0 0,3 2 1 16,2 2-2-16,3 5-2 0,3 2-5 15,2 2 3-15,0 2-9 0,-3 6-4 0,-4-1 0 16,-4 6 0-16,-3-2 8 0,-7 3 6 15,-7-2 3-15,-6 4 1 0,-6-2-2 0,-6 2-9 16,-9 3-10-16,-6 0-11 0,-9-1-10 16,-4 0-8-16,-4-1-17 0,0-2-21 15,-3-3-49-15,3-5-64 0,6-3-79 16,0-3-112-16,3-5-560 0,3-4 279 16,0-5 184-16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1:01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8462 15396 69 0,'-11'0'119'0,"3"2"-12"16,0-1 0-16,8-1-11 0,-14 3-10 0,8 0-7 15,6-3-11-15,-6 3 6 0,6-3 7 16,8 7-8-16,3-6 8 0,12 6 0 15,14-3 0-15,17 3 1 0,33-1-4 0,14 2-1 16,10-1-2-16,31 3-4 0,5-1-10 16,11 1 3-16,-4 1-4 0,-1 2-7 15,-2-3-5-15,-2 1-3 0,-5 1-4 0,-9-1-7 16,-27 0 2-16,-6-3-4 16,-5 0-5-16,-8 1-3 0,-20-3 0 0,-13-1-3 15,-7 1-2-15,-5-2-3 0,-3-1-2 16,-7 3-2-16,-5-6-3 0,-4 5 3 0,-2-1 1 15,-3-4-2-15,-2 2-3 0,-5 0 2 16,0-2-6-16,-2 0-5 0,-11 0-19 16,6 0-18-16,-6 0-19 0,0 0-25 0,0 0-27 15,-36-4-26-15,11-2-23 0,-5 0-415 16,-10 0 195-16,-11-1 129 0</inkml:trace>
  <inkml:trace contextRef="#ctx0" brushRef="#br0" timeOffset="289.7634">8492 15705 5 0,'6'11'113'16,"4"-4"-9"-16,14 1 4 0,10 4-9 0,15-5-8 16,12 1-1-16,28 5-3 0,10-3-2 15,7 0-6-15,2 1-3 0,25 2-2 16,0-1-6-16,-1 1-1 0,-22-5-5 15,-6 0-6-15,-3 3-2 0,-6-1-6 0,-6 0-5 16,-21-2-3-16,-15-2-5 0,-9-2-2 16,-3 1 3-16,-9-1-3 0,-3-2 3 0,-4 4-5 15,-3-6-2-15,-3 4-4 16,-3-1-4-16,-2-3 0 0,-2 0-8 0,-2 0-22 16,1 0-30-16,-4 0-30 0,-7 0-31 15,10-3-39-15,-8-1-340 0,-2 4 163 0,5-8 108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1:29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8100 16379 56 0,'-6'5'74'0,"2"1"-3"0,0 0-3 16,1-4 2-16,1 4 5 0,2-6 7 0,5 7 1 16,1-1 0-16,8-5 2 0,6 5-7 15,9-6 0-15,15 0-5 0,18 0 4 16,31-3-5-16,11 0-6 0,10-2-7 15,30 5-2-15,4 0-5 0,1 4-1 0,-2-4-12 16,3 4 1-16,-5 1-6 0,-12 3-1 16,-25-5-3-16,-9 3-5 0,-8-1-2 0,-6 1 0 15,-17-1-4-15,-13 1 2 0,-7-6-8 16,-5 3 3-16,-9 2-1 0,0-5-1 16,-7 1-2-16,1 5-6 0,-6-6 6 15,-2 0 3-15,-1 0-5 0,-4 0-2 0,0 1 10 16,-3-1-8-16,-1 0 2 0,0 5-3 15,-1-5-4-15,-2 0-1 0,-8 0 1 16,0 0 1-16,14-5-2 0,-14 5-6 0,0 0-4 16,0 0-15-16,0 0-19 0,0 0-16 15,-5-7-15-15,5 7-17 0,0 0-11 16,-17-6-16-16,11 3-22 0,-2 3-291 16,-2-4 146-16,2 2 96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2:00.2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7260 15615 8 0,'-11'0'48'0,"0"3"-1"16,3-3 2-16,-3 0-3 0,3 3 1 0,0 3-3 15,-3-6 2-15,2 2 5 0,1 0-5 16,-2 1-4-16,1 3 0 0,0-5 3 16,-1 6 1-16,1-6-8 0,-1 4 3 15,2-3-3-15,-1 4 4 0,-2-2-9 0,3 4 3 16,-2-6 2-16,0 3 5 0,2 1-6 15,0 2-4-15,0-5 2 0,-1 1 8 16,1 2-10-16,1 2-5 0,-4-6 1 16,3 3 2-16,2 1-5 0,-2-4-2 0,0 2 4 15,0 0-4-15,2 1-2 0,-2-2 1 16,1 0 2-16,1 3 0 0,-1-4-1 0,1 0-2 16,0 1-4-16,-1-1 2 0,-1 4 7 15,2-4-1-15,-2 2-1 0,0-2 6 16,2 3 1-16,6-5 1 0,-10 6 7 15,6-6 0-15,-2 1 5 0,6-1-2 0,-7 7 2 16,7-7-2-16,-7 0-1 0,7 0-2 16,-4 4-3-16,4-4 1 0,0 0 0 15,13 9-4-15,0-2 2 0,8-4 1 0,9 5-6 16,12-1 3-16,13 5-4 0,29 1-4 16,7-3-3-16,8 0 1 0,-4 1-4 15,4-2-1-15,0-2-2 0,0 3-2 16,4 1-1-16,-8-5-4 0,2 3-3 0,-6-1 3 15,-4 0 0-15,-17-2-2 0,-9-1-2 16,-4 1 2-16,-1-2-3 0,-14-1 0 0,0 3 0 16,-9-4 1-16,-1 0-2 0,-2 4 0 15,-7-2 1-15,1-4 1 0,-5 1-3 16,-2-1 4-16,0 3 2 0,-3-3 1 16,0 3 0-16,-4-3 1 0,0 0 2 0,1 0-2 15,0 1 3-15,-11-1-5 0,14 3-2 16,-5-3-1-16,-9 0-2 0,12 0-7 15,-8 3-11-15,-4-3-20 0,0 0-33 16,14-3-29-16,-14 3-37 0,0 0-37 0,8-3-35 16,-8 3-456-16,0 0 225 0,-8-8 148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2:37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16497 8203 67 0,'-7'-2'90'0,"7"2"-7"15,-8-6-3-15,4 4-4 0,4 2 4 16,0 0-12-16,-8-4-2 0,3 3-8 16,5 1-3-16,0 0-7 0,0 0-2 0,0 0-1 15,0 0 0-15,0 0 1 0,0 0 4 16,0 0 7-16,0 0 0 0,25 11 3 0,-6-7 2 15,7 1-2-15,10 1 3 0,11 2-2 16,9-2-4-16,33 3 1 0,6-2-4 16,8-1-4-16,2 4-6 0,28 4-2 15,3-6-1-15,1 4-3 0,1 1-4 0,-3 1 0 16,-1-3-5-16,1 0-1 0,-6 3-3 16,-20-4-4-16,-2 1 0 0,-5-1-7 15,-4-1 3-15,-10-2 1 0,-5 3-3 0,-20-4-3 16,-10-1-3-16,-11-1 0 0,-1-1-2 15,-9 0 1-15,-2 0 2 0,-3 0-4 16,-4-1 0-16,-4-1 1 0,1-1-3 0,-4 3 2 16,-4-3-3-16,2 0 1 0,-6 0 1 15,0 0-7-15,1-3-6 0,-9 3-11 16,6-3-16-16,-6 3-12 0,0 0-21 16,0 0-16-16,-13-10-8 0,3 7-15 0,-5-1-11 15,-4 0-9-15,-7-2-16 0,-3 0-303 16,-7 1 152-16,-8-1 100 0</inkml:trace>
  <inkml:trace contextRef="#ctx0" brushRef="#br0" timeOffset="363.6054">16834 8449 33 0,'16'5'108'0,"14"1"1"0,10 2-1 0,13-1-1 0,10 0-7 16,26 4-1-16,9-4-9 0,4 0-4 15,7 1-3-15,22 3-3 0,1-1-4 16,-20-3-1-16,0-1-9 0,-2 4-6 16,2-4-6-16,-3-1-1 0,-6 1-5 0,-6 0-10 15,-8-2-3-15,-19-1-3 0,-15-1-3 16,-10 0-3-16,-9 0-2 0,-4 0 5 0,0 0 2 15,-9-2 1-15,0 0-2 0,-2 2-4 16,-4-2 2-16,-2 0-5 0,-3-2-2 16,-1 2-6-16,-3 0 1 0,-1-2-2 15,-7 2-2-15,9-4-13 0,-9 4-9 0,0-5-25 16,0 5-16-16,0 0-20 0,-11-8-15 16,4 4-13-16,-1 0-15 0,-1 0-12 0,1 1-318 15,-2-1 151-15,-4 0 100 0</inkml:trace>
  <inkml:trace contextRef="#ctx0" brushRef="#br0" timeOffset="7187.0331">10833 9355 15 0,'4'6'135'0,"-4"-6"-4"15,18 2-10-15,2-2 0 0,7-8-8 16,7-1-8-16,13-6-10 0,17-12-3 16,1-3-4-16,3-6-8 0,-5-3-8 15,-4-7-1-15,1-1-6 0,-3-8-1 0,-7 7-6 16,-3-4 1-16,-9 5 2 0,-8 9 3 16,-9 5 0-16,-4 7 7 0,-6 5 11 15,-1 0 4-15,-6 5 2 0,0 3-7 0,-6 3-9 16,-4 9-5-16,6 1-7 0,-27 17-3 15,1 13 0-15,-12 26-4 0,-2 9-2 16,-9 22-2-16,5 9-2 0,-3 8 1 0,7 3-1 16,0-5-7-16,1-1-2 0,10-19-4 15,2-1-1-15,2-3-4 0,-1-6-2 16,7-6-1-16,2-10 0 0,4-14-1 16,3-8-1-16,-1-2 5 0,2-8 9 0,3-2 2 15,0-5 1-15,2-7-2 0,0-7-6 16,4-3-4-16,0 0 0 0,0-33-1 15,8 7-5-15,6-13-6 0,6-7 0 0,9-18-5 16,7 4 0-16,-2 3 1 0,0 5-4 16,-7 14-3-16,-3 7 2 0,-3 11-1 15,-4 3-1-15,0 9-3 0,-1 4 3 0,0 6 1 16,5 8 2-16,-4 5-3 0,4 7 1 16,-4 5 1-16,2 4-4 0,0 5 1 15,-2 4 1-15,0 0-1 0,-3 2 2 0,2 0-4 16,-6-4 2-16,-2-2-6 0,1-2-6 15,0-1-8-15,-3-5-15 0,-2-3-15 16,-2-3-27-16,0-3-22 0,0-3-28 0,0-2-35 16,0-3-48-16,-2-5-66 0,3-4-576 15,-3-2 288-15,0 0 190 0</inkml:trace>
  <inkml:trace contextRef="#ctx0" brushRef="#br0" timeOffset="7477.7872">12372 8810 161 0,'-9'-7'191'16,"-2"3"-11"-16,1 6-5 0,-7 5 0 16,-2 9-2-16,-10 11-4 0,-10 22-5 0,1 6-8 15,0 10-4-15,4 6-10 16,5 3-8-16,3 2-12 0,4 1-13 0,8-3-8 15,6-1-10-15,1-13-6 0,7-11-11 16,2-5-7-16,5 6-7 0,1-5-7 0,4-1-3 16,2-8-6-16,-2-1-10 0,5-6-11 15,0 1-19-15,0-5-30 0,0-6-25 16,2-4-33-16,0-5-34 0,4-3-30 16,-2-3-71-16,1-6-544 0,8-2 259 0,-3-4 172 15</inkml:trace>
  <inkml:trace contextRef="#ctx0" brushRef="#br0" timeOffset="7849.1432">12768 9597 2 0,'0'0'177'0,"-16"8"-7"0,10-3-10 16,-2 5-8-16,1 1-10 0,-1 2-10 0,2 3-14 15,1 0-10-15,-1 4-9 0,1 2-10 0,1-3-4 16,0-1-7-16,0 1-8 0,4-1-5 15,-4-3 6-15,2-2 0 0,0 0 2 16,0-3 6-16,2 0 4 0,-2-3 2 0,2-1-7 16,0-3-4-16,0-3-5 0,0 0-7 15,10-15-5-15,0 2-7 0,5-4-10 16,4-6 3-16,2-2-6 0,3 0-6 16,1 0 0-16,3 5-7 0,-3-1-1 0,0 1-4 15,-1 8 1-15,-1 0-1 0,-2 6 1 16,0 2 1-16,-1 6-3 0,0 2 1 15,0 2 3-15,-3 1 3 0,1 5-6 16,-2 1 1-16,-2 2-3 0,1 1 0 0,-4 2-3 16,-1-2-1-16,1 1-8 0,-1 2-21 15,-4-3-17-15,1-1-23 0,0-2-25 0,-3 2-25 16,2-3-38-16,-2-3-39 0,0-2-54 16,0-1-498-16,0-6 250 0,-4 0 165 15</inkml:trace>
  <inkml:trace contextRef="#ctx0" brushRef="#br0" timeOffset="8123.1616">13229 8907 114 0,'-5'-13'168'16,"5"6"-25"-16,5 2-1 0,-5 5 10 16,0 0 2-16,38 24-1 0,-8-4-8 0,18 19-7 15,3 9-5-15,2 1-8 0,-3 8-5 16,-3 4-5-16,-5 3-3 0,-4 2-9 15,-8 0 0-15,-7-3-2 0,-9-9-6 16,-6-7-2-16,-6-3-3 0,-4 0-2 0,-4 2-7 16,-8-1 2-16,-2-3-6 0,-3-2-8 15,-5 0-3-15,-2-2-6 0,-2-4-7 16,-2-1-5-16,-2-3-4 0,-2-3-12 0,7-4-18 16,-1-6-27-16,3-4-41 0,3-6-49 15,6-2-67-15,1-5-82 0,4-5-640 16,5-2 303-16,1-2 201 0</inkml:trace>
  <inkml:trace contextRef="#ctx0" brushRef="#br0" timeOffset="8888.2007">15517 9151 21 0,'0'0'156'16,"0"0"-3"-16,-13 23-8 0,-2-5 0 16,-4 4-4-16,-9 7-5 0,-3 4-6 0,-16 16-7 15,-4 0-6-15,-6 1-8 0,-4-3-5 16,-1 0-2-16,-3-4 0 0,3-1-3 16,1-6 3-16,7 0-3 0,11-10-5 0,9-2-10 15,6-5-4-15,5 0-9 0,6-2-4 16,4-2 0-16,7 2-6 0,6-1 1 15,8 0-3-15,8 2-8 0,7 2-3 16,7-1-5-16,6 4-2 0,4-1-6 0,2-1-3 16,2 2-6-16,-2-2 0 0,1 1 1 15,-1 1-7-15,-2-3 0 0,-3 0-6 16,-5-3 3-16,-3 1-3 0,-2-2-7 0,-3-4-13 16,-5 0-16-16,-5-3-24 0,2 1-17 15,-4-3-19-15,1 1-17 0,-5-5-37 16,3 3-41-16,-5-4-37 0,-1-2-536 0,-5 0 255 15,0 0 168-15</inkml:trace>
  <inkml:trace contextRef="#ctx0" brushRef="#br0" timeOffset="9203.5018">14647 10150 202 0,'4'9'196'0,"2"1"-2"15,7 3-3-15,6 0-10 0,7 6 5 16,1 0-8-16,7 2-8 0,6 0-9 0,0 3-8 16,7-4-13-16,14 10-8 0,-7-8-10 15,-6-3-13-15,1-2-9 0,-1 2-9 16,-3-4-10-16,-3 2-5 0,-6-3-7 0,-5-2-6 15,1 0-10-15,-8-2-1 0,-1-1-5 16,-3 0-4-16,-6-2-4 0,0 0-6 16,0 1-13-16,-8-3-31 0,2 1-35 0,-6-1-44 15,3-4-51-15,-5-1-69 0,8 0-669 16,-8 0 299-16,17-12 197 0</inkml:trace>
  <inkml:trace contextRef="#ctx0" brushRef="#br0" timeOffset="9681.6875">17083 9447 147 0,'7'-4'172'0,"-5"0"1"0,2-2-3 15,0 2 1-15,-2-1 3 0,-2-1-10 16,0 6-15-16,-10-8-11 0,-1 6-9 16,-6 7-9-16,-7 0-2 0,-7 10 7 0,-11 8-7 15,-16 9-1-15,3 6-7 0,0 3-5 16,7 2-8-16,12-6-4 0,6-3-6 0,5 0-10 16,7-2-7-16,10 1-6 0,6-5-2 15,8 1-4-15,8 2-9 0,8 0-5 16,10-1-5-16,9-3-3 0,3-7-7 15,7-1-5-15,2-7-27 0,-1-3-29 0,-3-7-37 16,-3 0-41-16,2-4-43 0,-4-2-42 16,-1-3-44-16,-2-5-587 0,1-3 281 0,-3-4 185 15</inkml:trace>
  <inkml:trace contextRef="#ctx0" brushRef="#br0" timeOffset="9984.2282">18228 9003 100 0,'0'-8'230'0,"-2"2"-10"16,-2 3-4-16,-7 0-8 0,-1 6-4 15,-10 6-6-15,-3 6-5 0,-11 12-5 16,-12 17-11-16,-1 7-7 0,-1 9-5 15,4 2-20-15,7 8-11 0,3-2-10 0,3 0-13 16,10-2-9-16,8-8-7 0,7-9-12 16,6-7-10-16,4 1 2 0,6 4-14 15,7-1 5-15,4-3-12 0,6-3-14 16,15 10-15-16,1-14-29 0,-5-9-43 0,4-8-61 16,7-6-75-16,-3-7-68 0,1-2-723 15,11-8 331-15,4-8 219 0</inkml:trace>
  <inkml:trace contextRef="#ctx0" brushRef="#br0" timeOffset="10945.8617">18522 9408 139 0,'19'-1'152'0,"-1"2"-12"0,-2 1-8 0,4 4-10 16,0 4-8-16,2 1-3 0,-1 3-9 16,1 9-4-16,-4-1-8 0,-1 6-6 0,0-2-5 15,-4 2-7-15,-5-3-5 0,0 1-9 16,-1-1-2-16,-5 2-2 0,1-7-6 16,-6 4 0-16,-1-2-2 0,-3-1 0 15,-1-2 3-15,0-3 3 0,-1-1 2 0,-1-5 9 16,-1-1-2-16,0-2 3 0,3-2-2 15,0-4-6-15,8-1-5 0,-12-7-5 16,10-3-5-16,4-1-3 0,6-6-4 16,0-2-3-16,8-6-5 0,4 1-4 0,5-3-1 15,5-2-1-15,4 2-3 0,-1 2-2 16,3 3-2-16,-6 2-1 0,2 4-3 0,-5 2 1 16,-1 7-2-16,-1 1 1 0,-4 4-2 15,0 6 1-15,1 1-1 0,-2 5 1 16,0 3 2-16,-3 5-3 0,-3 0 1 15,2 3-5-15,-6 2 4 0,0-2-1 0,-4 4-7 16,2-1-14-16,-4-1-17 0,-4-2-23 16,0 3-25-16,-2-5-32 0,0 2-41 15,-1-6-60-15,-2-2-519 0,1-2 249 0,0-3 164 16</inkml:trace>
  <inkml:trace contextRef="#ctx0" brushRef="#br0" timeOffset="11126.2895">19575 9832 136 0,'0'11'165'0,"0"2"-18"0,-2 2-13 16,-1 2-12-16,-1 2-13 0,-3 5-17 16,3-2 0-16,-2-1-16 0,0 2-25 0,1 0-42 15,-1-2-40-15,2-2-52 0,2-4-264 16,0-2 118-16,2-1 78 0</inkml:trace>
  <inkml:trace contextRef="#ctx0" brushRef="#br0" timeOffset="11551.1341">20433 9663 5 0,'9'-16'223'0,"-4"-2"-7"0,-3 5-3 0,0 0-10 16,-2 2-16-16,-4 1-17 0,-1 0-15 16,-4 3-15-16,-5-1-16 0,-3 6-11 15,-6 0-10-15,-3 6-11 0,-5 2-9 0,-3 5-9 16,-2 1-5-16,1 3-11 0,2 0-5 16,1 4-4-16,4 0-6 0,4 1-4 0,0 0-5 15,5-2-1-15,6-1-4 0,2 0-2 16,7-4-3-16,2 0-3 0,2-1-3 15,6-4-2-15,1-1 0 0,4-1-2 16,1-4-3-16,5-1 0 0,1-1-1 16,2-3-4-16,4-5-1 0,-1 3 1 0,-2-5 1 15,0 2-2-15,-3 1 1 0,-2 1-2 16,-1 0 2-16,-2 2 0 0,-3 0 1 16,1 3-1-16,-3-1 0 0,-8 2-3 0,14 6 5 15,-8-1-4-15,-2 3-4 0,0 1 3 16,-2 5 1-16,0-3-1 0,0 4-2 15,0 1-12-15,2-1-18 0,-2-1-30 0,1 3-30 16,1-3-26-16,2 2-25 0,1-2-40 16,1-6-551-16,3 0 248 0,-1 1 165 15</inkml:trace>
  <inkml:trace contextRef="#ctx0" brushRef="#br0" timeOffset="11724.2279">20745 9869 18 0,'0'0'155'0,"9"0"-2"15,-9 0 11-15,0 7-9 0,0-1-10 16,-3 2-7-16,1 2-12 0,-2-1-12 0,2 6-11 16,-3-1-13-16,-1 1-5 15,2 3-8-15,-2-2-10 0,0 0-11 0,2 1-27 16,-4-2-31-16,4-1-41 0,0-1-54 16,0-4-425-16,2-1 178 0,0-5 117 0</inkml:trace>
  <inkml:trace contextRef="#ctx0" brushRef="#br0" timeOffset="12199.6931">21261 9340 114 0,'7'-6'210'16,"-1"0"-6"-16,3 3-7 0,1 3-11 16,3 3-14-16,-1 7-16 0,4 3-11 0,0 4-17 15,3 7-6-15,-2 0-11 0,-2 4-13 16,0 3-7-16,-2 0-11 0,-3 1-7 16,-2 1-7-16,-1-5-7 0,-3-1-4 0,-1 0-6 15,-3-5-4-15,0-1-5 0,-3-2-2 16,1-2-2-16,0-2-3 0,-3-1-2 15,3-4-1-15,-2-5-1 0,0 1-1 16,0-6 6-16,4 0 2 0,0 0-4 0,-4-17 2 16,6 5-1-16,6-4-3 0,3-6-2 15,4-3-3-15,6-2-3 0,0 3-3 0,4-1-2 16,5-2-2-16,-2 7-1 0,-1 0-4 16,1 4 3-16,-5 3-5 0,-2 2 0 15,2 4 1-15,-3 1-7 0,-2 6 8 16,0 0-3-16,-4 5 2 0,3 0 0 0,-4 4 0 15,2 2-3-15,-5 2 0 0,0-3-1 16,0 6-3-16,-4-3-17 0,0 0-16 16,-2 1-26-16,-2-3-28 0,0-1-29 15,1-1-44-15,-3-3-64 0,-3-2-593 0,3-4 277 16,0 0 183-16</inkml:trace>
  <inkml:trace contextRef="#ctx0" brushRef="#br0" timeOffset="12422.4185">22118 8900 85 0,'0'-6'217'0,"2"0"-19"0,-2 6-17 0,0 0-5 16,0 0-9-16,0 0-12 0,0 0-9 15,-4 24-9-15,2-10-14 0,-2 4-13 16,2 1-8-16,0 0-12 0,0 6-8 0,0-1-15 15,-2 1-18-15,1 0-35 0,-1-6-41 16,2 2-40-16,2-2-59 0,-2-4-513 16,2-3 217-16,-4-3 143 0</inkml:trace>
  <inkml:trace contextRef="#ctx0" brushRef="#br0" timeOffset="12700.7575">22348 8542 165 0,'6'-2'228'0,"2"2"11"0,-8 0-4 15,23 11-4-15,-8 5-5 0,6 6-10 16,5 13-12-16,8 17-12 0,-3 8-18 16,-1 7-9-16,-4 4-8 0,-6 4-16 0,-5 4-14 15,-4 0-13-15,-5 0-5 0,-6-14-16 16,-4-6-6-16,-2-4-8 0,-5-4-7 15,0 1-8-15,-3-5-7 0,-2-1-2 0,0-6-15 16,-1-4-15-16,-2-5-25 0,2-3-29 16,-2-5-37-16,4-5-47 0,1-4-49 15,0-2-47-15,2-4-66 0,1-1-623 0,3-5 305 16,2 0 202-16</inkml:trace>
  <inkml:trace contextRef="#ctx0" brushRef="#br0" timeOffset="13889.443">21916 9468 93 0,'0'0'107'0,"0"0"-2"0,-7-5-12 16,7 5 5-16,0 0-1 0,0 0 2 15,-4 12 3-15,2-5 2 0,2 4 3 0,-2 0-6 16,2 3-2-16,0 0-8 0,2 4-6 16,-2 0-4-16,2 1-8 0,-2 1-6 15,2 1-7-15,-2 0-4 0,2-1-7 16,0 1-4-16,-2 1-6 0,3-2-1 0,-1-1-2 16,-2 1-8-16,2-4-6 0,-2 2-18 15,2-5-19-15,-2 1-30 0,0-3-26 16,2 0-42-16,-2-3-39 0,-2-1-387 0,4-1 184 15,-2-6 120-15</inkml:trace>
  <inkml:trace contextRef="#ctx0" brushRef="#br0" timeOffset="14204.8118">23330 9431 202 0,'-7'-3'257'0,"1"-1"-23"16,6 4-20-16,-7-4-18 0,7 4-22 15,0 0-18-15,0 0-15 0,28-2-19 16,-7 4-6-16,6 0-13 0,5 2-10 0,9-1-8 15,1 1-13-15,0 2-6 0,5-2-5 16,-1 2-6-16,-3-4-9 0,-1 3-14 16,-8-4-24-16,-3 4-25 0,-5-4-23 0,-5-1-46 15,1 0-51-15,-10-1-44 0,-4-1-490 16,-6-2 228-16,-2-2 151 0</inkml:trace>
  <inkml:trace contextRef="#ctx0" brushRef="#br0" timeOffset="14432.5182">23315 9144 14 0,'0'0'156'0,"0"0"-2"15,6 19 12-15,0-6-3 0,5 4-5 16,1 6-7-16,4 8-9 0,-2 1-5 0,1 2-8 16,2 8-9-16,-2-2-12 0,-1 2-8 15,2-3-9-15,-2 4-8 0,-1-9-9 16,0-1-8-16,-3 1-6 0,3-4-6 15,-3 1-10-15,-1-6-16 0,-2-5-23 0,1 1-29 16,0-3-24-16,0-1-33 0,2-2-39 16,0-4-57-16,-2-3-420 0,5-2 203 15,-3-4 134-15</inkml:trace>
  <inkml:trace contextRef="#ctx0" brushRef="#br0" timeOffset="15035.642">24235 9312 161 0,'9'-6'178'0,"2"1"-15"0,3 0-19 0,8-3-11 0,9-4-18 15,5-1-7-15,10-6-13 0,16-11-6 16,-1-6-12-16,0-4-6 0,1-7-11 15,-3-1-3-15,-6-3-9 0,-4-3-4 0,-9-2-6 16,-4 5-2-16,-12 6-8 0,-6 5 4 16,-7 7 4-16,-2 1 1 0,-5 2 8 0,-2 7 3 15,-2 2 5-15,0 2-1 16,-4 1-5-16,-5 9-4 0,-1 5 11 16,-3 4 13-16,-1 10 4 0,-6 6 8 0,-3 9 3 15,-3 13 7-15,-1 22-1 0,0 6-3 0,5 8-10 16,3 6-4-16,5 4-3 0,-2 0-15 15,6 2 3-15,2-6-7 0,2-2-6 16,0-15-2-16,2-10-5 0,2-1-2 16,0-8-1-16,0-5-9 0,2-6 3 0,-2-1-3 15,0-5-5-15,0-2 2 0,2-5 0 16,0-2 0-16,-2-5-4 0,4-2 0 0,0-5-1 16,0-4-2-16,-2-2-4 15,0 0 2-15,24-19-4 0,-10 5-4 0,8-10 1 16,-1-1 0-16,7-4 0 0,0 1-2 15,5-1 2-15,-1 5-5 0,-8 1 3 0,2 2-3 16,-1 5 0-16,-1 2-1 0,-4 0-3 16,0 6 2-16,-3 1 2 0,0 7-2 15,0 0 3-15,-1 6 2 0,0 3-1 0,-4 2 1 16,1 7-1-16,0-1 0 0,-3 4 0 16,1 0-2-16,-3 0 2 0,1 0 1 15,0 0 0-15,-3-3-1 0,0-1-5 0,-2 1-11 16,2-3-24-16,-2 1-39 0,3-3-41 15,-2-2-23-15,1 1-35 0,-2-5-76 16,0-3-663-16,0-2 311 0,-4-2 205 0</inkml:trace>
  <inkml:trace contextRef="#ctx0" brushRef="#br0" timeOffset="15334.098">26089 8601 77 0,'0'-6'193'0,"0"6"-13"0,-8 0 5 16,8 0-1-16,-25 19-2 0,3 0-3 16,-8 10-3-16,1 5-1 0,-9 19-9 15,2 6-9-15,0 4-12 0,3 6-12 16,3 1-16-16,4 2-4 0,3 3-14 0,2-4-10 15,6-3-7-15,5-9-9 0,4-9-8 16,-2-8-4-16,6-1-9 0,2 0-10 0,0-3-17 16,4-6-27-16,-1-3-36 0,6-4-33 15,1-3-44-15,9-4-57 0,2-5-59 16,4-6-559-16,7-5 269 0,0-4 177 16</inkml:trace>
  <inkml:trace contextRef="#ctx0" brushRef="#br0" timeOffset="15713.0872">26443 9268 56 0,'0'0'160'0,"-13"11"-11"16,7 0-2-16,-4 5-14 0,-2 2-3 16,0 2-14-16,2 3-12 0,-3 5-10 0,0-1-8 15,0-2-7-15,3-3-7 0,2 2-9 16,-4-4-7-16,4-1-3 0,2-1-6 0,0-5 3 15,2 0 0-15,-1-3 3 16,1-4-6-16,4-3-1 0,0-3-1 0,0 0-2 16,0 0 1-16,13-24-4 0,-3 6-4 15,8-6-2-15,-2-4-6 0,5 1-3 0,3-6-1 16,3 5-3-16,-4 3 4 0,1 2-3 16,-1 2 0-16,-2 2 1 0,0 6 1 15,-1 2 3-15,-4 4 4 0,1 6 5 16,-2 1 3-16,0 7 2 0,-1 0 2 0,-2 5-5 15,2 3-4-15,-4 4-2 0,-1 2-2 16,-3 0-4-16,1 0-3 0,-3 0 0 16,-4-1-4-16,2-1-16 0,-2-1-19 0,0 0-25 15,0-4-34-15,0-2-38 0,0 0-27 16,0-3-47-16,2-3-534 0,0-3 245 16,-2-3 162-16</inkml:trace>
  <inkml:trace contextRef="#ctx0" brushRef="#br0" timeOffset="15967.7515">26743 8555 94 0,'5'-2'189'15,"-5"2"1"-15,0 0-2 0,19 8-7 16,-13-1-9-16,1 1-7 0,-1 4-14 15,-2 1-12-15,2 0-12 0,-4 4-12 0,3-2-12 16,-1 5-9-16,-1-1-9 0,-3 0-9 16,2 1-7-16,0-4-9 0,-2 1-8 15,2-2-24-15,-2-1-31 0,0-1-35 16,2-4-43-16,-2 1-51 0,2-3-557 0,-2-3 235 16,0-4 154-16</inkml:trace>
  <inkml:trace contextRef="#ctx0" brushRef="#br0" timeOffset="16236.5096">27232 8214 194 0,'18'5'231'0,"2"8"-9"15,6 9-4-15,7 5-6 0,15 17-10 0,3 7-9 16,-1 5-14-16,9 25-10 0,-14-12-11 15,1 18-13-15,-12-9-11 0,-6 4-9 16,-7 2-12-16,-9 0-12 0,-5-2-5 0,-12-2-12 16,-5-4-7-16,-9-5-7 0,-7-5-7 15,-2-7-4-15,-9-3-11 0,-1-9-5 16,4-9-24-16,4-7-36 0,-1-3-42 0,3-6-46 16,2-4-51-16,1 1-52 0,2-8-680 15,0 1 302-15,1-1 199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3:19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21285 9378 2 0,'-42'19'5'0,"4"0"0"0,-1 2 1 16,1 5 1-16,-2 4 2 0,-9 9 3 15,1 3-4-15,5 6 0 0,9-8 1 16,7-2 7-16,3 5-7 0,6 0-2 0,2 4 5 16,6 4-3-16,8 3 3 0,6 3 0 15,11 16 0-15,6-4 1 0,4-3-1 16,15-1-1-16,1-4-2 0,5-4 3 16,5-4-1-16,9-5 0 0,1-3 1 0,9-3-1 15,1-4-3-15,8-5 0 0,2-6-1 16,3-5 0-16,1-4 2 0,2-6-1 15,-18-8 1-15,-5-6 0 0,-1-3 5 0,18-10-2 16,-5-9-1-16,-4-4 3 0,-4-9 0 16,-5-11 0-16,-5-2 2 0,-6-9-1 0,-5 0 4 15,-5-2-4-15,-8-3 3 16,-7 2-5-16,-9 9 1 0,-6 4-2 0,-5-1-2 16,-5 6 0-16,-2-3-5 0,-7-3 3 15,-3-2-1-15,-2 3-3 0,-6 1 2 0,-1 2 0 16,-2 5-3-16,-2-1 1 0,-1 6-1 15,-1 0-2-15,0 3 0 0,1 7 0 16,1 1 1-16,-1 3-2 0,2 1 0 16,2 5 0-16,1 2 3 0,1-1-4 0,-2 4 0 15,4 1 0-15,0 3 1 0,2-1 0 16,-1 0-3-16,0 3 0 0,2 1-2 16,-1-2 0-16,3 3-2 0,0-2-3 15,1 1 3-15,-1 1-1 0,3 2 1 0,-3-4 2 16,5 4-1-16,-3-4 1 0,3 4 1 15,0-1 1-15,0-2-3 0,-1 2-1 0,7 2-2 16,-11-5 0-16,7 2-2 0,4 3-3 16,-8-3 3-16,8 3-6 0,-9-3-1 15,9 3-1-15,-6-3 0 0,6 3-1 16,-6-2 0-16,6 2-2 0,-7-4 0 0,7 4 1 16,-6-5-2-16,6 5 1 0,-7-1-57 15,7 1 27-15,0 0 18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3:46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6046 10582 39 0,'-6'-2'79'0,"6"2"-1"16,-10-2 3-16,4 0-7 0,6 2-3 0,-13-2-3 15,13 2-7-15,-11 0-4 0,11 0-3 16,-13 0-2-16,13 0-10 0,-10 0 0 0,10 0-11 15,-10 2 8-15,10-2-15 16,-12 4-9-16,6-2-14 0,0 3-30 0,-2 0-39 16,-1 0-208-16,1 1 94 0,-1-1 61 15</inkml:trace>
  <inkml:trace contextRef="#ctx0" brushRef="#br0" timeOffset="385.1102">5795 11118 20 0,'0'8'149'0,"2"3"23"16,4-2-27-16,7 1 6 0,11 3 0 0,7 0 1 15,16 2-5-15,27 6-10 0,10-2-10 16,9-2-11-16,10 1-6 0,-2-3-8 0,28 4-7 15,0-6 0-15,5 0-6 0,5-1-8 16,-1-3 0-16,-24-5-3 0,-2 3-11 16,-1-3-4-16,-8-1-5 0,-2-2 0 15,-6 3-8-15,-4-2-2 0,-20-2 2 0,-13 3-7 16,-8-3 0-16,-3 1 0 0,-3-1 0 16,-9 2-3-16,-1-2-3 0,-4 0-1 0,-5 0-4 15,-1 0-3-15,-3 0-3 0,0-2-2 16,-4 2-3-16,-2 0-2 0,0 2-2 15,-3-2-3-15,2 0-20 0,-2 0-20 16,-2 0-30-16,-1 0-30 0,-9 0-32 0,19 0-39 16,-13-2-23-16,-6 2-38 0,13-1-535 15,-7-4 256-15,-4 0 169 0</inkml:trace>
  <inkml:trace contextRef="#ctx0" brushRef="#br0" timeOffset="10751.0744">2499 14962 11 0,'-23'-18'194'0,"0"7"-12"0,0 1-9 16,-3 5-13-16,0-1-5 0,-3 4-4 0,-5 2-8 15,-4 8-7-15,-13-1-8 0,1 12-9 16,-21 6-7-16,0 14 3 0,-1 2-3 16,-11 20-2-16,7 12 1 0,2 6-5 15,2 6-4-15,9 8-5 0,3-2 1 0,7 5-4 16,7-1-9-16,5-2-1 0,19-10-5 15,0 0-7-15,11 3-1 0,7-1-10 0,6 3 4 16,5 3-8-16,9-1-8 0,10 16 0 16,8-3-3-16,6-7 0 0,9-5-7 15,8-3-1-15,6-10-2 0,11-5-5 16,11-3 1-16,4-9 0 0,12-12 9 0,6-1-13 16,6-14 14-16,10-5-7 0,0-9-2 15,7-6-6-15,-17-8-5 0,6-6 5 0,25-12 0 16,-2-1-9-16,0-2 7 15,-11-8-1-15,-6-3-15 0,-5-10-5 0,-7-3 4 16,-10-7-1-16,-8-4-5 0,-4-3 2 0,-6-6 4 16,-4-8 8-16,-11-2-23 0,-9-8 5 15,-4-5 1-15,-9-11-5 0,-9 1 0 16,-16 5 0-16,-8-5 5 0,-13-13-9 16,-12-19 0-16,-18 1 0 0,-10-7-7 15,-11 6 7-15,-12 1-1 0,-9 4-2 0,-10 7 1 16,-11 5 1-16,-7 4 0 0,-31-7-1 15,19 22 0-15,-5 10 5 0,2 4 1 0,-6 10-2 16,2 6 1-16,3 9-4 0,2 6 3 16,2 10 4-16,19 10-3 0,-2 9-1 0,2 5 4 15,0 5-3-15,2 8 0 0,3 3 2 16,3 5 1-16,2 3-2 0,7 4 0 16,5 3-10-16,2 1-3 0,19 1-5 15,3-3-8-15,5 1-7 0,4-1-6 0,9 2-13 16,1-6-10-16,3 4-9 0,6-3-11 15,0 3-19-15,5-9-8 0,-1 4-14 16,2-3-15-16,5 3-24 0,0-5-24 0,4-1-25 16,2 1-524-16,2-6 252 0,2 9 167 15</inkml:trace>
  <inkml:trace contextRef="#ctx0" brushRef="#br0" timeOffset="12435.3277">10485 14893 124 0,'-20'-10'123'15,"0"-1"-4"-15,-3 5-8 0,0 2 2 16,-3 1-6-16,-5 3 5 0,-10 3-5 16,-9 3-1-16,-10 2 0 0,-23 13 2 0,-6 2 1 15,-18 11-4-15,-4 11-1 0,0 8 2 16,-4 9 2-16,3 8-6 0,-2 14 2 16,6 6 0-16,-21 28-2 0,34-21-1 0,4 4-2 15,4 2-1-15,8 0-4 0,11 1-7 16,7 5-4-16,6-4-1 0,9 3-6 15,8-3-9-15,8 4-2 0,9-24-7 0,4 3 1 16,4 0-7-16,5-4-1 0,6-2-2 16,4 1 6-16,6-1-9 0,9 0 1 15,11 0-3-15,12 9-5 0,8-3-1 16,9-4-2-16,7-8-1 0,4-7-7 0,6-6-4 16,5-4-4-16,-10-16-5 0,3-3 1 15,7 1 4-15,-1-13-8 0,6 2-2 16,24 5 1-16,2-9-3 0,-14-5 1 0,3-2-4 15,19 3 2-15,-11-9-7 0,2-6 3 16,29-1-2-16,-19-6 5 0,20-6-4 16,1-7 2-16,-4-1-1 0,-5-9-2 0,0-9 0 15,-6-4 2-15,-5-4 6 0,-3-9 4 16,1-11 8-16,-3-2 8 0,-6-9 6 16,-4-11 3-16,-10-5 11 0,-4-7 1 15,-13-8 6-15,-8-8-1 0,-17-5-7 0,-13-7-3 16,-10 2-4-16,-20 2-7 0,-10 11-5 15,-19-19-5-15,-11 2-2 0,-18-5-9 16,-11 0 1-16,-9 9-8 0,-10-3 0 0,0 11-3 16,-7 3-22-16,-2 12 5 0,-2 8 11 15,-4 9 0-15,0 9 0 0,-5 8-4 16,-1 4 4-16,-3 12-1 0,3 3-11 0,14 15-6 16,3 3-10-16,1 5-16 0,3 4-1 15,2 1-9-15,10 7-10 0,7 4-2 16,-1-3-3-16,1 3-8 0,4 4-10 0,7-3-15 15,3 4-11-15,1 0-12 0,8 0-10 16,4 1-4-16,-2 2-8 0,7-2 0 16,-1 4 1-16,3-2-4 0,5 3 2 15,2-2 8-15,-2 3 7 0,6-2 3 0,-1 1 5 16,0 0 4-16,4-2 0 0,-1 4 8 16,1-2 0-16,2 1 0 0,1 1 0 15,2 0-294-15,2 3 140 0,0-5 92 0</inkml:trace>
  <inkml:trace contextRef="#ctx0" brushRef="#br0" timeOffset="14854.7793">16554 16077 109 0,'-13'-18'132'0,"1"-1"-7"16,-6 3-5-16,0 4-12 0,-3 4-17 15,-5-4 2-15,-10 4-9 0,-9 1-2 0,-9 3-4 16,-7 2 0-16,-28 8-3 0,-5 7 0 16,-3 2 3-16,-19 17 6 0,-5 5 4 15,2 11 1-15,-2 7 4 0,-1 10 1 16,3 9 3-16,5 14-4 0,6 1-8 0,-11 35-2 16,32-19-7-16,12 3-6 0,9 1-6 15,11 6-4-15,11 0-4 0,9 6-2 0,12-3-6 16,10 0-4-16,13-17-2 0,11 17-2 15,12-1-2-15,9-6-3 0,15-3-4 16,8-8-1-16,10-5-1 0,9-11-2 0,7-4-5 16,10-9 1-16,0-10-3 0,10-8-1 15,5-9-1-15,8-5-3 0,5-5 1 16,2-12-4-16,4-7-1 0,-15-5-1 16,2-8 1-16,26-8-3 0,-5-13-2 0,2-3 3 15,-1-16 1-15,-3-9-3 0,-4-14 3 16,-4-8 0-16,-11-14 3 0,-9-7-3 15,-9-7 1-15,-12-10-5 0,-14-9 4 16,-13 0-1-16,-15-4-5 0,-16-4-2 0,-20-5 0 16,-15-5-4-16,-20 0-2 0,-18-2-3 15,-32-19 1-15,-16 7 1 0,-11 14-1 16,-15 12-1-16,13 31 0 0,-31-12-1 0,22 29-8 16,-4 9-6-16,0 4-3 0,5 14-10 15,-1 6-17-15,12 13-8 0,16 9-19 16,4 6-13-16,14 8-19 0,13 5-19 15,-2 9-20-15,5-1-26 0,0 5-30 0,-11 7-466 16,13-2 228-16,10 0 151 0</inkml:trace>
  <inkml:trace contextRef="#ctx0" brushRef="#br0" timeOffset="34217.5913">19136 16237 40 0,'0'0'68'16,"0"0"-1"-16,0 0-7 0,0 0-1 15,0 0-14-15,2 3-1 0,-2-3-3 0,0 0-5 16,0 0-6-16,0 0-3 0,0 0-4 15,0 0 3-15,0 0-6 0,0 0-1 0,0 0 2 16,0 0-7-16,0 6-5 0,0-6 2 16,0 0-2-16,0 0-1 0,0 0 2 15,0 0-3-15,0 0 0 0,0 0 0 16,0 0-3-16,0 0-2 0,0 0 4 0,0 0-2 16,0 0 0-16,0 0-1 0,2 5 5 15,-2-5-6-15,0 0 2 0,0 0-4 16,0 0 6-16,0 0-3 0,0 0-2 0,0 0-2 15,0 0 2-15,0 0 2 0,0 0-6 16,0 0 3-16,0 0 1 0,0 0 0 16,0 0-2-16,0 0 3 0,0 0 2 15,0 0 0-15,0 0-4 0,0 0 0 0,0 0 0 16,0 0 2-16,0 0-2 0,0 0 1 16,0 0-1-16,0 0 2 0,0 0-3 15,0 0 1-15,0 0-1 0,0 0 3 16,0 0-2-16,0 0-3 0,0 0 1 0,0 0 2 15,0 0-3-15,0 0 2 0,0 0 1 16,0 0 3-16,0 0-4 0,0 0 2 16,0 0-1-16,0 0-1 0,0 0 2 0,0 0 0 15,0 0 0-15,0 0-3 0,0 0 1 16,0 0 1-16,0 0 0 0,0 0-2 0,0 0-1 16,0 0 2-16,0 0-1 0,0 0-2 15,0 0-6-15,0 0-4 0,0 0-6 16,0 0-7-16,0 0-13 0,0 0-11 15,0 0-150-15,0 0 68 0,0 0 45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4:36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21670 8728 10 0,'-29'6'36'0,"-1"0"-3"0,2 3 5 16,1 1 2-16,-5 3 1 0,-2 6-1 15,-2 4 2-15,0 1-2 0,-2 7 2 16,4 0 0-16,-8 15 4 0,4 1 1 0,8-5-6 15,5-1 4-15,3 4-7 0,3 1 4 16,7 0 1-16,3 3-10 0,5-5-3 16,6 0 1-16,5 5 0 0,3-1 5 0,3-1-11 15,8-3-2-15,8 13 3 0,7-8 3 16,3 0-9-16,5-5-5 0,-4-13 5 16,15 4-5-16,-6-10 4 0,-3-4 4 15,3-2 4-15,-1-6-3 0,4-1 5 16,-7-5 9-16,-1-3-3 0,0-4 2 0,-1-4 2 15,-1-6-3-15,3-4 3 0,-6-2-9 16,1-9 3-16,-6-3-2 0,-4-8-10 16,4-20-3-16,-7-2 1 0,-9 6-5 0,-10 0 4 15,-6-1-8-15,-4-3-5 0,-8-16 5 16,-10 1-3-16,-3 5-1 0,-4 3-3 0,-6 4-1 16,-3 3 2-16,-1 7 1 0,3 9-2 15,2 8-4-15,0 0-1 0,-1 4 5 16,-1 2-3-16,0 4-2 0,4 2-3 15,1 5 6-15,1 0 3 0,3 4-3 0,1 1 3 16,4 0-7-16,-2 5 0 0,5-1-6 16,-2 2-11-16,2 0-4 0,3 1-9 0,0 3-14 15,2-1 0-15,-1 1-6 0,2 1-11 16,1-1-13-16,1 1-9 0,1 4-10 16,0-2-267-16,-1 1 123 0,4 2 82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1T09:51:04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6840 3371 12 0,'-4'5'166'0,"4"-5"0"0,0 0 0 16,0 0-5-16,0 0-7 0,0 0-5 0,0 0-11 15,2-19-9-15,2 6-10 0,3-11-9 16,8-7-11-16,1-8-13 0,14-16-4 16,7-7-7-16,5-6-10 0,11-14-6 15,6-2-5-15,7-2-6 16,1-1-7-16,1-1 0 0,-1 4-5 15,-3 4-4-15,-17 21-6 0,-3 1 0 16,-3 3-4-16,-9 14-4 0,-10 5 0 16,-2 7-5-16,-3 3-2 0,-3 5-1 0,-1 2 0 15,-4 2-4-15,-1 0 0 0,-2 6-4 16,-2 2-1-16,-2 2-1 0,-4 1 0 0,2 6 0 16,0 0 1-16,-27 11 0 0,8 3 1 0,-2 5-4 15,-1 4 2-15,6 1-2 0,-2 1 2 16,4 5-3-16,6 1 0 0,1 2-1 0,5-4 2 15,6 8-1-15,7 0-1 0,1-1 4 16,6 5 0-16,0 1 0 0,2-2-2 16,1 2 4-16,-3-2-2 0,0-4 1 0,-4-3-1 15,-1 0 3-15,-2-3 0 0,-5-3 1 0,-2-3 5 16,-1-1 0-16,-3-2 1 0,-7 2-2 16,-3-2-1-16,-8-5 0 0,-4 3-2 0,-6-4 2 15,-6-5-1-15,-5-1-3 0,-3-6-4 16,7-3 1-16,-5-3-19 0,-1-8-22 0,3 0-22 15,-2-5-13-15,2-7-19 0,3 1-27 16,9 0-26 0,-2-5-29-16,5 0-394 0,3 0 194 0,6 0 128 15</inkml:trace>
  <inkml:trace contextRef="#ctx0" brushRef="#br0" timeOffset="265.5586">7876 2063 22 0,'2'-6'133'0,"-2"6"-8"0,0 0-17 16,0 0-12-16,4 13-6 0,-4 0-9 16,2 9 1-16,0 6-15 0,2 9-6 0,0 5-9 15,3 9-4 1,-2 5-5-16,1 1 2 0,0 19-10 15,-2-12-7-15,0-9-1 0,-2 1-18 16,1-3-12-16,-3-6-8 0,2-3-18 0,-4-3-14 16,-1-4-12-16,3-8-2 0,-4-3-29 15,0-3-210-15,-2-6 101 0,0-4 66 0</inkml:trace>
  <inkml:trace contextRef="#ctx0" brushRef="#br0" timeOffset="1328.0537">7757 2859 163 0,'-8'-17'15'0,"3"2"6"0,3 0-7 16,2 1-3-16,5 3 0 0,1 1 0 15,4-1 0-15,4-1-1 0,2 2 2 16,3-5 2-16,6 5 0 0,5-7 1 0,1 4-1 16,6 0 3-16,5-4 1 0,5 0 2 15,-1-2-4 1,-2 3 0-16,3-2-2 0,-3 2 3 0,-1 0 7 16,-7 3 3-16,-4-2 14 0,-7 6 12 15,-3-3 9-15,-4 3-6 0,-2 1 3 16,-4 0-10-16,-6 2-2 0,-2 3-8 15,-6-1-3-15,2 4-4 0,0 0-2 0,-27 12-9 16,12-3 5-16,-6 4-3 0,-3 9-9 16,0-2 1-16,0 5-3 0,5-2 3 0,0 2-5 0,4-4-3 15,3 0 1-15,0-2 1 0,4-3-5 16,4 1 4-16,2-4-6 0,2-1 1 16,0-4-2-16,4 0-1 0,2-2 1 15,1-2-1-15,4-2 1 0,-3 1 5 0,5-6-9 16,-1 0 9-16,-1-2-5 0,6 1 3 15,-5 1-5-15,0-2 5 0,-2 3-5 0,0-3 1 0,-1 4-3 16,-1-2 6-16,-1 1-4 0,-7 2-5 16,15 2 2-16,-9 2 4 0,2 1 0 0,0-3-2 15,2 4 0-15,-2-1 0 0,2 1 4 16,3 0-2-16,2-4-1 0,0 0 2 16,-1-2-2-16,6 0 9 0,0-4 3 15,6-7 2-15,4-2 0 16,-1-5 8-16,7-5 3 0,-2-5 8 15,0-2 0-15,-3-3 6 0,-1-3-3 16,-2-2-1-16,8-15-6 0,-7-5 0 0,-7 7-2 16,-5 3-1-16,1-17-3 0,-2 10 0 15,-6 6 3-15,-4-1 6 0,-2 10-2 16,1 6 11-16,-3 4-6 0,0 3 1 0,-2 5-1 16,2 3-5-16,-2 1-6 0,0 6-2 0,-2 5 0 15,-2 7-5-15,4 0-3 0,-13 20-3 0,3 4 3 16,-4 6 2-16,4 8-3 0,0 10 2 15,-7 23-4-15,8-9-2 0,5-7 0 16,0 0 1-16,2 4-3 0,6-7-5 0,-2 2-1 16,6-7-6-16,1 1-1 0,0-8-6 15,3-6-2 1,0-2-1-16,2-3 6 0,2-4 1 0,-1-5 0 16,0-4-3-16,2-3 4 0,1-5-2 15,-2-4 5-15,1-2-3 0,0-4 3 16,0-4 1-16,-1-2-2 0,4-3-1 0,-4-4 5 15,2-3-1-15,-4-1-2 0,1-1-1 16,0-7-1-16,-2 6 1 0,-5 0 2 16,-2 0 4-16,0 4-6 0,0 2 1 0,-2 0 1 0,-2 3 0 15,0 2-3-15,-4 5 4 0,0 1-1 16,2 4 0-16,0 0-1 0,-18 9 4 16,10 3-2-16,0 1 2 0,-1 3 2 0,3 1-2 15,-3 0 0-15,5 0-1 0,2 2 1 16,0 0 2-16,0-2-3 0,2 1-1 15,2-4 2-15,2-1 3 16,2-1-5-16,1-1 1 0,1-4 2 0,3-6-6 16,1 1 8-16,2-4-3 0,0-4 0 15,3-1-1-15,2-5 2 0,-2-1-4 16,1-5 6-16,0 5 2 0,-4-3-3 16,4 1-2-16,-3 1 3 0,-3-1-4 15,0 4 0-15,0-1 1 0,0 1-3 0,-2 1 3 16,1 1-2-16,0 2-1 0,2 1 4 15,-3 1-4-15,3 4 3 0,0 1-3 0,1 1 24 16,2 4 0-16,-4 1-3 0,3 2 0 16,-3 2-1-16,1 0-1 0,-2 5-4 15,-3 0 2-15,-4 2-1 0,0 0 1 0,-2 2-6 16,-4 2 3-16,-2 0-4 0,-4 2-2 16,-2-2-3-16,-3 0-6 0,-2 0-31 15,-4 0-33-15,-5-2-43 0,4-4-45 16,-4-2-384-16,1-3 184 0,-7-2 122 0</inkml:trace>
  <inkml:trace contextRef="#ctx0" brushRef="#br0" timeOffset="1556.3346">8817 2288 54 0,'39'-11'107'16,"1"4"-7"-16,-2 0-7 0,0 3-9 0,5-2-8 16,-1 1-4-16,3 1-12 0,-3 0-1 15,0-2-6-15,1 4-13 0,-8 1 7 0,-1-2-25 16,0 3-21-16,-2 3-25 0,-1-2-21 16,-1 1-35-16,-2 0-165 0,-3 2 83 15,3 2 55-15</inkml:trace>
  <inkml:trace contextRef="#ctx0" brushRef="#br0" timeOffset="1782.452">10506 2191 42 0,'14'-3'168'0,"-14"3"-5"15,8-1-11-15,-8 1-13 0,0 0-12 16,10-2-15-16,-10 2-14 0,0 0-8 0,8-2-22 16,-8 2-26-16,0 0-37 0,14-2-32 15,-14 2-34-15,8 0-39 0,-8 0-247 16,8 2 118-16,-1 2 78 0</inkml:trace>
  <inkml:trace contextRef="#ctx0" brushRef="#br0" timeOffset="2039.9729">10536 2634 25 0,'0'0'103'0,"6"8"-1"0,1-6-8 15,0 0 3-15,-7-2-7 0,12 0-2 0,-12 0-2 16,15 0 5-16,-15 0 8 0,12 0-2 15,-12 0-1-15,9-4-4 0,-9 4-11 16,7-2-13-16,-7 2-7 0,0 0-4 16,0 0-8-16,0 0-11 0,0 0-18 0,-30 0-27 15,19 4-22-15,-1 1-30 0,-2 1-33 16,0 2-38-16,-1-2-284 0,0-1 140 16,-2 1 94-16</inkml:trace>
  <inkml:trace contextRef="#ctx0" brushRef="#br0" timeOffset="2962.4858">12447 1975 47 0,'-8'-4'156'0,"2"0"-3"0,2 1-5 16,-3-3-1-16,3 0-4 0,0-1-4 15,-2 0-5-15,1-4-5 0,3 3-11 16,0-1-9-16,0-2-10 0,2 0-13 16,0 0-9-16,6-2-7 0,1 2-5 0,1 0-11 15,3-1-4-15,1 3-3 0,3 1-11 16,4 4 2-16,0-1-7 0,4 5-4 15,-2 2-2-15,3 5-2 0,0 5-4 0,-4 3-2 16,4 4-2-16,-7 4 0 0,-5 5-3 16,-4 0-1-16,-6 1 2 0,-6 10-1 15,-4-1-2-15,-9 6 3 0,-4 0-3 16,-10 9 4-16,1-10 6 0,0-7 17 0,3-4 10 16,-1 1-5-16,4-8 5 0,6-2-7 15,1-4 4-15,2-3-6 0,2-1 4 16,5-2-6-16,0-4-5 0,1-1-5 0,7 2 3 15,0-4 2-15,7-2-1 0,3 2 2 16,2-1-1-16,8-2-9 0,-1 1 3 16,4-3-2-16,4-2-2 0,5 2-1 0,-2-1-3 15,5 0-1-15,0 0-4 0,-1-1-1 16,-2 1 0-16,1 0-3 0,-3-1-11 16,-4 1-21-16,-6-3-25 0,4 1-28 15,-5 1-28-15,-3-1-33 0,2 2-34 0,-4-3-57 16,-1 2-555-16,-2-4 267 0,-3 1 175 15</inkml:trace>
  <inkml:trace contextRef="#ctx0" brushRef="#br0" timeOffset="3236.8319">13279 1902 4 0,'0'0'123'0,"0"0"7"16,0 0-3-16,24 14-4 0,-12-3-2 16,8 3-14-16,1 5 4 0,5 2-6 0,-2 2-8 15,10 3-5-15,1 1-4 0,-2 1-11 16,3 1-3-16,0 1-10 0,-2-1-7 16,-2-2-5-16,-1 1-4 0,-3-4-3 0,-3-3-7 15,-1 1-3-15,-1-3-8 0,-4-1-9 16,-5-5-18-16,4 0-17 0,-6-1-24 15,-1-3-23-15,-1 0-29 0,-3-3-39 0,-3 0-350 16,-1-4 164-16,-3-2 108 0</inkml:trace>
  <inkml:trace contextRef="#ctx0" brushRef="#br0" timeOffset="3474.0969">13703 1951 98 0,'-12'9'140'0,"-2"6"-6"0,-2 4-7 16,-1 2-10-16,-1 8 2 0,0 0-6 15,-2 6-4-15,0 3-8 0,0 3-13 16,-1-1-4-16,4 0-13 0,0 1-2 16,3-5-9-16,-2 3-6 0,4-9-11 0,1 3 5 15,1-3-10-15,1-5-13 0,1-2-18 16,1-1-30-16,3-4-36 0,0-1-42 15,2-4-397-15,0-3 170 0,2-4 111 16</inkml:trace>
  <inkml:trace contextRef="#ctx0" brushRef="#br0" timeOffset="3877.6385">14046 1927 128 0,'6'-11'144'0,"0"2"-14"0,3-2-13 15,1 4-8-15,4 1-11 0,-2 0-10 0,4 3-9 16,2 0-5-16,-1 6-6 0,4 0-9 16,-2 2-18-16,4 4 5 0,-4 2-4 0,0 1 0 15,0 4-10-15,-4 0-1 0,-1 5 3 16,-2 3-8-16,-4 0-4 0,-4 3-1 15,-4 1-1-15,-4-2-1 0,0 5-3 16,-2 0 2-16,-4-4-3 0,0-3 5 0,2-1 10 16,-3-2 5-16,5-1 3 0,0-4-5 15,-1-3 3-15,3-1-1 0,0 1 3 16,2-2-6-16,2-3 2 0,2-2-1 16,2 0 2-16,0-1-2 0,7-2-2 0,2-3-4 15,1 1-4-15,6-1 0 0,0-1-8 16,6-2 2-16,1-3-4 0,3 0-18 15,0-1-20-15,3-2-21 0,1 0-28 0,0-3-28 16,-2 0-30-16,-5-2-452 0,-1-1 199 16,2-3 131-16</inkml:trace>
  <inkml:trace contextRef="#ctx0" brushRef="#br0" timeOffset="4459.604">14283 1064 114 0,'0'0'139'0,"-4"-3"-15"0,4 3-13 0,0 0-5 15,-2-6-15-15,2 6-5 0,0 0-14 16,-5-6-6-16,5 6 0 0,0 0-8 16,0 0-4-16,0 0-6 0,5-5-3 0,-5 5-4 15,8-2-7-15,-2 0-5 0,0 0-1 16,-6 2-2-16,18-2-1 0,-8 4-2 16,0-2-9-16,1 2-2 0,0 2 0 0,0 0 3 15,1 1-7-15,-4 3 5 0,4 1-4 16,-4 1-1-16,-2 1 9 0,-2 3-3 15,-2 0 3-15,0-1 1 0,-4 3 1 0,-2 0 6 16,0 1 7-16,-4 2 4 0,-4 0 7 16,2 0 1-16,0-2 7 0,-1-2-4 15,3-2-3-15,1 0-2 0,-1-1-2 16,1-1-4-16,3-3-2 0,0 0-5 0,0-2-2 16,4 1 1-16,0-1-3 0,4-2 0 15,4 0-2-15,5-2-2 0,2 0-2 0,6-4 0 16,9 2-4-16,2-2-1 0,1 0 3 15,9-4-4-15,1 3-2 0,1-2 3 16,1 3 0-16,-3-3 1 0,0 1 0 16,-3-1 3-16,-5 2 0 0,-5 0 0 0,-1 0 1 15,-5 2-1-15,-2 0 1 0,1-2-1 16,-6 3 0-16,-1-2-1 0,-2 2-2 0,0 0-2 16,-1-1-3-16,-2 1-13 0,0 0-24 15,-2-2-31-15,-8 2-36 0,16 2-45 16,-11-1-38-16,-5-1-532 0,6 5 241 15,-6-3 159-15</inkml:trace>
  <inkml:trace contextRef="#ctx0" brushRef="#br0" timeOffset="10251.9738">17109 2442 201 0,'0'0'211'0,"0"0"-12"0,0 0-17 15,2-15-17-15,-2 0-15 0,-2-6-14 16,4-6-10-16,-2-8-14 0,2-6-4 0,4-13-16 16,4-23-10-16,6-6-8 0,-2-3-9 15,12-22-9-15,1 1-3 0,3-2-5 16,2 9-6-16,-7 18-5 0,1 3-1 15,0 3 5-15,0 4 0 0,0 7 1 0,-5 14-5 16,-4 8-4-16,-2 11-4 0,-3 4-4 16,1 3-6-16,-2 6-3 0,-1 2-2 0,3 8 1 15,-1 7-1-15,4 4 2 0,2 9-3 16,2 6-3-16,3 10 4 0,0 10-4 0,6 24 2 16,-5 7-1-16,-1 3 2 0,-1 9-3 15,-8-1 0-15,4 3-1 0,-6-2-1 16,0-2-16-16,-3-3-23 0,-4-13-24 15,-1-8-26-15,-2-1-25 0,0-9-26 0,-4-1-14 16,2-3-16-16,-4-1-12 0,-1-5-419 16,-4-9 202-16,1 0 133 0</inkml:trace>
  <inkml:trace contextRef="#ctx0" brushRef="#br0" timeOffset="11468.8905">17462 2015 96 0,'2'-9'91'0,"2"1"-6"16,2 1 1-16,8-1-12 0,0-2-5 16,7 1-1-16,5-3-3 0,6-1-12 0,6 0 0 15,7-3-8-15,5 1-8 0,1-3-2 16,14-6-4-16,-9 4-4 0,-10 0 0 16,-1 1 3-16,-3 0-2 0,-5 1 15 0,-5 0-2 15,-2 5 21-15,-9 0 5 0,-1 1 1 16,-4 0-5-16,-6 3-8 0,-2-1-11 15,-8 4 0-15,-5 3-6 0,5 3-3 0,-19 2-3 16,2 2-5-16,-4 5-1 0,-2 3-4 16,-7 2-1-16,4 4-4 0,-1 1 0 15,4 0-4-15,0 0 3 0,5-4-5 0,4 2-5 16,3-1-2-16,3-1-1 0,3-4 0 16,3 1 2-16,4-4 3 0,3 3-2 15,1-5 3-15,3 0 1 0,3-4 3 16,2 3 0-16,2-4 6 0,1 2 1 0,0-1 1 15,0-1-5-15,-3 1-5 0,4 2 4 16,-2 2 0-16,4 0 4 0,-4 7 5 16,3 5 8-16,3 4 3 0,-2 6 5 0,0 9-5 15,1 2-2-15,5 24 2 0,-6-2-3 16,2 6 15-16,-4 0-5 0,0 2-4 16,-8-9-8-16,1-9 2 0,-5 1-3 15,-2-2-4-15,0-8-2 0,-4-3-2 0,-4-2 3 16,-2-2-4-16,-2-5 1 0,-3-8 2 15,-4-2 1-15,-2-9-4 0,-1-1 0 16,-4-9-2-16,1-4 0 0,-5-7-2 0,6-5-2 16,-4-8-4-16,5-5-3 0,0-11 2 15,4-3-2-15,7-5-3 0,6-6-3 16,4 1 3-16,6 1-1 0,11-18-1 0,3 4-6 16,4 6 2-16,9 2 1 0,3 6-4 15,2 3 2-15,2 3 0 0,5 2-5 16,-9 11 1-16,-2 6 1 0,-3-1 2 0,2 5-1 15,-10 0 0-15,0 5 5 0,1 0-3 16,-9 4 0-16,0 1 2 0,-4 1 3 0,-3 4-6 16,-2 0 2-16,1 3-2 15,-6 0 3-15,-3 4-4 0,0 0 2 0,0 0 0 16,-14 20-2-16,6-9-5 0,0 4-9 16,-1 0-11-16,0 7-10 0,5-5 3 15,0 1-4-15,2 0 2 0,0 1-3 0,4 0 0 16,2-4 3-16,2 0 4 0,3-1 0 15,2-4 3-15,3-2 4 0,2-2 4 16,0-3-1-16,3-2 6 0,2-2 1 0,0-4 3 16,3-1 2-16,1-3 0 0,-2-1 2 15,1-1 1-15,-1 0 3 0,-1-1 1 0,-2 3 3 16,-1 0 3-16,-4 1 4 0,0 2 5 16,-5 0-5-16,2 1 0 0,-4 3-2 15,0 2 1-15,-8 0 2 0,15 6-2 16,-9-1 1-16,1 3-2 0,-3 0-2 0,2-1 2 15,-1 2 0-15,-1-1 1 0,0 0-1 16,0-3 2-16,0 1-4 0,0 0 7 16,1-3 0-16,2 2 4 0,-1-5 0 15,-6 0 2-15,16-2-4 0,-5-1 1 0,0 0 0 16,1-3 0-16,1 0-4 0,0 1-4 16,2 1-2-16,-5 0 2 0,2 0-2 0,2 2 3 15,-2 2 0-15,1 0-2 0,0 2-3 16,0 0 3-16,3 2-1 0,2 0 2 15,-2 2-1-15,-1-1-3 0,2 1 3 16,2-1 1-16,-2 0 3 0,0-1 0 0,4-3 10 16,-2-1 3-16,4-1 5 0,3-5 2 15,-1-2 3-15,7-7 6 0,-2-1 2 16,4-6-2-16,-3-5-1 0,1-6-4 16,0 0-4-16,6-17-4 0,-5-1 1 0,-3-4-4 15,0-3 0-15,-7 10-1 0,-6 5 1 16,-2 2 7-16,-5 7 6 0,1 3 4 0,-2 6-2 15,-3 1-2-15,0 4-4 0,0 2-8 16,-1 5-4-16,-3 3-3 0,-2 5-1 16,0 5 0-16,0 0 0 0,0 0-2 15,-15 30 0-15,7-5 1 0,0 4 0 0,-2 8-5 16,0 1-4-16,4 3-1 0,0 0-2 16,-1 1-10-16,3-2-11 0,2 2-14 0,-1-2-18 15,6-2-19-15,-3-5-20 16,4-2-23-16,0-1-18 0,1-3-30 0,-1-5-24 15,0-3-514-15,2-2 239 0,-4-5 158 16</inkml:trace>
  <inkml:trace contextRef="#ctx0" brushRef="#br0" timeOffset="11660.3007">19801 1899 174 0,'-8'-4'171'0,"8"4"-8"15,-7-4-11-15,7 4-18 0,-4-6-11 0,4 6-10 16,11-3-12-16,1 1-7 0,7-2-11 16,9-1-19-16,2 1-31 0,12-2-30 15,2 0-35-15,9 0-36 0,2-1-41 0,2 1-299 16,3 4 139-16,-6-4 91 0</inkml:trace>
  <inkml:trace contextRef="#ctx0" brushRef="#br0" timeOffset="11867.2952">20954 1888 73 0,'-4'3'178'0,"4"-3"8"16,0 0-1-16,0 0-17 0,0 0-14 0,0 0-13 16,13 5-13-16,0-5-14 0,6 0-11 15,4 3-9-15,8-3-13 0,4-3-16 16,5 1-24-16,2-3-26 0,3 1-23 15,-1 1-32-15,3-3-32 0,-3-1-21 16,-2-1-27-16,-1-2-354 0,-5-1 161 0,-3-2 106 16</inkml:trace>
  <inkml:trace contextRef="#ctx0" brushRef="#br0" timeOffset="12084.9133">21619 1671 167 0,'-12'-12'36'0,"-3"2"16"0,0 3 18 16,2-1 5-16,1 1 7 0,-2 1 1 15,6 2 3-15,-2-1-2 0,1 1-10 16,3-1-3-16,-1 5-3 0,7 0 0 0,0 0 7 15,-6 10 3-15,8 0-1 0,4 3-3 16,-1 2 1-16,6 4-2 0,-1 6 0 16,2 1 1-16,2 5-5 0,-4 0-4 0,3 3-5 15,-5 0-4-15,1 0-4 0,-7 1-6 16,0-3-2-16,0-1-4 0,-4-1-8 16,-2-1-8-16,-3-2-24 0,-1-5-25 0,-1 3-42 15,-1-6-54-15,-6-5-49 0,4-3-415 16,2-4 199-16,-3-4 131 0</inkml:trace>
  <inkml:trace contextRef="#ctx0" brushRef="#br0" timeOffset="12638.1162">22138 1677 8 0,'4'5'166'0,"-4"-5"-2"0,6 3-1 16,-6-3-9-16,0 0-7 0,0 0-8 0,0 0 1 15,0 0-4-15,-10-18 0 0,6 10-5 16,2-2-8-16,0-1-1 0,-1-2-6 16,3 1-6-16,0-3-14 0,0 2-5 15,5-2-13-15,-1-3-5 0,2 4-10 0,0-3-9 16,2 3-6-16,2 1-7 0,0 1-1 15,2 1-6-15,3 7-6 0,0-2-3 16,4 6 1-16,-1 2-5 0,2 6 0 0,1 4-2 16,5 6-6-16,-2 7 2 0,-4 7-3 15,-1 6 0-15,-4 2-3 0,-6 0-1 16,-7 0 1-16,-4 2-1 0,-3 0-2 0,-7 4-4 16,-5-1 1-16,-6-3 2 0,-5-5 0 15,-17 6-6-15,-3-4 6 0,1-14-2 0,1-3-1 16,-1-7 4-16,1-2 5 15,5-7 7-15,3-1 9 0,4-4-1 0,5-1 5 16,1-6-5-16,5 0-4 0,6 0-1 16,5-2-4-16,0 0-1 0,8-1-3 0,2 1 0 15,6 0-6-15,1 2 2 0,6 2-4 16,-1 1 1-16,4 3-1 0,6 2 2 16,1 5-2-16,5 2 0 0,4 7 0 15,1 2-1-15,5 4 7 0,4 1-2 0,0 4 3 16,13 7 2-16,-4-7 0 0,-7-3 1 15,0-1-4-15,3-3 3 0,-5-1-4 16,-4-6-11-16,3-1-22 0,-3-8-37 0,-3-1-45 16,1-6-48-16,4-1-61 0,-2-7-700 15,7-3 310-15,-3-5 206 0</inkml:trace>
  <inkml:trace contextRef="#ctx0" brushRef="#br0" timeOffset="13368.5289">23505 2175 54 0,'0'0'195'0,"-4"4"6"0,4-4-12 0,0 0-15 15,0 0-13-15,12-21-12 0,-1 7-12 16,2-6-6-16,2-5-7 0,1-4-6 16,2-9-4-16,0-3-5 0,2-4-12 0,5-18-11 15,-5 8-3-15,-2-7-4 0,-1 9-3 16,-2 4-8-16,-4 6 6 0,-1 5 6 15,-2 3-3-15,1 7-1 0,-4 3-8 16,1 1-10-16,-2 6-7 0,0 3-10 0,0 4 0 16,-4 7-5-16,0 4-4 0,0 0-5 15,-12 28 1-15,3-2-7 0,0 11-3 16,3 9-2-16,-2 6-8 0,2-1-4 16,1 0-2-16,3 2-4 0,4-7-6 0,0 0 1 15,3-4-6-15,1-2-3 0,2-4 1 16,1 0 2-16,2-5-4 0,-1-8 4 0,2-2 1 15,2-2-1-15,0-6 2 0,-1-6 0 16,2-1 1-16,2-4-3 0,-3-2 1 16,4-3 5-16,-4-3-6 0,3-4-2 15,0-1-4-15,0-3 1 0,-1-1 1 0,0 3 3 16,-4 1 0-16,-1 2 0 0,0-1-5 16,-3 4-8-16,-1 3 3 0,-1 1 2 15,-6 2 1-15,12 4 4 0,-5 3 3 16,0-1 0-16,1 6-1 0,-2-1 5 0,2 0 2 15,3 3-4-15,0-6 4 0,1 6 2 16,1-4 0-16,2-3-1 0,0 4 9 0,1-5 2 16,4-4-2-16,-1 1 11 0,0-6 3 15,0 1 2-15,-3-7 2 0,4 0-3 16,-3-3-2-16,-2-3 4 0,-5-2-4 16,-1-4-3-16,-7 0-2 0,-2 0-10 0,-6-4 3 15,-3 2-3-15,-8-2-1 0,-4 0-11 16,-1 5-7-16,-3-1-19 0,-2 5-12 15,2 1-23-15,1 2-17 0,3 5-28 0,0 5-31 16,4-1-29-16,0 2-500 0,2 0 230 16,7 2 152-16</inkml:trace>
  <inkml:trace contextRef="#ctx0" brushRef="#br0" timeOffset="14119.1574">24895 1754 134 0,'7'-2'209'0,"-7"2"-15"0,7-1-23 16,-7 1-12-16,0 0-16 0,0 0-15 15,-20 11-14-15,8-2-9 0,-5 3-8 16,0 1-11-16,0 3-11 0,2 0-6 0,0 4-10 16,1-1-5-16,3-1-4 0,2 4-6 15,5-5-9-15,4 0-9 0,0 0-11 16,6-2-13-16,5 0-7 0,4-1-9 15,4-4-9-15,4-3-10 0,2 1 3 0,5-5 0 16,0-1 2-16,2-2 3 0,-3 0 1 16,5-4-3-16,6 1 12 0,-3-1 2 15,-6-2 2-15,5-2 4 0,-8 1 15 0,-6-1 12 16,2 1 9-16,-5 1 4 0,-4 0 0 16,-2 0-6-16,-3 2 1 0,-4-1-7 15,-6 1-2-15,0 4 1 0,0 0-3 16,-14-2-4-16,14 2-2 0,-21 8 4 0,8-2-5 15,-2 1-2-15,3 3-5 0,-2-1-3 16,4-1-5-16,0 1-5 0,-1-1-5 16,2 0 2-16,3-3 1 0,0 1 1 0,2-2 2 15,1 2-1-15,3-6 2 0,-2 6 4 16,2-6 1-16,0 0 0 0,0 0 1 0,13 0-4 16,-13 0 1-16,0 0-1 0,17-4 0 15,-17 4 1-15,0 0-3 0,11 1 5 16,-5 2-4-16,-6-3 0 0,8 5 2 15,-4-1 3-15,3-1-1 0,0 3-1 16,-1 0 0-16,4 0 6 0,-1-3 3 0,3 3 9 16,-1-3 6-16,4-3 3 0,1-3 6 15,4 1 4-15,3-5 10 0,1-2 1 16,3-7 2-16,0-1-4 0,1-4 1 16,6-6-4-16,-1-2-1 0,10-18-3 0,-1 0-3 15,-4-7-2-15,3 1-8 0,-7-1 5 16,0-1 1-16,-9 10 2 0,-6 4 10 0,-4 10 5 15,-1-3-1-15,-3 6-2 0,0 5 1 16,-5 2-2-16,0 4-4 0,1 2-6 16,-5 4-3-16,-2 3-3 0,-2 6-3 0,2 2-2 15,0 0-2-15,-28 19-2 0,15-2-1 16,-3 10 1-16,-2 4-3 0,2 9-1 16,-1 3-2-16,0 3-1 0,2 2-7 0,3-1-19 15,-2-3-20-15,4 2-18 0,2-3-17 16,-1-4-15-16,5-5-15 0,-2-5-16 15,1-5-5-15,1 1-6 0,2-8-9 16,-3-1-26-16,1-5-24 0,-2-2-406 0,0-5 201 16,2-2 134-16</inkml:trace>
  <inkml:trace contextRef="#ctx0" brushRef="#br0" timeOffset="15147.7399">25600 2030 1001 0,'-6'-9'-82'0,"0"0"15"0,0-7 16 16,2 1 19-16,-1-3 14 0,1 0 21 0,2-1 7 16,-1-2 9-16,3 1 5 0,3 2-1 15,-1 0 3-15,4 2-9 0,1-2 3 0,1 3 4 16,2 2-2-16,2 1 8 0,0 3-2 15,0 3-3-15,1 0-5 0,0 6-2 16,2 0 2-16,-1 6-3 0,2 1 0 16,0 7-4-16,1-1 0 0,0 2-1 0,0 3-2 15,3-3 1-15,-2 2-6 0,2-2 7 16,-2 0-3-16,1-3 7 0,1 1-2 16,0-3 2-16,-2-2 2 0,0-2 5 15,0-3-8-15,1 1 12 0,-1-5 2 0,2-2 6 16,-4 0 2-16,2-2 0 0,-1-2-5 15,-3-3 2-15,4-1-8 0,-4 0 0 16,-2-3 0-16,0 4 2 0,-2 1 1 0,0-1 1 16,-3 3-3-16,1-1-3 0,-2 2-4 15,-1 3-1-15,-1-1-5 0,-4 4 0 16,0 0-3-16,0 0-1 0,0 0-7 0,0 19-6 16,0-12 4-16,0 3-5 0,0-2 0 15,3 1-1-15,-1-2-2 0,0 4 4 16,2-4-1-16,2 0 0 0,-2-1 0 15,2 0 2-15,3 0-1 0,0-5 0 0,1 2 0 16,-2-3 5-16,-8 0 3 0,20-4 9 16,-14-2-2-16,3 0-1 0,-1-1 3 15,-2-1-1-15,-2-3-2 0,-2 0-2 0,0 1-6 16,-2-2 5-16,-2 1-5 0,-2 0 4 16,-2-1 1-16,0 3-4 0,0-3 0 15,-1 4 0-15,1 1-5 0,1 1 6 0,1 0-5 16,0-1-2-16,2 3 1 0,0-1-4 15,-1-1-3-15,3 6 1 0,5-10-1 16,-1 4-3-16,5 1-1 0,1-1-5 0,5 1-2 16,-1-1-2-16,6 1-1 0,-1-1 9 15,0 3 0-15,0-2-2 0,0 2 5 16,2 0-2-16,-4 0-5 0,2 1 10 0,-4 2-3 16,0 2 4-16,0 2-12 0,-1 2 12 15,-1 1 4-15,0 4-4 0,-5 0 2 16,1 3 2-16,-3-1 1 0,0 2-2 15,-1-2 2-15,-1 2-2 0,0-3-2 0,1 1 1 16,-3-4 5-16,0 1 4 0,0 0-3 16,2-3-3-16,-2 1 5 0,0-2 4 15,2-1 2-15,0-2 1 0,4 0-1 0,0-3 1 16,2 0-1-16,0-3-3 0,1 2 1 16,0-4-2-16,2 3-2 0,-1-3-1 15,1 2-2-15,-2-1-1 0,-1 2-3 0,0 0-2 16,-1 0 4-16,0 2 0 0,-9 0 1 15,17 4-2-15,-9 0 2 0,-2 1-2 16,3 1 2-16,0 1 2 0,1 1-2 0,0 1 2 16,1-4 2-16,2 3 1 0,1-2 4 15,1-3 5-15,3 1-5 0,0-3 5 16,4-1-2-16,1-1 1 0,2-5-1 0,-2 0-1 16,3-1 0-16,2-5-3 0,-5-1 1 15,5-2-1-15,-8 2 1 0,0-1 1 16,-4 1 0-16,-3-2 0 0,-3 3 1 15,-1 1-1-15,-2 1-4 0,-3 1 0 0,0 2-2 16,-2 1 4-16,-2 0-5 0,2 2 3 16,-2 4-4-16,0 0 1 0,0 0-1 0,0 0 0 15,0 0 1-15,8 13-2 0,-4-5-3 16,2 1 4-16,-2 5 0 0,2-3-1 16,0 5 4-16,0-1-8 0,-2 0 5 0,-1 2 1 15,-1-2 4-15,-2 2 1 0,-2-1-3 16,-5-2 8-16,-1 4 0 0,-4-3 1 15,-4 1-2-15,-2-3-2 0,-2 0-3 0,-3-2 0 16,-3-3-2-16,2 0-11 0,-6-4-24 16,0-3-28-16,-1-1-35 0,-1-1-47 15,-7-7-457-15,1-2 203 0,-4-5 134 16</inkml:trace>
  <inkml:trace contextRef="#ctx0" brushRef="#br0" timeOffset="15300.4278">26382 1314 14 0,'6'-6'112'0,"2"0"-20"0,6-1-30 0,-2 1-39 16,2 0-127-16,4 3 36 0,1-3 23 15</inkml:trace>
  <inkml:trace contextRef="#ctx0" brushRef="#br0" timeOffset="15443.5088">27277 1671 2214 0,'19'17'-22'15,"-6"-9"9"-15,-1 4-10 0,-4-6-28 16,2 0 1-16,-6 0 2 0,2-2 13 16,-2-1-10-16,-2 2-18 0,-2-5-58 0,-8 6-472 15,2-5 202-15,-12 0 132 0</inkml:trace>
  <inkml:trace contextRef="#ctx0" brushRef="#br0" timeOffset="16227.1677">14715 4335 136 0,'6'-9'200'15,"2"3"-12"-15,5-3-14 0,6-1-11 16,4 1-9-16,7-5-11 0,4 3-7 16,2-3-10-16,9-1-7 0,-1 0-12 15,1 2-8-15,-8 1-13 0,1 3 0 0,0-1-11 16,-2 1-9-16,-3 1-4 0,-5-1-7 16,-2 2-6-16,0 0-10 0,-5 3-9 15,-5-2-18-15,2 3-22 0,-4-2-22 0,-1 2-21 16,-2 1-29-16,0 2-30 0,-5-2-39 15,-6 2-28-15,0 0-395 0,4 6 195 16,-4-6 129-16</inkml:trace>
  <inkml:trace contextRef="#ctx0" brushRef="#br0" timeOffset="16514.9615">14431 4671 47 0,'9'6'208'0,"3"-1"0"0,9-1 1 0,9 0-4 16,14-2-1-16,5-2-11 0,12 0-6 16,5-4-14-16,27-2-8 0,0-3-9 0,4 1-11 15,-1-1-10-15,-3-1-15 0,-2 0-9 16,-8 2-12-16,-16 2-10 0,-12 0-9 16,-8 0-5-16,-3 3-11 0,-6-1-4 15,-6-1-3-15,-4 2-9 0,-1-1 0 16,-5 2-2-16,-4-1-6 0,0 1-18 0,-4 0-21 15,-3-2-43-15,-5-2-30 0,-2-2-35 16,-4 3-30-16,-2-3-29 0,-2-2-38 16,-4-2-32-16,-3 1-523 0,-4-2 258 0,-2-6 170 15</inkml:trace>
  <inkml:trace contextRef="#ctx0" brushRef="#br0" timeOffset="16947.9981">15149 3576 86 0,'-2'-6'196'0,"-1"2"-18"0,-1-2-19 0,2 3-17 16,2 3-11-16,0 0-13 0,0 0-1 15,0 0 2-15,17 7 1 0,-7 0-6 0,5 6 0 16,5 1-8-16,4 7-7 0,6 0-9 15,4 7-6-15,15 13-6 0,4-2-8 16,1 2-7-16,2 1-5 0,1-5-6 16,2 2-5-16,3-1-4 0,-3-5-2 0,2-1-4 15,-10-7-6-15,-7-3-1 0,-2-2-2 16,1-2-4-16,-5 1-3 0,-4-4-1 16,-4-2-2-16,-5-1-2 0,-1-2 1 15,-4-1-6-15,2 0 3 0,-7-2 0 0,-1-1 0 16,2 0 1-16,-6-1-3 0,0 0 12 15,-2 0 6-15,2-2 8 0,-4-1 2 16,0 2 0-16,0 0-2 0,-4 2-1 0,-4 1-7 16,-2 7-4-16,-8 3 0 0,-8 8-5 15,-5 6-1-15,-15 16-4 0,-4 2 1 16,-5 3-3-16,-3 0-2 0,2 3-8 0,-1-3-17 16,5 0-31-16,3-2-32 0,3-3-65 15,15-7-45-15,1-6-30 0,8-7-636 16,0-2 290-16,6-4 191 0</inkml:trace>
  <inkml:trace contextRef="#ctx0" brushRef="#br0" timeOffset="20812.2546">18239 3392 62 0,'-15'-3'162'0,"6"-1"6"15,3 1 12-15,-2-3 3 0,2 0-11 16,-1-1-10-16,-2-4-10 0,3 0-8 16,0-1-5-16,0-3-12 0,2 0-5 15,-1 0-3-15,1-2-4 0,1 2-6 0,1-3-9 16,2 1-9-16,2 0-11 0,1 2-7 15,1 0-8-15,5-1-9 0,-1 1-3 0,2 3-7 16,4 1-5-16,2 2-4 0,1 3-2 16,2 6-7-16,2 1 0 0,5 7-1 0,1 8-6 15,1 3 1-15,0 12 0 0,-4 3-4 16,-4 6 0-16,-3 4 1 0,-7 6-7 16,-4 4 6-16,-6 3-1 0,-4 4-3 15,-6 18-2-15,-7-3 3 0,-7-5-8 0,0-1 5 16,-11-8 1-16,1-2-1 0,-6-9 1 15,-2-4 7-15,3-10 6 0,6-8 3 16,-5-6 8-16,2 1-10 0,2-10 18 0,2-2-5 16,5-4 6-16,1-5-5 0,3-3-11 15,2-4 3-15,0-4 3 0,3-2-9 0,4-2-2 16,4 1-5-16,1-2 0 0,2-2-7 16,3 1-2-16,4-1 0 0,0 4-1 15,4-1-6-15,3 1-1 0,2 0 4 16,-1 5-3-16,4 0 0 0,2 4-1 0,2 4 0 15,3 4 2-15,3 2-3 0,-2 3 3 16,6 6-3-16,1 0 1 0,-1 4-2 0,2 2-6 16,1 8-10-16,1-3-6 0,0 1-18 15,-2 1-16-15,0-1-21 0,-2-4-21 16,-3-3-29-16,-1-1-21 0,-4-1-33 0,-1-2-30 16,-2-5-21-16,-2 2-630 0,-3-6 292 15,1-2 194-15</inkml:trace>
  <inkml:trace contextRef="#ctx0" brushRef="#br0" timeOffset="21064.6387">18808 3763 23 0,'11'-4'163'0,"4"4"0"0,1 1-2 0,6 5-2 16,1 1-5-16,9 8-16 0,0 1-7 15,8 7-2-15,2 2-9 0,13 9-14 16,0 6-5-16,-2-3-13 0,2 1-7 0,-6-2-8 16,-7-4-8-16,-6-3-9 0,0-3-7 15,-4 1-15-15,0-2-21 0,-5-6-19 16,-4 0-28-16,-6-4-23 0,3 0-22 0,-8-3-10 16,-4-3-25-16,-2-1-32 0,-1-4-358 15,-2-1 171-15,-3-3 113 0</inkml:trace>
  <inkml:trace contextRef="#ctx0" brushRef="#br0" timeOffset="21271.4551">19346 3857 56 0,'-13'-11'146'0,"2"3"1"0,3 2-10 16,-2 6-4-16,-4 2 2 0,2 4-2 16,-3 6 1-16,-2 4-5 0,-6 6-10 0,-1 4-3 15,0 4-10-15,-4 8-6 0,1-3-11 16,-7 17-7-16,8-7-9 0,3-4-8 15,4 0-6-15,0-1-4 0,5-4-14 16,2-1-21-16,2-3-24 0,1-6-25 0,3 2-21 16,2-6-29-16,1-1-37 0,6-3-28 15,-1-3-419-15,4-6 192 0,3-3 126 0</inkml:trace>
  <inkml:trace contextRef="#ctx0" brushRef="#br0" timeOffset="21810.2828">20191 3934 3 0,'0'0'149'0,"0"0"0"15,0 0-10-15,-28-13 4 0,17 6-3 16,1 0 1-16,1-2-3 0,0-3-11 15,1-1-13-15,2-3-8 0,2 1-11 16,2 0-8-16,0-2-8 0,4 2-9 0,0-1-6 16,4 3-9-16,2-1-4 0,5 3-5 15,-2-1-12-15,1 4 2 0,5 5-3 0,1 1-6 16,0 6-1-16,2 3-4 16,1 5 0-16,2 8 0 0,-4 5-3 0,1 3-2 15,-6 4 1-15,-4 4-1 0,-3 4-2 16,-3 3-2-16,-6 0-1 0,-7 7 0 0,-3-1-1 15,-14 12-4-15,-5-4 5 0,1-13-3 16,0-8-1-16,-2-4-1 0,-1-1 2 16,-3-6 4-16,0 0 2 0,-1-6 8 15,6-4 7-15,2-4 7 0,3-1 3 0,5-7-1 16,-1 0-5-16,6-6-5 0,3 2-5 16,2-5-3-16,5 0-5 0,2 1-1 15,2-3-4-15,4 0-1 0,0 3 0 0,4-1 0 16,3 0-5-16,4 4 0 0,-1 4-2 15,5-2 3-15,0 6-3 0,4 1 0 16,3 3 1-16,-2 1-1 0,4 1-3 16,0 1-8-16,1 3-19 0,1-1-15 0,-8-2-23 15,2-1-25-15,-1 1-16 0,1 0-24 16,-6-1-8-16,-1-4-10 0,0-1-13 0,-5-1-451 16,1-5 208-16,0-1 138 0</inkml:trace>
  <inkml:trace contextRef="#ctx0" brushRef="#br0" timeOffset="22363.1551">20609 3148 56 0,'-16'3'129'16,"16"-3"5"-16,-15 6-9 0,6-5 2 0,1 1 1 16,-3 1-1-16,1-2-6 0,10-1-3 15,-22-4-6-15,10 2 2 0,1-4-2 16,0 0-3-16,-1-2 3 0,-1-3-6 0,5 3-11 16,-3-4-12-16,2 0-3 0,1-1-7 15,2 0-10-15,2 1-5 0,0 1-5 16,2 2-8-16,2-1-2 0,-2 0-8 0,4 0-5 15,0 3-6-15,2 3 0 0,2 0-4 16,2 3 0-16,-8 1-6 0,22 9-1 16,-12 1 2-16,3 5-2 0,-1 4-1 15,2 4-1-15,-4 5-1 0,-2 4-6 0,-4-1 3 16,-4 2-2-16,-2-1-6 0,-4 2 2 16,-4 1 0-16,-1-4 0 0,-4-2-1 15,-4 1 2-15,-2-6 1 0,0-1-1 0,-3-4 6 16,1-2 5-16,0-4 8 0,2-2 3 15,-1-2 9-15,4-5 9 0,3 3-8 16,0-6 4-16,4-1-7 0,1 0-4 0,2 0-5 16,8 0 0-16,-14-1-4 0,14 1-3 15,-2-4-4-15,2 4-1 0,0 0-3 0,0 0 0 16,22 9 2-16,-8-2 0 16,5 6-3-16,3-1 0 0,4 8 0 0,0-1 1 15,2 5-3-15,3-1-4 0,-5 2-12 16,4 2-11-16,-5-4-21 0,-1-1-23 15,-4 0-31-15,2-2-38 0,-5-2-46 0,-2-3-58 16,2 0-514-16,-3-7 256 0,2-1 169 16</inkml:trace>
  <inkml:trace contextRef="#ctx0" brushRef="#br0" timeOffset="22957.2957">21594 4095 98 0,'-11'-11'239'0,"3"4"-9"0,-1 1-14 15,5 0-13-15,-2 2-19 0,4 2-22 0,2 2-16 16,0 0-13-16,-2 15 1 0,6 3-7 16,0 8-8-16,4 9-2 0,3 4-10 15,-1 9-9-15,3 2-8 0,4 17-8 16,3 1-8-16,-4 3-10 0,3-3-3 0,0 0-8 16,-6-12-5-16,-3-9-3 0,4-3-9 15,-8-7-9-15,2-5-8 0,-2-5-2 16,-2-4-4-16,1-4-3 0,-3-8-15 0,0-5-7 15,-4-6 1-15,2 0 1 0,-7-17 2 16,-1 1-4-16,0-7 7 0,-2-9 4 16,-2-4 2-16,0-13 0 0,-3-19 0 0,2-6 0 15,5-3 0-15,3 12 7 0,3 5-2 16,4 3 0-16,3 2-1 0,3 3-1 16,1 8-1-16,1 5-5 0,3 4-2 15,4 7 3-15,0 5 2 0,2 6 0 0,0 7 2 16,2 5-1-16,-1 5-1 0,0 4 4 15,2 7 0-15,-3 4 4 0,-3 4-1 0,0 8-1 16,-8-2 3-16,-2 4-2 0,-6-1 1 16,-6 0 0-16,-5 5-1 0,-6-5-3 15,-8 5-14-15,-5-6-14 0,2-4-21 16,1-4-17-16,-1-4-15 0,6-3-15 0,2-4-23 16,4-4-12-16,5 0-27 0,2-6-20 15,3-4 1-15,2-1-10 0,8-3 5 16,2-2-370-16,5-6 186 0,6-1 123 0</inkml:trace>
  <inkml:trace contextRef="#ctx0" brushRef="#br0" timeOffset="23944.4857">21829 4244 871 0,'30'-25'-58'16,"-3"4"20"-16,-4 5 18 0,-4 1 16 16,1 7 10-16,-4 0 11 0,-1 2 6 0,0 2 2 15,-2 2 12-15,-1 2 11 0,0 3 0 16,0 3 6-16,0 3 7 0,-2 1 1 16,4 5-9-16,-4-1 10 0,1 4-8 15,1 0-3-15,-1 0-4 0,2-1 0 0,-1 0-2 16,3-2 4-16,0 0 2 0,0-1 0 15,4-3-2-15,-4-4-1 0,1 0-2 0,4-1-3 16,-4-6 2-16,1 0 1 0,1-5-3 16,-4-1-5-16,2-3-1 0,-4-2-3 15,-2-4-5-15,-4 0-3 0,1-1-2 16,-3-1-3-16,-4 2-2 0,-2-3-5 0,-2 5 2 16,-5 0-5-16,1 3-4 0,-2 0 0 15,-2 3 0-15,0 1 0 0,2 3-10 0,1 0 5 16,-2 3-6-16,3 0-4 0,8 0-3 15,-13 4 3-15,9-2 1 0,4-2-4 16,0 6 7-16,0-6 0 0,13 5 0 16,-1-5-3-16,1 0 2 0,2-2 0 15,7-4-3-15,2-3 2 0,2 1-2 0,3-5 0 16,1 1 0-16,-2-6-2 0,1 3-3 16,1-4-5-16,-6 2 9 0,-2 0 0 0,-2 4 0 15,-3-1 3-15,-5 3 0 0,-2-1 1 16,-2 3-3-16,-6 2 3 0,-2-2-2 15,0 7-1-15,0 2-4 0,-10-4 5 16,10 4 3-16,0 0-3 0,-12 11-4 0,10-4 5 16,0 3 1-16,4-1 0 0,4 4 2 15,0 2 1-15,8 3-1 0,0 1 2 16,5 2 0-16,0 2-2 0,0-1 0 0,1 3-7 16,-4-1 2-16,-1-5-4 0,-2-1-2 15,-3 1-1-15,-1-2 3 0,-5-1 1 16,-2-3 1-16,-4-1 3 0,-4 1-2 0,-3-4 5 15,-3-1 1-15,-4-2 9 0,0-5 9 16,-1 2 7-16,0-6 0 0,2 2 2 16,3-5-6-16,-1-2-3 0,0-1-2 0,7-4-1 15,2-1 0-15,4-1-4 0,6-2-3 16,2-4-5-16,7-4 0 0,4-2-5 16,8-6-6-16,1 1-3 0,4-2 1 0,2 2 2 15,-3 0 2-15,1 1 1 0,-2 5-1 16,-7 5-1-16,1-1 5 0,-8 7-1 15,-1 0 0-15,-2 3 1 0,-4 3 0 0,-3 1 1 16,-2 4 0-16,-4 4 2 0,0 0-1 16,0 0 4-16,0 0-4 0,-30 14 0 15,22-7 0-15,1 1-1 0,-1 2-3 0,4-1 4 16,0 4 1-16,2 1-1 0,2-1 0 16,4 3-1-16,4-2 0 0,5 4 1 15,2 2 1-15,0-2 0 0,5 1 1 16,2 0-4-16,-1 2 2 0,-4-4-6 0,2 0-1 15,-4-2-15-15,-2-2 7 0,-3 1 4 16,-4-3 3-16,0 2 2 0,-3-3 1 16,-3 0 3-16,-3-2 3 0,-1-3 8 0,-4-1 3 15,2-2 9-15,-2 0 3 0,8-2 2 16,-18-6 4-16,12 1-3 0,-2-1 4 16,3-3-6-16,3-1-2 0,2-3-1 0,5-3-1 15,1-1-3-15,2-2-7 0,5 2 4 16,2 0-3-16,1-1-5 0,4 5 2 15,-1 0 0-15,0 2-2 0,2 1-3 16,-4 2 2-16,4 6-1 0,-2 2 1 0,0 4 1 16,2 4 0-16,1 3-1 0,-2 2-2 15,0 5-1-15,-3-1 0 0,-3 2-10 0,2 0-11 16,-4 1-10-16,-2 1-19 0,-1-2-13 16,2 1-17-16,-3-5-22 0,1-1-24 15,-5-3-28-15,2-4-388 0,-2-1 184 16,1-6 121-16</inkml:trace>
  <inkml:trace contextRef="#ctx0" brushRef="#br0" timeOffset="24096.8897">23509 3760 45 0,'-2'-12'131'16,"2"3"-13"-16,2-1-12 0,-2 2-13 15,0 0-14-15,2 0-28 0,0-2-31 16,3 1-27-16,-1 0-29 0,2 0-23 15,1-2-125-15,4 2 62 0,1-1 42 0</inkml:trace>
  <inkml:trace contextRef="#ctx0" brushRef="#br0" timeOffset="24507.5417">23755 3482 23 0,'13'-11'62'0,"-1"3"10"0,-4 0 13 0,-1 5 1 16,-2-1-2-16,-1 2-2 0,-4 2 8 16,0 0 13-16,8 7-2 0,-6 1 5 15,0 4 3-15,2 3 0 0,-4 4-4 16,0 3-3-16,0 8 2 0,0 2-10 15,3 8-7-15,-3 2-7 0,0 3-11 0,0 1-3 16,0 0-8-16,0 1-5 0,0-1-5 16,0-4-4-16,0-2-6 0,0-6-1 15,0-3-5-15,-3-4-4 0,3-5 3 0,-2-3-1 16,2-3-2-16,-2-5-3 0,2-5-1 16,-2-3 3-16,2-3 3 0,0 0-5 15,0 0-4-15,-4-19 2 0,6 5-8 0,0-2 2 16,2-1-2-16,3-4-3 0,1 2-2 15,3 0-1-15,0 2-1 0,3-3-3 0,1 6-1 16,0-4-2-16,2 6 0 0,-3 3-5 16,2 5 2-16,-4 3 2 0,2 5-2 15,2-1 3-15,-4 7-2 0,1-1-1 16,-4 2 2-16,-3 6 3 0,-2-1 0 0,-4 3-3 16,-4 0 4-16,-2 2-1 0,-5 0-1 15,-4 0-1-15,-1-2 1 0,-6-4-1 16,3 0-5-16,-2-3-15 0,0 0-14 15,-1-5-20-15,6-1-20 0,1-2-19 0,0-4-17 16,4 0-24-16,1-4-16 0,-1-1-19 16,7 1-419-16,1-7 199 0,3 0 132 0</inkml:trace>
  <inkml:trace contextRef="#ctx0" brushRef="#br0" timeOffset="25204.3759">24089 3591 25 0,'11'-25'122'16,"0"5"11"-16,-3 6 10 0,-2 0 3 15,-2 5 5-15,1-1-3 0,-1 4-9 16,-2-1-12-16,0 1-15 0,0 2-11 0,-2 4-10 16,0 0-8-16,0 0-3 0,4 17-3 15,-6 0-6-15,0 5-5 0,0 9 2 16,0 6-5-16,0 3-2 0,-2 4-6 0,2-1-5 16,-1 1-6-16,1 1-4 0,2-2-2 15,0-1-3-15,2-4-5 0,3 1-4 16,-1-3 2-16,2-8-6 0,0 1-5 15,1-5 6-15,2-5-4 0,3 1-4 0,-2-8 1 16,4 2-3-16,0-7 0 0,1-3-4 16,2 1-3-16,-2-5 2 0,3-3-2 15,0 0-3-15,-1-5 3 0,2-3-6 0,0-1 4 16,-3-1-2-16,0 1 2 0,-4-3-2 16,1 4 0-16,-4-3 0 0,-1 3 0 15,0 0 1-15,-1 1 1 0,-3 0 0 0,-2 3-2 16,2-1-1-16,-4 3-1 0,-2-1 1 15,2 6 0-15,-6-3-5 0,6 3 3 16,0 0 1-16,-19 7-1 0,13 0 0 16,-3 1 1-16,2 2 1 0,1 3-5 0,0 0 5 15,0 0-1-15,4 3-1 0,-2 1 1 16,4-3 1-16,2 4-1 0,0-3 0 0,2 1 4 16,2-1-1-16,4-2-5 0,4-1 5 15,2-3 1-15,3-1-2 0,3-4 2 16,3 0-1-16,0-4 0 0,3-4-4 0,-1-2 1 15,-1 0 0-15,1-4-1 0,3-3-4 16,-2-4 0-16,-3-2 0 0,0 0 2 16,-4-2-4-16,-3 4 4 0,-4-2-2 0,-2 0-1 15,0 0-7-15,-4 4 5 0,-2 1-1 16,-2 1-2-16,-1 4 3 0,-3-1 0 16,0 1 0-16,0 3-1 0,-3 0-4 15,1 2-5-15,2 4-2 0,-4-3 2 0,4 3-2 16,0 0 1-16,0 0 0 0,0 0 0 15,-10 9 2-15,8-4-2 0,2 2 3 16,0 0 1-16,0 0 5 0,0 2-7 16,0 0 5-16,2 0-6 0,-2 3-5 0,0-1 0 15,0 4-4-15,0-1 0 0,-2 1-9 16,-3 2 5-16,1 0-8 0,-3 0-2 0,-1 0-8 16,-4 0-17-16,-2-2-5 0,2 2-12 15,-3-4-17-15,-2-2-17 0,0-2-23 16,3-1-309-16,-4-4 152 0,6 1 101 0</inkml:trace>
  <inkml:trace contextRef="#ctx0" brushRef="#br0" timeOffset="27634.8091">24788 4082 89 0,'-10'4'95'0,"10"-4"-7"0,0 0-12 16,-14 0-5-16,14 0-6 0,0 0-3 16,-14 0-11-16,14 0-2 0,0 0-4 15,-11 0 3-15,11 0-2 0,0 0 0 16,0 0 1-16,-10 0-2 0,10 0-3 0,0 0 2 15,0 0 1-15,-9-2 2 0,9 2-2 16,0 0 0-16,0 0-4 0,0 0 4 16,0 0-1-16,9-11 5 0,-9 11-3 0,4-4 0 15,-4 4-5-15,4-8-2 0,0 6 1 16,-4 2-3-16,4-6-3 0,-4 6-4 16,5-3-2-16,-5 3-6 0,2-6-1 0,-2 6-4 15,0 0-3-15,0 0-3 0,0 0 5 16,0 0-1-16,4 13 1 0,-4-7 0 15,-4 4 0-15,2 1-2 0,0 0 0 16,-3 3 2-16,-1-2 1 0,2 4-3 0,-2 0 1 16,-1-2-1-16,0 1-5 0,1-2-1 15,2 1-2-15,-2-2 0 0,2-2 2 16,2-3-1-16,-2 3 0 0,2-2 1 16,-2-3-1-16,2 3-1 0,2-4-2 0,0-4 0 15,0 0 0-15,0 0-4 0,0 0 3 16,0 0-1-16,0 0-2 0,18-12-2 0,-12 4 0 15,2-1 2-15,1-3-5 0,0 1 1 16,-1-4 2-16,3 1 1 0,-1 1-2 16,0 0 1-16,0 0 1 0,-2-1-2 0,0 3 3 15,-2 3-1-15,0-1-2 0,1 1-3 16,-2 3 5-16,-3-1-5 0,2 2 2 16,-4 4-1-16,0 0 1 0,0 0 0 15,0 0 3-15,-13 11-4 0,2-1 5 0,1-3-1 16,-2 5 0-16,-2-1-7 0,0 3-5 15,-1-3-12-15,0-2-13 0,2 3-19 0,1-1-29 16,2-1-19-16,-2-2-31 0,2-3-386 16,2 1 178-16,-1-4 117 0</inkml:trace>
  <inkml:trace contextRef="#ctx0" brushRef="#br0" timeOffset="28369.4367">24459 4056 37 0,'0'0'90'0,"0"0"-7"15,0 0-6-15,0 0-2 0,0 0-5 16,0 0-11-16,0 0 2 0,0 0-3 16,0 0 4-16,10 13 6 0,-10-13-6 0,0 0 4 15,10 2-6-15,-10-2 4 0,16-2-6 16,-2 0-4-16,0 0-10 0,3-2 0 16,0-1-6-16,2 1 4 0,3-4-4 0,-2 1-6 15,-1-5 4-15,3 3 0 0,-4-4 2 16,2-1-5-16,-1-2 3 0,-2 0-5 15,-2 0-3-15,-3-1 1 0,-1 0-10 0,-4 2 10 16,-1 0-3-16,0-1-4 0,-4 3-2 16,-2 2-10-16,-2-1 8 0,-2 3-4 15,-4 2-5-15,-6-1 1 0,0 3-1 0,-3 4-3 16,-3 2-1-16,0 6 1 0,-6-1 0 16,1 2-2-16,-1 4-5 0,0 3-7 15,2 2-3-15,2 2-6 0,3-1-9 0,3 0-9 16,0 4-6-16,4-3-14 15,4 0-17-15,-1-3-14 0,2 2-19 0,3-3-29 16,2 0-285-16,0-3 142 0,0-1 95 16</inkml:trace>
  <inkml:trace contextRef="#ctx0" brushRef="#br0" timeOffset="32781.3834">26004 4286 74 0,'41'-29'125'16,"-1"3"-4"-16,-2-2-4 0,19-15-15 16,3 1-9-16,-1-3-5 0,3-3-6 0,-5 1 27 15,0-2 1-15,-7 6-4 0,-3-1-1 16,-13 11-1-16,-6 3-1 0,-10 5-4 16,0 3-10-16,-8 1-11 0,-3 3-11 15,-7 5-6-15,-5 0-8 0,-3 3-5 0,-7 3-7 16,-4 3-3-16,-5 2-4 0,2 6-5 15,-4 1-5-15,1 3-5 0,1 4-1 16,5 1 2-16,4 2-4 0,5 4-5 0,3 2 1 16,5 2 0-16,4 1 0 0,5 1 1 15,5 4-2-15,4 0 0 0,0-1-2 16,1-1-1-16,0 1 3 0,2-3-3 0,3 0 1 16,-8-6 2-16,0 0-2 0,0-2 8 15,-4-3 5-15,1-1 11 0,-5 0 9 16,1-1 4-16,-7-2 1 0,0 3-3 15,-5-5-6-15,-1 3-3 0,-5-2-3 0,-1-1-4 16,-4 1-5-16,0-3-13 0,-1 0-13 16,0-2-25-16,0-3-28 0,3 1-24 0,0-4-30 15,4 1-32-15,0-5-51 0,1-1-530 16,4-5 246-16,5 1 162 0</inkml:trace>
  <inkml:trace contextRef="#ctx0" brushRef="#br0" timeOffset="33023.1922">27063 3185 67 0,'0'0'114'0,"0"0"11"0,9 15-10 16,-5-2-11-16,-2 5 4 0,4 4-6 0,-1 7-12 15,-1 8 0-15,0 3-12 0,0 3-9 16,0 8-8-16,3 5-3 0,-3 2-6 15,5 17-9-15,-3-12-20 0,-2-8-17 0,0-2-17 16,0-9-16-16,-2-3-17 0,-2-4-8 16,0-6-12-16,0-1-8 0,0-9-2 15,-2 0-10-15,0-6-215 0,-4-3 102 0,2-4 67 16</inkml:trace>
  <inkml:trace contextRef="#ctx0" brushRef="#br0" timeOffset="34029.9366">27093 4053 377 0,'-4'-9'-6'15,"-3"-3"8"-15,3-1 14 0,2 3 5 16,0-4 3-16,2 1 0 0,2 1-5 0,2-1-1 15,3-2 0-15,3 1-1 0,5 0-2 16,4 1 1-16,2 0 0 0,2 2 1 16,7-1-2-16,1-1 0 0,1-1 0 15,0 1 3-15,3 4 3 0,-4-4 7 0,-1 1 1 16,-8 3 13-16,2 0 3 0,-7 2 6 16,0 1 4-16,-4 0-7 0,-3 3-5 0,-6-3-5 15,-2 3-10-15,-2 3-6 0,0 0 0 16,-19 10 3-16,7 1-4 0,-8 2-6 15,4 3-6-15,-1 2-3 0,2-1-6 16,-2 2 4-16,5 2-2 0,1-2-4 0,2 0-5 16,3-3 5-16,2 1 0 0,2-4 1 15,2-1-5-15,2-2 5 0,2-1 2 16,2-3 4-16,1-2-7 0,1-1 5 16,1-2-3-16,1-2 7 0,1-2-5 0,-1 0 2 15,4-2 1-15,-2-6 2 0,0 4-1 16,1-2-1-16,0-2 2 0,-3 3 1 15,-1 2-5-15,-1-5 5 0,1 6-8 16,-2 2 1-16,-1-1-11 0,0 4-1 0,-6 0 6 16,12 2-6-16,-2 1 5 0,-4-1-2 15,2 3 2-15,0 0 1 0,1 1 5 0,1-3-6 16,3 1 6-16,-2-2 2 0,3-2 4 16,4-2 1-16,0-2 11 0,2-2 10 15,3-5 5-15,1-2 11 0,0-6-4 16,2-2 5-16,-1-4 4 0,1-5 0 0,2-4-1 15,-6-4-7-15,2-2 3 0,-1-5 0 16,3-13-6-16,-1-3 0 0,-6 9 2 16,-2 7 6-16,-5-1 5 0,0 1 9 0,-4 12-5 15,-2 0-1-15,0 6-3 0,-2 5-5 16,1 1-7-16,-1 6-6 0,-2 2-8 16,-2 7-2-16,-4 3 0 0,4 3-5 15,-13 16 1-15,3 2-3 0,0 6-4 0,-6 6-1 16,2 3 3-16,-1 8-5 0,0 8-1 15,2-2 3-15,3 4-4 0,4 2 0 0,-2 1 0 16,6-3-4-16,2-5-2 0,2-3-3 16,4-2 2-16,0-2 0 0,2-6 0 15,2-1 1-15,-1-7 0 0,4-4-1 16,-1-2 0-16,3-5 2 0,-3-3 1 0,4-5 1 16,0-3-2-16,0-5 3 0,0 1-2 15,3-6-1-15,-3-3 1 0,2-2-1 16,-3-3-3-16,0 0 0 0,-2-4 2 15,-3 1-3-15,-1 3 0 0,-1 2-3 0,-1-2 2 16,-1 3-3-16,-4 2-5 0,0-1-3 16,-2 5 1-16,-2 3-2 0,-2-1-2 0,4 4-10 15,0 0 3-15,-17 6-2 16,10-1-9-16,1 3 0 0,0 0 0 0,-1-1-6 16,3 3 2-16,0-2 2 0,2 1 3 15,0-2 7-15,0 1 6 0,4-2 0 0,2 0 4 16,2-5 3-16,1 2-1 0,-7-3 5 15,23-4-1-15,-6-4 1 0,-1 4-3 16,6-5 2-16,-1-3 6 0,5 1-3 16,-4-1-1-16,4 1 0 0,0 0 1 0,1 1 1 15,1 2-2-15,-1 1 4 0,3 3-2 16,0 1-1-16,-1 3 0 0,1 1 0 16,-1 2 4-16,-2 6 1 0,-3-1-1 0,-1 0 6 15,-3 4-2-15,-4 0-2 0,0 1 6 16,-6 0-5-16,-2 2 3 0,-4 1 0 15,-2-1 1-15,-4 2 0 0,-4-1-1 0,-4 2 2 16,-6 0-2-16,0-4-2 0,-3-1-21 16,-3-1-27-16,0-2-23 0,-4 0-24 15,-2-5-26-15,3-3-373 0,-5-2 168 16,1-2 111-16</inkml:trace>
  <inkml:trace contextRef="#ctx0" brushRef="#br0" timeOffset="34183.9212">27897 3389 29 0,'46'-2'16'0,"3"0"-32"15,1 1 6-15,8-1 3 0</inkml:trace>
  <inkml:trace contextRef="#ctx0" brushRef="#br0" timeOffset="34314.9361">29413 3642 50 0,'4'2'76'0,"-4"-2"-33"0,0 0-48 15,0 0-51-15,0 0 19 0,0 0 12 16</inkml:trace>
  <inkml:trace contextRef="#ctx0" brushRef="#br0" timeOffset="35445.8369">11722 6042 113 0,'4'-7'130'16,"0"1"-9"-16,4-1-20 0,4 1-3 16,2-1-7-16,5 2-13 0,0 1-10 0,2 2-1 15,3 2-8-15,0 5-8 0,2 1-1 16,0 5-3-16,1 3-4 0,-1 2-1 16,-3 7-6-16,0 0-9 0,-4 2 1 15,-1-1 0-15,-6 1-1 0,-2-1-9 0,-1-1 10 16,-3 2-3-16,-3-6-2 0,-1 1 6 15,-2-5 4-15,-2 0 8 0,-3-2 5 16,1-3 6-16,-3-2 7 0,-1-5 6 16,0-3 6-16,8 0 0 0,-16-7-10 0,10-3-3 15,2-3-6-15,0-5-7 0,4-2-3 0,4-4-4 16,2-6-5-16,6-4-7 0,2 2 1 16,7-7-4-16,0 3-5 0,2 4-1 15,5 4-1-15,-4 3-4 0,3 4-4 16,-4 4-3-16,0 5 1 0,1 4 1 0,-3 7-3 15,2 2 2-15,2 5 2 0,1 6-4 16,-3 7 4-16,1 3-2 0,-6 5 1 0,2 2 1 16,-6 3-4-16,-1 4-1 0,-2 1-10 15,-5 1-5-15,-2-1-5 0,-2 0-15 16,-2-5-19-16,-2-1-11 0,0-1-28 16,0-2-35-16,0-3-37 0,0-6-471 0,2-1 215 15,-2-5 142-15</inkml:trace>
  <inkml:trace contextRef="#ctx0" brushRef="#br0" timeOffset="35742.7138">13212 6453 115 0,'0'0'225'0,"-4"6"-14"0,4-6-21 0,0 0-18 16,0 0-18-16,23-3-13 0,-2 0-12 16,6-3-10-16,11-2-6 0,3-2-7 0,11 0-5 15,3-3-6-15,20-4-5 0,3 0-4 16,1 4-6-16,-2-3-7 0,-13 7-10 16,-7-3-7-16,-4 3-6 0,-9 1-6 0,-3 3-2 15,-3-1-6-15,-6 0-11 0,-4 2-8 16,-3-1-14-16,-4 3-16 0,-2-2-24 15,-3 0-27-15,-4 2-35 0,-2 2-26 0,-4-1-33 16,-6 1-24-16,0 0-450 0,0 0 215 16,-14 11 141-16</inkml:trace>
  <inkml:trace contextRef="#ctx0" brushRef="#br0" timeOffset="36008.9209">13352 6732 105 0,'2'4'198'0,"-2"-4"3"0,18 3-8 0,-2-3-8 16,4-3-13-16,8 1-5 0,4-4-6 15,8 0-1-15,0-1-7 0,2-1-11 16,7-3-6-16,5 1-9 0,-4-1-10 16,3-1-13-16,0 2-8 0,-3-1-12 0,-7 3-7 15,-3-1-9-15,-6 1-7 0,-2 2-4 16,-5 1-10-16,-1-1-14 0,-5 3-13 15,-4-2-15-15,0-1-28 0,-3 1-35 0,-3 0-30 16,0 1-28-16,-3-2-34 0,-2 0-40 16,0 1-34-16,-1-1-463 0,-2-1 233 15,-3-1 155-15</inkml:trace>
  <inkml:trace contextRef="#ctx0" brushRef="#br0" timeOffset="36429.0985">13824 5842 152 0,'-7'-7'266'0,"-2"0"-8"16,3 2-15-16,2-1-17 0,-2 3-24 16,2 0-20-16,0 1-23 0,4 2-15 0,-10-5-18 15,10 5-13-15,0 0-12 0,0 0-10 16,-4 10-9-16,8-1-7 0,1 3-6 15,6 3-5-15,1 2-6 0,5 2-2 16,6 4-6-16,5-2-4 0,8 3-4 0,6 1-5 16,0 0-2-16,20 2-2 0,3-1-2 15,-10-5-1-15,13 0-4 0,-9-2-4 16,-5-5-1-16,1-1-1 0,-5 1-2 0,1-1-6 16,-6 0 3-16,-7-6-5 0,-6 4-1 15,-1 2-5-15,-7-4 7 0,-6 7 3 16,-2 0 3-16,-8 6 1 0,-4-1 4 15,-10 5 2-15,-4 8-5 0,-12 6-1 0,-16 13 3 16,-3 1-3-16,-7-1 3 0,-3 3-3 16,-2-3-4-16,-3-1-2 0,0-1 1 0,1-4-5 15,2-3-14-15,7-4-18 0,5-7-26 16,11-10-37-16,8-4-48 0,2-5-47 16,6 3-56-16,3-10-672 0,9 1 310 0,-2-7 204 15</inkml:trace>
  <inkml:trace contextRef="#ctx0" brushRef="#br0" timeOffset="37111.2769">15980 6122 8 0,'-2'-7'168'0,"4"-1"-11"0,3 0-9 0,-1-1-11 16,2 0-7-16,5-3-9 0,-1 3-11 15,6-1-13-15,-4 1-4 0,4 2-5 0,4 1-11 16,-1 3-6-16,2 1-8 0,0 7-4 16,3 1-2-16,-1 2-2 0,0 4-6 15,2 5 0-15,-1 4-3 0,-3 0-4 16,-2 4-2-16,-4 0-2 0,-3 3-6 0,0-3 0 15,-6 1-3-15,-2-1 1 0,-2-4-5 16,-2 0 2-16,0 0 5 0,-4-2 3 16,0-4 5-16,0 0 6 0,-4 0 11 15,2-5 2-15,0-3 7 0,0-1 2 0,-1-4-4 16,7-2-5-16,0 0-7 0,-12-13-4 16,12 4-3-16,0-7-2 0,4 1-5 0,2-8-6 15,5 1-5-15,-1-2-4 0,4-4-2 16,4 3-2-16,-1 0-4 0,4 0 1 15,0 4-3-15,3 3-4 0,-4 5-1 16,4-1-2-16,-3 4-1 0,1 5 2 0,-2 1-2 16,2 6-1-16,-3 4 0 0,4 1-6 15,-6 7 6-15,3 3-2 0,-2 4 1 16,-1 3-6-16,-2 5-7 0,-4-1-5 0,-1 5-6 16,-2-1-4-16,-2-3-6 0,0-1-8 15,-4 2-15-15,0-4-10 0,0 0-25 16,-2-3-14-16,0-2-26 0,2-2-20 15,-2-1-24-15,-2-5-32 0,4-2-455 0,-2-1 224 16,2-2 148-16</inkml:trace>
  <inkml:trace contextRef="#ctx0" brushRef="#br0" timeOffset="37387.4183">17268 6200 24 0,'0'0'192'16,"0"0"-17"-16,6-2-19 0,-6 2-10 15,0 0-1-15,14 12-12 0,-3-5-10 0,2 5-6 16,4 0-6-16,3 1-9 0,6 4-5 16,4 0-10-16,-3 0-8 0,3 2-12 15,0-1-3-15,-1 0-9 0,1 0-3 16,-2-2-5-16,-1 1-6 0,-4 1-11 0,-2-5-14 15,-1 1-13-15,-2-3-18 0,-5-1-19 16,2-1-23-16,-4 1-14 0,-1-4-15 16,-2 1-21-16,-1-3-29 0,-2-2-394 0,-5-2 181 15,4 2 118-15</inkml:trace>
  <inkml:trace contextRef="#ctx0" brushRef="#br0" timeOffset="37621.2152">17581 6198 74 0,'-9'0'175'0,"-2"2"-6"0,-3 4-3 15,-3 5-2-15,-2 6-7 0,-6 2-2 16,-1 3-6-16,-4 8-4 0,1 1-8 0,-1 3-5 16,0 0-10-16,3 4-10 0,-1-1-10 15,0 1-10-15,6 0-7 0,0-1-11 16,-1 2-8-16,6-9-7 0,4-1-16 0,-1-2-30 15,1-6-35-15,4-2-30 0,1-4-38 16,6-2-38-16,0-4-33 0,2-3-498 0,2-2 224 16,-2-4 148-16</inkml:trace>
  <inkml:trace contextRef="#ctx0" brushRef="#br0" timeOffset="38192.5088">18072 6166 8 0,'-6'-6'172'0,"-1"3"-8"15,0-3-1-15,1-2-10 0,0-1-9 0,2 1-6 16,2-3-3-16,-3 1-10 0,3-1-10 15,2-1-10-15,0 3-10 0,2-3-10 16,3 4-9-16,-1-3-6 0,4 3-8 16,2-1-7-16,2 4-2 0,2-1-4 0,-1 6-9 15,2 0-1-15,2 6-3 0,-3 2 0 16,2 0-1-16,0 9-5 0,-1-1 1 0,-2 5-3 16,-3 4 2-16,-1 3-3 0,-5 1-2 15,-6 3 0-15,0 5 1 0,-7-1-4 16,-5 5-2-16,-6 0 1 0,-3-2-3 15,-4-1-2-15,-16 7-1 0,5-9 3 0,4-8-4 16,-1-3 3-16,-1-3 5 0,3-4 5 16,1-3 7-16,4-4 9 0,0-3 0 15,5-2 1-15,3-3-1 0,6-6 2 0,-4 1-9 16,8-2-7-16,2-1-2 0,3 0-2 16,1-4-4-16,4 1-4 0,2 1-2 15,0 0 0-15,5 1-4 0,-1 0 0 0,4 1-4 16,2 3 1-16,2 2 1 0,3 1-1 15,0 0-2-15,2 5-2 0,5 5 0 0,-2-3 3 16,4 3-2-16,1 3-1 0,3 3 0 16,-4-3-3-16,1 1-9 0,1 3-14 15,-8-7-16-15,2 2-22 0,-1-1-17 16,-2-3-27-16,-2 1-16 0,-2-2-10 0,-2-3-23 16,-3-1-21-16,2-4-29 0,-2 0-485 15,-2-4 234-15,4-1 154 0</inkml:trace>
  <inkml:trace contextRef="#ctx0" brushRef="#br0" timeOffset="38724.6668">18207 5543 44 0,'0'-5'152'0,"-2"-1"-12"16,2 6-19-16,0-8-10 0,0 8-7 0,0 0-5 16,0 0-7-16,0 0-8 0,0 19 1 15,0-9-7-15,0 1-8 0,0 3-2 16,-2 3-7-16,2-1-6 0,0 2-6 0,0-3-5 15,0 1-3-15,-2-1-6 0,2-4 5 16,0 2 6-16,0-3 2 0,0 1 9 16,-2-3 8-16,2 2 13 0,0-5 10 0,0 1 0 15,0-6-3-15,0 0-2 0,0 0-4 16,0 0-8-16,6-15-2 0,-4 5-5 0,2-5-6 16,3-2-10-16,1-6 1 15,3-2-4-15,2-3-4 0,3-3-4 0,2 3-2 16,0-3-7-16,1 4-1 0,5 3-3 15,-1-1-5-15,0 6-3 0,1 2-1 0,-3 4-2 16,2 3-1-16,2 5-5 0,-3 5 4 16,3 5-3-16,1 5 3 0,-4 3-5 15,4 4 4-15,-5 6-1 0,0 0 0 16,-2 3-7-16,-3 3 6 0,-2 0-4 0,-2 1-4 16,-1 1-14-16,-2-6-16 0,-1-1-22 15,-3-1-24-15,1-2-32 0,0 0-43 16,-2-3-38-16,0-2-40 0,1-2-518 0,-3-3 254 15,0-3 167-15</inkml:trace>
  <inkml:trace contextRef="#ctx0" brushRef="#br0" timeOffset="51834.2578">5403 8142 113 0,'-2'-10'176'0,"0"3"-2"0,0 1-13 15,2 0-11 1,-2 0-13-16,2 6-13 0,-2-6-7 15,2 6-12-15,-2-2-15 0,2 2-6 0,0 0 5 16,0 23-2-16,2-3-5 0,0 5 3 16,2 3-8-16,0 5-5 0,1 2-8 15,-3 3-5-15,2 1-5 0,-2 3-7 0,0-4-3 16,0 2-5-16,0 0-4 0,0-2-2 16,0 0-3-16,-2-7-11 0,0-1-15 0,-2-4-17 15,2-2-22-15,0-4-21 0,-2-1-31 0,0-1-37 16,-4-5-32-16,0-5-484 0,-3-3 218 15,-1-3 143-15</inkml:trace>
  <inkml:trace contextRef="#ctx0" brushRef="#br0" timeOffset="52103.4358">4749 7896 38 0,'8'-14'138'0,"8"0"-13"0,1-4-10 16,3 3-13-16,8-4-7 0,2 2-5 0,12 0-10 0,3-2-3 15,1-1-7-15,5 4-7 0,0-2-5 16,-1 3-6-16,1 3-5 0,1 4-3 16,-13 0-6-16,-1 3-1 0,-4 1-7 0,-2 4-6 15,0 0-9-15,-3 4-16 0,-1 3-23 16,-5 0-22-16,-1 3-21 0,-4 1-27 0,-7 0-283 15,-4 7 129-15,-3 0 84 0</inkml:trace>
  <inkml:trace contextRef="#ctx0" brushRef="#br0" timeOffset="52288.1435">5026 8913 122 0,'24'12'116'0,"4"-6"-7"16,-1-3-8-16,1-1-12 0,1-4-15 16,9-1-7-16,4-4-16 0,5-7-18 0,3 0-22 15,0-1-38-15,15-10-47 0,-4-3-155 16,1 1 78-16,-15 0 51 0</inkml:trace>
  <inkml:trace contextRef="#ctx0" brushRef="#br0" timeOffset="52903.6766">6434 8130 69 0,'-2'19'86'0,"0"0"-8"0,0 8-10 15,-2 0-6-15,2 1-2 0,-1-2-10 16,1 4-4-16,0-4-5 0,0-1-6 16,0-4-3-16,-2-2 2 0,2 0-5 0,0-3 3 0,2 1 8 15,-3-6 7-15,3-2 6 0,-2-2-12 16,2-2-6-16,0-5 7 0,0 0-12 16,0 0 2-16,0 0-5 0,5-21-1 15,1 10-5-15,2-7-2 0,3 1-6 0,-1-2 5 16,3 2-6-16,2-2 3 0,-3 3-8 15,4 1 0-15,-4 2-1 0,3 5-5 0,-3 1 6 0,4 1-1 16,-4 6 9-16,0 0-9 0,6 6 1 16,-4 0-7-16,1 3 10 0,3 4-6 0,-2 1 3 15,0 3-1-15,0-2-3 0,1 2 0 16,2-1-4-16,-2-1 6 0,2-2-3 16,0-1-4-16,0-3 3 0,0-3 1 15,0 0 1-15,1-5 1 16,0-1 0-16,2-1 1 0,-1-5-5 15,2 0 13-15,0-3-10 0,-1-1-3 16,-2-2 6-16,2-1-5 0,-5-4 2 0,1 2-2 16,-2-2 3-16,-2 0 8 0,-1 2 2 15,-2-1 10-15,-3 5 0 0,-1-2 0 16,1-2 0-16,-2 7 1 0,0-3-4 16,1 5-5-16,-2 2 2 0,-1 0-11 0,2 2 7 0,-6 2-6 15,0 0-5-15,16 9 1 0,-9-3 8 0,2 1-4 16,-1 2-1-16,3 0 0 15,1 1-3-15,1-1-5 0,0 0-4 0,1 0-2 16,2-1-11-16,-2-2-14 0,3 0-18 16,0-1-14-16,2-1-27 0,-4-4-35 0,0-1-291 15,4-2 142 1,-6-2 94-16</inkml:trace>
  <inkml:trace contextRef="#ctx0" brushRef="#br0" timeOffset="53103.8262">7201 7875 62 0,'0'0'91'16,"-9"-1"-4"-16,9 1-15 0,0 0-5 0,0 0-10 15,0 0-3-15,0 0-6 0,0-6-7 16,0 6-14-16,0 0-31 0,0 0-35 15,2-11-153-15,-2 7 65 0,0 4 44 0</inkml:trace>
  <inkml:trace contextRef="#ctx0" brushRef="#br0" timeOffset="53504.933">7664 7428 25 0,'4'16'152'0,"2"12"-11"16,0 6-23-16,2 6 5 0,0 6-10 0,-2 11-21 15,0 0-1-15,3 19-11 0,-3 2-5 16,-4-13-4-16,1-8-21 0,-1-3-20 16,0 3-17-16,-2-12-21 0,-2-1-20 0,0-4-13 0,-1-5-15 15,-1-5-1-15,-3-4-9 0,1-5 0 16,2-4 7-16,-2-5 5 0,0-5 7 0,0-3 8 15,0-4 11-15,6 0 10 0,-8-11 10 16,8 1 6-16,2-3 6 0,0-5 7 16,2-4 6-16,6 1 8 0,0-2 0 15,2-1 5-15,6 2-2 16,-1 0 10-16,-1 2-1 0,4 3 3 16,-2 2-1-16,2 1-1 0,1 5 5 15,0 2-8-15,0 5 6 0,-2 2-6 0,0 2-4 16,0 5 1-16,3 2-1 0,-6 5-8 15,4-1 4-15,-6 5-2 0,-1 0-6 0,0 4-21 16,-5-4-19-16,3 1-21 0,-5-3-24 16,0-1-29-16,-2-2-261 0,-2-1 121 0,3-5 80 0</inkml:trace>
  <inkml:trace contextRef="#ctx0" brushRef="#br0" timeOffset="53683.3676">8051 7751 10 0,'-2'-11'150'0,"2"1"-7"16,0 2-20-16,0 1-13 0,0 1-12 15,2 3-22-15,-2 3-13 0,5-4-15 0,-5 4-21 16,0 0-23-16,18 15-22 0,-9-4-25 16,4 3-26-16,1 2-177 0,6 8 84 15,1-2 55-15</inkml:trace>
  <inkml:trace contextRef="#ctx0" brushRef="#br0" timeOffset="54206.4556">8714 8101 43 0,'6'-1'165'0,"-6"1"0"15,6-6-11-15,-6 3-10 0,0 3-8 16,-8-9-17-16,0 8-13 0,0-1-7 16,-4 2-12-16,0 2-8 0,-5 3-9 0,0 3-6 0,0 2-6 15,-3 5-11-15,2 0-1 0,1 2-12 16,-2 0-5-16,6 0-6 0,1 1-7 0,-2-3 1 15,6-1-9-15,0 1-2 0,2-5-1 16,0 1-1-16,1-3-4 0,3 1 6 16,-1-1-1-16,6-2-5 0,1-4 2 0,1 3 1 15,3-4-4 1,0 1 0-16,0 1 0 0,-1-2-2 16,2 1 3-16,-1 1 0 0,3 0-1 0,-3 1 1 15,3-1 2-15,2 3-7 0,1 0 5 16,0 1 2-16,2-1-2 0,3-2-7 15,0 2 8-15,2-5 1 0,1 2 0 16,2-6-2-16,4-2 5 0,-1-3 3 0,7-5 4 16,0-3 1-16,3-7 6 0,-1-4 4 0,-3-2 8 15,7-17 0-15,-2-2 1 0,-4-2 4 0,-4-8-4 16,-5-1 1-16,-5 5 3 0,-6 8-1 16,-1-1 1-16,-5 1 1 0,-1 6 7 15,-1 4 6-15,-1 8 1 0,-3 0 2 0,-2 6-3 16,2 0-8-16,-2 8-7 0,-2 3-4 15,-2 5-5 1,-3 3-9-16,7 3 6 0,-17 18 0 0,6 3-5 16,-1 5-2-16,-1 9 0 0,0 7-1 15,1 4-3-15,4 3 0 0,-2 3-2 16,4-1 0-16,2-2-9 0,0-3-8 0,4-4-8 16,0-2-8-16,0-2-19 0,2 0-21 15,0-9-21-15,2 1-13 0,2-5-35 16,4 0-44-16,-2-7-527 0,2-4 239 0,0-5 158 0</inkml:trace>
  <inkml:trace contextRef="#ctx0" brushRef="#br0" timeOffset="54669.3161">10340 7861 144 0,'2'-26'178'0,"-2"1"-4"16,0 4-11-16,-2 2-14 0,0 2-15 15,-2 4-7-15,-4 0-5 0,0 1-14 16,-2 3-10-16,-7 3-12 0,-2 6-4 0,-4 2-9 15,-5 3-6-15,0 3-8 0,-1 5-7 16,1 2-4-16,5 5-6 0,4-3-4 0,4 4-4 16,5 2-2-16,3 2-4 0,5 0-2 0,4 3-2 15,5 0-2-15,3 5-2 0,3-1-4 16,-1 1 3-16,6 0-3 0,-2-1-2 0,2 0-2 16,-4-4-1-16,1 1-2 0,-5-4 2 15,-1-1 5-15,0-4 4 0,-5 1 4 16,-2-2 3-16,-6-3-3 0,0 2 0 0,-10-3-6 15,-2-2 0 1,-3-2-1-16,-7-1-4 0,0-4-5 16,-3 0-8-16,-1-4-8 0,0-2-19 15,4-5-11-15,0 2-23 0,1-7-28 0,3 1-23 16,6-6-33-16,3-3-38 0,4-4-424 16,5-2 206-16,6-4 137 0</inkml:trace>
  <inkml:trace contextRef="#ctx0" brushRef="#br0" timeOffset="55708.6785">10558 7561 97 0,'8'15'154'0,"2"4"7"0,-1 5-6 16,1 7-10-16,-1 5-12 0,0 3-9 0,-1 8-13 0,2 3-11 15,-2 2-8-15,2-1-9 0,-2 2-8 16,0 0-9-16,3-3-16 0,-5-1-7 15,-1-9-11-15,-1-2-10 0,0-2-6 16,-4-6-12-16,2-4-6 0,-4-5-12 0,2-4-9 16,-4-4-5-16,0-3-10 0,-3-4 5 15,1-3 2-15,-3-5 2 16,9 2 3-16,-16-9 3 0,6-1 1 16,2 1 9-16,2-5 0 0,0 3 7 15,2 0 3-15,0 1-3 0,1-2 15 16,1 4-14-16,2-3 3 0,5 2 4 0,5-2-4 15,0 0 1-15,6 3 6 0,4-2-5 16,4-1 3-16,-1 1 2 0,9-1 5 16,0 1 1-16,-1-3-1 0,-1 1 2 0,0 1 2 0,-1-3-6 15,-3 5 7-15,-4 0-4 0,0-2 6 16,-3 3 4-16,-4-2 8 0,0 3 5 16,-5-1-3-16,-2 2-2 0,-3 1-1 0,-2 3-5 15,-3 2-2-15,0 0-3 0,0 0 0 16,-28 10-2-16,15 2-6 0,-2 1-3 0,-2 4 2 15,3-1-8 1,-2 3-1-16,4 0-4 0,1 0-5 16,3-3 0-16,3-1-1 0,1 0 0 15,2-4 1-15,2 1-5 0,4-3 2 0,3-2 2 16,-1-1 6-16,3 0 1 0,1-3-5 16,0-1 1-16,4-4 1 0,-4 2 1 15,3 0-1-15,-3 0 2 0,1 0 0 0,2 0-1 16,-5 0 2-16,-8 0-2 0,20 2 7 0,-12 0-1 0,0 3 1 15,2 1-7-15,-1 0 5 0,2-2-2 16,1 3-6-16,1-2 4 0,0 1 5 16,2-2 3-16,1-2-5 0,4-2 2 0,1-2 4 15,2-4 4-15,0-1 1 0,1-6 7 16,3-5 7-16,-3-1 10 0,0-5 3 16,0-1 3-1,-1-8 3-15,-1-5-1 0,-2-2-2 0,0-5-3 16,3-17-4-16,-2-2-5 0,-6 7-3 15,-2 7 2-15,-2 2 5 0,-3 8 4 0,0 3 8 16,-2 4 1-16,-2 5-2 0,1 4-4 16,-2 5-10-16,1 2-1 0,-4 8-7 15,0 3-1-15,-4 6-1 0,4 0 0 16,-12 21-3-16,4 2 0 0,0 5-2 0,-1 6-5 0,-2 12 0 16,5 2-1-16,2-1-2 0,2-1 3 15,4 0-2-15,2 4 0 0,2-1-3 0,5-3 1 16,2-2-1-16,1-4 1 0,2-6 0 15,0-4 1-15,1-3-1 0,1-5-1 16,-2-3 2-16,2-2 0 0,-2-6 0 0,-1-3-3 16,2-2 3-16,0-6-2 0,-1 0-2 0,2-5 3 15,-4-2-3-15,-1-4-6 0,2 1 6 0,-4-5 2 16,-1 2-2-16,-2 3-2 0,-1-2 3 16,2 0 0-16,-3 5-3 0,-2-1-2 15,-2 2 3-15,2 3-2 0,-4 3-1 0,2-4 1 16,-2 4-2-16,0 0 0 0,0 0 4 15,6 17-1-15,-3-11-3 16,2 3-1-16,-1-1 4 16,2 1 0-16,0 1-1 0,3-1-1 0,1 1 2 15,1-1-1-15,2 2-1 0,-1-3-2 16,6-2-9-16,-2 3-12 0,3-6-14 0,0 3-26 16,0-5-9-16,3-1-30 0,-6 0-27 15,1-1-32-15,0-4-513 0,-6 1 229 16,-3-6 152-16</inkml:trace>
  <inkml:trace contextRef="#ctx0" brushRef="#br0" timeOffset="55893.538">11419 7788 1703 0,'-23'-6'-8'0,"5"0"-10"0,8 0 1 0,6-1 23 16,2 1-15-1,4-2 9-15,4 2 1 0,2-1 16 16,5-1 3-16,4 1-1 0,4-1 1 0,5 1-5 15,8-3 2-15,4 2-6 0,5-1-3 16,9-1-7-16,1-2-15 0,4 2-10 16,-2-1-26-16,3 3-29 0,-4-2-26 15,-1 2-31-15,-2 1-333 0,-9 3 159 0,0 0 106 16</inkml:trace>
  <inkml:trace contextRef="#ctx0" brushRef="#br0" timeOffset="56040.4281">12552 7555 34 0,'6'0'137'0,"-6"0"2"0,10-2-18 16,-10 2-11-16,10-4-7 0,0 4-14 0,-2-2-13 0,-8 2-28 15,17 0-40-15,-9 0-46 0,-8 0-244 16,15 2 96-16,-4 4 63 0</inkml:trace>
  <inkml:trace contextRef="#ctx0" brushRef="#br0" timeOffset="56172.0596">12731 8069 69 0,'0'10'158'0,"0"-1"-4"15,0-3-11-15,0 1-8 0,0-1-13 0,0 0-22 16,0-6-45-16,-2 8-45 0,-4-7-68 16,0 2-244-16,-5-2 102 0,-6 1 68 15</inkml:trace>
  <inkml:trace contextRef="#ctx0" brushRef="#br0" timeOffset="56694.3085">3530 9744 36 0,'-17'0'137'0,"5"0"-9"16,1 0-6-16,4 0-12 0,7 0-15 0,0 0-3 15,0 0-14-15,0 0 14 0,0 0 1 16,40-1 1-16,-3-2-2 0,9 0 0 16,20 0 2-16,42-5-5 0,37 1 2 0,10-2-8 0,13-2 0 15,12-1 0-15,8-4-1 0,46-2-4 16,-38 2 3-16,51-1-1 0,1-2-10 0,-2 2-6 16,-9 0-5-16,-3-3-4 0,4 4-4 15,1 0-2-15,-5-3-4 0,-40 5 2 16,-6 0-5-16,2 0-4 0,-1 1-2 15,-7 0-2 1,-6 1-5-16,-10 3-1 0,-13-1-4 0,-11 2-2 16,-32 3-2-16,-9 1-2 0,-10 4 2 15,-20-4-8-15,-17 2 2 0,-9 2-1 16,-9 0-4-16,-5 0 0 0,-5 0-9 0,-3-2-22 16,-6 1-35-16,-4-2-40 0,-5 0-53 15,-4 1-44-15,-6-4-620 0,2 6 277 0,-12-11 182 16</inkml:trace>
  <inkml:trace contextRef="#ctx0" brushRef="#br0" timeOffset="57643.3171">5526 11287 64 0,'5'25'140'0,"-3"-5"-11"0,2-5-4 0,-2 2-7 16,2-6-4-16,-2-4-3 0,0 0 0 15,4-4 5-15,1-3-5 0,4-10-10 0,3-7-30 16,10-8-4-16,15-22-4 0,2-11-8 15,3-5-3-15,1-3 0 0,6-18-1 16,-11 13 0-16,6-18-2 0,-1-2-2 0,-11 13 7 16,6-16-4-1,-10 20 1-15,-3 2 1 0,-1 6-2 16,-5 17-4-16,-4 10-4 0,-5 6-4 0,1 4-6 16,-4 6-5-16,-1 4-8 0,3 8 1 15,-1 3-1-15,1 8-2 0,2 6 2 0,3 11-1 16,4 10 3-16,1 10-4 15,-2 6-1-15,4 20-3 0,1 3 3 0,-6 2-4 16,2 3-2-16,-6 2 1 0,3-7-16 0,-7-7-24 0,0-9-27 16,-4-3-38-16,-2-4-26 0,2-2-22 15,-4-2-22-15,-4-5-468 0,0-6 215 16,-2 0 141-16</inkml:trace>
  <inkml:trace contextRef="#ctx0" brushRef="#br0" timeOffset="57843.7908">5789 11043 151 0,'-7'-6'150'0,"3"-3"-14"0,4 1-18 16,4-1-9-16,5-3-7 0,6 2-10 15,3-4-10-15,10-4-7 0,6 1-9 16,11-2-8-16,18-8-18 0,5 1-15 16,3 3-26-16,1 0-16 15,1 2-21-15,0 0-20 0,-13 5-6 16,-7 2-15-16,0 1-12 0,-1 0-201 15,-3-2 100-15,3 2 65 0</inkml:trace>
  <inkml:trace contextRef="#ctx0" brushRef="#br0" timeOffset="58945.9619">6809 10660 519 0,'42'-13'-20'0,"-8"3"23"0,-11 2 29 16,-2 3 19-16,-8-1 10 0,-2 2 13 0,-5 2 8 15,-2 1 4-15,-4 1 7 0,0 0 3 16,0 0 1-16,0 0 1 0,-29 13 2 0,18-4-6 0,-2 5-8 16,-1 2-11-16,0 2-3 0,2 2-8 15,2 5-7-15,1 0-4 0,5 2-7 16,-1 0-4-16,5 1-2 0,3-3-5 15,3 2-3-15,5-6-4 0,1-1-4 0,4 0-9 16,4-7-5-16,4-1-6 0,3-5-8 16,1-5-5-1,6-2-3-15,1-8 3 0,3-2-5 0,5-6 2 16,-3-5 3-16,2-4-3 0,9-11 3 16,0-8-1-16,-3-1 1 0,-3-6 2 15,-5-7-4-15,-4-7 5 0,-2 1 1 0,-6-1 3 16,-3 4 10-16,-5 11 7 0,-8 10 12 15,-2 7 11-15,-1 8 4 0,0 5 0 16,-5 3-1-16,0 3-5 0,-2 5-6 0,0 9-1 0,-2 0 4 16,-2 17-3-16,0 0-4 0,-2 9-2 15,2 5-1-15,0 7-3 0,2 2 0 0,2 4-3 16,0 9 0-16,0 2-7 0,2-3-14 16,3 1-21-16,-3-1-16 0,2-2-17 15,0-9-15-15,-2-2-5 0,0-3 3 0,2-8 4 16,-4-7 8-16,-4 1 4 0,2-6 3 0,-6-6-3 0,2-3 7 15,-4-2 8-15,2-8 6 0,6 3 8 32,-15-13 5-32,9-1 3 0,1-3 6 15,3-2 11-15,2 1 4 0,2-3 4 0,3-2 5 16,3 0 0-16,3 0 0 0,1 5 3 16,2-2-4-16,2 2 9 0,1 4-1 0,2 2 4 15,0 0 0-15,-2 6 3 0,0 5 2 0,2 1-3 16,0 1-2-16,-2 5 1 0,4 5-4 15,0-3 3-15,-1 4-4 0,-4 1 0 16,3 1-1-16,1-3-6 0,-4 3-3 0,2-3-2 16,-4-1-1-16,1-3 0 0,0-1-1 15,0 0 1-15,1-5-1 0,0-1-1 16,-4 0 3-16,2-4-2 0,2 1 0 0,1-3-2 0,-5 3 1 16,1-1 1-16,-2-1-2 0,-1 2-1 15,0 1-6-15,-1-2 6 0,0 4 0 16,-9 0 0-16,12 2 2 0,-5 2-3 0,-3 2 3 15,2 0-2-15,1 1 1 0,-1-2 0 16,-2 5-1-16,3-2 0 0,-1 1 0 0,2 1 0 16,0-2-2-1,4-1-1-15,-2 1-1 0,0-4 4 16,3 0 2-16,0-1 0 0,0-3-1 0,1 0 1 16,2-3 3-16,-6 1-3 0,2-4-3 15,-1 0 6-15,-2-2-2 0,-5-1-2 16,0-1 3-16,-2 1 1 0,-6 0 1 15,0-1 2-15,0 0-6 0,-5 0 0 0,-2 3 2 16,1-1 0-16,0 1 2 0,-2 1-4 0,4 0 2 0,0 3 0 16,2-3-3-16,-1 0-2 0,3 2 3 15,2 1 2-15,2-3-3 0,0 6 1 16,4-10-1-16,2 4 1 0,3 0-1 16,1 3 0-16,6-3 1 0,-2 2 0 0,3-1 4 15,0 2-4-15,0 2 0 0,2-1 1 16,0 2 1-1,0 2-1-15,0 2 1 0,0-1-3 0,-2 3 3 16,0 1-2-16,-1 1-2 0,2-2 6 16,-4 3-4-16,1-2 6 0,-2 0-4 0,0-1 2 15,-3 0-1-15,1-3 0 0,0 1 4 16,-1-4 3-16,3 0-1 0,2-1 1 16,0-5-1-16,1-1-2 0,4-4-1 15,-2 0 0-15,2-1 0 0,-1 2-4 0,2-2 2 0,-2 1 2 16,-3 3 2-16,2 0 1 0,-4 2 1 15,1 3 3-15,-2 1-4 0,0 2 7 0,-3 0-5 16,0 5 1-16,4 3 0 0,-4-1-2 16,3 3 0-16,-2 1-1 0,1 0-6 0,1 1 2 15,-1 1-1-15,2-1 2 0,-2 0-12 16,0-3-15-16,2 1-13 0,-2-1-13 0,1 0-27 16,-3-3-25-16,1 0-26 0,-2-4-28 0,-1 0-407 15,-2-2 191-15,-6 0 125 0</inkml:trace>
  <inkml:trace contextRef="#ctx0" brushRef="#br0" timeOffset="59115.1433">8108 10435 70 0,'-12'-2'170'0,"2"1"-14"15,2-2-20-15,2 2-15 0,2-3-14 16,4 4-39-16,2-12-42 0,2 7-50 0,8-5-259 0,0 0 97 16,2 3 63-16</inkml:trace>
  <inkml:trace contextRef="#ctx0" brushRef="#br0" timeOffset="59361.9152">10217 10384 136 0,'0'0'241'0,"10"-2"-12"16,-10 2-18-16,8-2-24 0,-8 2-20 15,7-4-17-15,-7 4-25 0,9-4-23 0,-5 1-24 0,0-1-31 16,2 2-34-16,-2-2-45 0,-4 4-36 15,11-6-31-15,-5 6-35 0,-6 0-327 16,0 0 157-16,13 6 104 0</inkml:trace>
  <inkml:trace contextRef="#ctx0" brushRef="#br0" timeOffset="59530.7594">10371 10725 81 0,'2'6'209'0,"-2"0"12"16,0 0 6-16,2 0-1 0,-2-6-15 15,0 7-19-15,3-4-23 0,-3-3-19 16,0 0-26-16,0 0-40 0,0 0-44 16,0 0-55-16,0 0-58 15,10-10-67-15,-8 1-441 0,3 1 198 16,-1 0 130-16</inkml:trace>
  <inkml:trace contextRef="#ctx0" brushRef="#br0" timeOffset="60099.553">11798 9763 109 0,'2'-12'188'0,"-2"5"1"15,2 0-9-15,-2 1-8 0,0 0-13 0,2 2-13 16,-2 4-14-16,0 0 11 0,0 0 0 0,11 22-5 15,-5-6-7-15,0 9-6 0,3 5-6 16,-2 9-5-16,1 8-2 0,0 4-7 16,-2 3-11-16,-2 3-8 0,1-1-6 15,0 0-5-15,-1-2-10 0,0-1-6 0,-4-8-7 16,0 0-3-16,2-5-5 0,0-2-6 0,-2-8-2 0,2-2-3 16,-2-4-5-16,2-4-1 0,0 0-1 15,0-4-3-15,5-2 2 0,3-3-4 16,3-1 0-16,4-3-4 0,1-1-2 15,6-4 0-15,4 2-2 0,3-4-1 0,1 0-2 16,2 0-2-16,0 0 1 0,0 0-2 16,2-2-2-1,0 2 3-15,0 0-2 0,0 0-2 0,-1 2 1 16,-1-2 4-16,1 2-5 0,-3 0-6 16,-3 0-5-16,-4 0-13 0,-2 0-14 15,-1-2-19-15,-4 2-24 0,2-2-26 0,-8 0-29 16,3 0-37-16,-4 0-38 0,-2-2-33 15,-1-2-573-15,-2 0 276 0,-4-2 183 16</inkml:trace>
  <inkml:trace contextRef="#ctx0" brushRef="#br0" timeOffset="60300.0335">12982 10376 121 0,'4'11'229'0,"0"3"-1"0,-2 3-14 0,-2 2-13 16,-2 2-14-16,-2 2-20 0,-4 3-15 0,2-1-17 15,0 2-14-15,-4-2-24 0,3-1-31 16,-1 0-38-16,-1-3-35 0,1 0-53 16,4-5-50-16,-1-3-53 0,-1-1-384 0,4-3 186 15,2-7 123-15</inkml:trace>
  <inkml:trace contextRef="#ctx0" brushRef="#br0" timeOffset="61048.7542">14029 10032 182 0,'0'0'199'0,"0"0"4"16,0 0-10-16,-9 15-12 0,9-5-12 15,0 7-16-15,0 2-15 0,2 1-8 0,-2 5-13 16,2 2-10-16,0 1-10 0,3-1-13 0,-1 2-5 0,-2-3-8 16,0-1-8-16,1-4-4 0,-1-2-5 15,0-2-5-15,0-2-3 0,-2-3-7 16,0-3-1-16,-2-7-6 0,2-2-2 16,0 0-4-16,-15-17-1 0,6 2 0 0,-1-8 0 15,-2-8 1-15,0-2 0 0,2-2 2 16,0-11-3-1,1-2 3-15,5-3-4 0,-1-2-2 16,8 0 1-16,3-3 0 0,3 3-3 0,3 1 0 16,6 5-2-16,2 3-1 0,14-9 0 15,-3 12-3-15,1 11-3 0,2 5-3 0,-2 8 5 16,2 6-2-16,-4 5 1 0,2 4-4 16,0 4 0-16,-6 6 1 0,4 5 0 15,-5 4-4-15,-3 4 2 0,-8-2-2 0,0 5-1 0,-10 1 0 16,-2 3 2-16,-8 0-4 0,-6 5 2 15,-4-3-1-15,-6 6 0 0,-5-2-1 0,-5-1 3 16,-14 9-2-16,8-10 1 0,1-5 0 16,2-4 0-16,5-4-2 0,2-3 4 15,6-3 2-15,0-1 1 0,3 0 3 0,4-5-3 16,0 4-2 0,3-4-4-16,4 0 1 0,2 1 3 0,0-1-1 15,6 3 0-15,2-2-1 0,8 3 1 16,0 3 1-16,5 1 0 0,4 0 1 15,0 2-9-15,7 2 8 0,-2 4-2 16,2-2 1-16,6 5 0 0,-1 1-1 0,1 0 0 16,-2 0-7-16,-5-5-9 0,3 2-10 15,-5-2-18-15,1-1-21 0,-8-4-24 0,2 1-20 0,-2-5-34 16,-1 2-17-16,-2-3-23 0,-1-5-26 16,-3-1-561-16,-1-4 260 0,-2-1 172 15</inkml:trace>
  <inkml:trace contextRef="#ctx0" brushRef="#br0" timeOffset="61276.1563">14996 10382 94 0,'6'11'197'0,"0"3"-4"0,2 1-3 16,-6 0-16-16,2 2-13 0,-2 3-14 15,0-1-16-15,-2 1-12 0,0-1-14 16,0 2-14-16,2-2-17 0,-2-1-21 0,-2-1-30 16,2-4-25-16,0 0-39 0,0-1-36 15,0-3-30-15,0-1-42 0,0-2-319 16,0-2 159-16,0-4 105 0</inkml:trace>
  <inkml:trace contextRef="#ctx0" brushRef="#br0" timeOffset="61802.0358">16446 9622 168 0,'-2'-21'202'16,"0"2"-3"-16,-2 2-4 0,-5 2-17 15,-2 2-13-15,-3 0-13 0,-5 1-10 0,-5 1-8 16,-4 9-6-16,-1 2-4 0,-7 2-5 16,-4 7-7-16,-9 6-2 0,3 2-12 15,-1 4-3-15,3 2-3 0,4 3-12 0,1-1-7 16,9 1-6-16,8-1-7 0,2 2-8 15,6 1-2-15,7-6-7 0,7 0-5 16,2 3-2-16,9-2-2 0,4 4-5 16,6-1-3-16,9 1 0 0,3 1-5 0,3 0 1 15,2-4-3-15,1 3-2 0,-3 0 0 16,0-1-4-16,-3-1-1 0,-5-4 0 0,-4 2 1 16,-4-2 5-16,-5 0 7 0,-4 0 4 15,-7-4 0-15,-4 0 1 0,-4 2 4 16,-9-3-1-16,-12 4-2 0,-3-3 1 15,-8-1 8-15,-9-1-11 0,-1-2 0 0,-3-3-3 16,-1-5-4-16,3 1-2 0,1-6-2 16,1-2-8-16,5 0-13 0,2-3-16 0,2-5-20 15,2 1-10-15,4-3-30 0,7 0-25 16,2-2-33-16,1 2-33 0,6 2-32 16,4-4-37-16,-1 4-641 0,7 0 299 15,-3-3 198-15</inkml:trace>
  <inkml:trace contextRef="#ctx0" brushRef="#br0" timeOffset="65377.9178">4135 12660 55 0,'-6'0'151'0,"6"0"-16"0,-10-2-16 16,10 2-7-16,0-7-17 0,6-1-4 0,13-3-3 15,11-3 5-15,33-15-6 0,11-7 0 16,32-5-3-16,8-5-3 0,13 1-2 16,9-4 0-16,-1 2-5 0,0 3-8 0,-3 2-5 15,-3 6-8-15,-10 2-5 0,-8 5-5 16,-26 8-4-16,-6 2-9 0,-20 6-4 15,-13 2-15-15,-8 3-16 0,-8 0-19 16,-2 5-32-16,-7-3-27 0,-7 2-29 0,-4 2-37 16,-6 2-347-16,-4 0 168 0,0 0 112 15</inkml:trace>
  <inkml:trace contextRef="#ctx0" brushRef="#br0" timeOffset="65581.5603">5219 12194 68 0,'-8'14'110'0,"1"0"1"0,3 3 2 16,4 2-2-16,0 2-6 0,2 8-3 16,0 2-4-16,5 7-1 0,1 7-10 0,-1-3-5 15,-1 8-10-15,4 0-7 0,-2 1-2 16,0 0-6-16,0 2-7 0,-4 0-3 16,0 2-8-16,0-4-8 0,-2-8-20 0,1 1-34 15,-1-1-28-15,-2-6-35 0,0-4-39 16,0-5-295-16,2-1 143 0,-2-8 94 15</inkml:trace>
  <inkml:trace contextRef="#ctx0" brushRef="#br0" timeOffset="65930.4071">5644 12697 15 0,'4'-4'129'16,"2"4"0"-16,-6 0-2 0,16 5-14 15,-3 3 2-15,2 5-14 0,2 2-10 16,-1 4-6-16,6 5-6 0,-2 1-9 16,0 3-6-16,-1 0-7 0,-2 1-5 0,-2 2-5 15,-3-2-2-15,1 1-7 0,-4-4 0 16,-3-2-10-16,-4-4 18 0,0-1 11 16,0-3 11-16,-4-3 4 0,0-4 3 0,0-1 0 15,-4-4-3-15,2-4-5 0,4 0 2 16,-14-10-2-16,10-1-4 0,0-2-10 15,2-7-2-15,2-1-7 0,4-5-6 16,0-5-2-16,2-3-3 0,6-2-7 0,0 0-6 16,5-5-7-16,2 6-17 0,-2 4-21 15,7-3-27-15,-2 7-26 0,4 4-27 0,3 4-22 16,5 4-8-16,11-1-21 0,-7 5-452 16,2 3 207-16,3 5 136 0</inkml:trace>
  <inkml:trace contextRef="#ctx0" brushRef="#br0" timeOffset="66985.7723">6707 12634 61 0,'0'0'108'0,"2"-6"-2"16,-2 6 4-16,0 0 1 0,-10-12 2 0,1 7 0 15,-1 3-3-15,-6 1-4 0,-2 2-9 16,-3 1-7-16,-5 3-9 0,-2 3-5 16,2 5-9-16,-4 5-8 0,2 0-3 0,3 6-8 15,1 0 1-15,3 2-10 0,4 4-1 16,2-4-4-16,9 1-5 0,0-2-1 15,6-4-4-15,4-3-2 0,0 2-3 0,7-3 2 16,0-4-5-16,3-4 0 0,1-1-3 16,2-5 1-16,2-3-1 0,0-5-1 15,2-2-3-15,0-4-1 0,1-2 1 0,-4-3-1 16,6-3-3-16,-7-4 2 0,0-2-3 16,-2 1 1-16,-3 0 0 0,-2 4 0 15,0 1 4-15,-2 2-1 0,-2 3 5 16,-2 2-4-16,3 3-2 0,-5 3 2 0,2 4-2 15,-4 2-1-15,0 0-3 0,7 20 2 16,-5-11 2-16,0 5-3 0,0 3-1 0,4 0-1 16,-2-1 1-16,3 2-7 0,-1 0 0 15,2-4-3-15,1-2 1 0,0 1 2 16,1-6-1-16,-2-1-4 0,1-3 1 16,2-3-5-16,-1-4-3 0,1-2 2 0,1-5-9 15,-1 1 4-15,2-5 11 0,-3-3 0 16,3 0 2-16,0 2-7 0,-3-2 6 0,-1 5-2 15,-1 1 4-15,1 2 1 0,-1 0 1 16,-1 4-2-16,3 5-1 0,-2 1-21 16,4 4 3-16,-2 3 2 0,0 5 3 15,1 1 0-15,-3 3 3 0,1 4-4 0,-3 2 7 16,1 0 1-16,-5-3 7 0,2-2 1 16,-2 0-3-16,0-3 7 0,-2-3 10 0,2-1-7 15,0-3 0-15,-2-5-2 0,0-2-3 16,0 0 4-16,0 0 0 0,6-19 3 15,1 5-9-15,-2-2 5 0,3-5-3 16,0 0 0-16,2-1 1 0,2-1 2 0,0 3 2 16,-1 1-6-16,1 1 4 0,-1 3-4 15,2 4 4-15,-3 6 2 0,0 0-3 16,0 4 0-16,2 2 1 0,-2 5-2 0,1 0 3 16,2 3-4-16,0 0 3 0,-1 3 5 15,0-2-9-15,2 1 8 0,2 0 1 16,-3 0-1-16,4-3 4 0,-2-2 7 0,5-1 2 15,-2-5 1-15,6 0-4 0,1-8 0 16,1-2-4-16,5-3 0 0,1-2-1 16,-5-2-3-16,2-3 4 0,-3-1-3 0,-2 1 2 15,-3-1-6-15,-5-2 0 0,0 5 9 16,-8 4 4-16,0 1 0 0,-4-1 2 16,-2 4-5-16,-4 3 1 0,-2 1 2 0,-2 6-7 15,6 0 1-15,-16 4 0 0,6-1 3 16,2 4-1-16,2 5 4 0,0 0 1 15,1 1-2-15,1 2-2 0,6 1 1 0,0-1-2 16,3 2-1-16,1 0 1 0,4 3-2 16,1-4-2-16,0 4-1 0,1-1 1 15,1 0-3-15,-2 0-2 0,-3 0 1 16,-2-2-3-16,1 0-1 0,-5-2 2 0,0-1 0 16,-4-3 0-16,-2 3-3 0,-3-3 0 15,1-4 5-15,0-1-5 0,-3 0 3 0,0-5-2 16,1-1-1-16,8 0 5 0,-10-9-4 15,8 2-1-15,2-5 4 0,4-1-5 16,2-2 0-16,6-2 0 0,4-1 1 16,1 2 3-16,1 0-4 0,4 2 3 0,-1 1-2 15,0 1-1-15,2 5 3 0,-1 1-2 16,-2 6 0-16,2 2 2 0,-3 3 0 16,0 6-1-16,0 1-1 0,-3 4 0 0,0 1 2 15,-4 2-1-15,-1 1-3 0,-2 1-4 16,-3 0-3-16,-2-5-9 0,0 2-15 15,-1-3-19-15,-1-2-28 0,-2-1-37 0,0-5-37 16,-2-2-453-16,-1-3 207 0,3-2 136 16</inkml:trace>
  <inkml:trace contextRef="#ctx0" brushRef="#br0" timeOffset="67138.4917">8090 12412 81 0,'0'-3'128'0,"0"3"-15"0,2-6-4 16,-2 6-21-16,2-6-21 16,-2 6-29-16,2-6-34 0,-2 6-41 0,0-4-164 15,0 4 68-15,2-9 45 0</inkml:trace>
  <inkml:trace contextRef="#ctx0" brushRef="#br0" timeOffset="68023.7074">8219 12133 100 0,'4'-6'125'0,"0"1"-9"15,0 2-1-15,0 2 13 0,-4 1 2 16,13 7 2-16,-4 5 0 0,1-2-1 16,3 9-8-16,-1 4-7 0,6 4-7 0,-2 6-8 15,1 5-8-15,5 6-7 16,3 16-26-16,-4 4-7 0,-4-11-4 0,-2-5-5 16,-5-2-6-16,1-1-5 0,-5-7-7 15,0-4-3-15,-3-3-2 0,-1-4-2 0,-2-4-2 16,-2-2-3-16,-1-6-1 0,1-2-3 15,-2-5 2-15,2-3-5 0,-2-3-2 16,4-2 1-16,0 0-2 0,-6-13 4 16,6 3-3-16,4-4-1 0,0-4-4 0,4-1 3 15,-1-2-1-15,4 2-1 0,1 2 0 16,1 2 0-16,4 1 2 0,-4 4-2 0,3 5 4 16,0 3-1-16,0 4 0 0,0 3 7 15,2 7-7-15,1 1 2 0,-2 2-3 16,2 3 3-16,-1-1-3 0,2 4 0 0,-3-3 1 15,0-2 0-15,2-1-2 0,1 1 0 16,-4-5 1-16,3-1-1 0,0-3 0 16,0-3-1-16,1-4-2 0,-2-2 2 0,2-4 1 15,0-1-3-15,2-1 1 0,-1-5-2 16,-1-1 3-16,-4-2-2 0,-1-2-1 16,0-1 2-16,-3 0 1 0,1 0-4 15,-3 6 4-15,-1-1-3 0,0 3 0 16,-1 1 5-16,-2 3-5 0,0 5 2 0,-1 2 0 15,-5 0 0-15,11 11 0 0,-7-1-5 0,2 1 5 16,0 1 1-16,1 1 0 0,1 2 1 16,1-1-1-16,-1 1 0 0,3-2 0 15,-1-1-4-15,0 1 6 0,2-4-2 16,0-1-4-16,-1-2 5 0,-1-4 1 0,1 0-2 16,0-4 1-16,-3 0-1 0,-2-4 1 15,0-2 0-15,-2 1-2 0,0-2 1 16,-8-3-4-16,2 0 2 0,-2-1 5 15,-2-2-2-15,-2 4-2 0,0-3 0 0,-1 3 2 16,2-1 0-16,1 1-7 0,0 1 7 16,1 1-1-16,3-1 1 0,0 1 2 0,4-1-1 15,3-1-2-15,3-1-1 0,3 3 0 16,2 1-1-16,1 0 4 0,4 2 0 16,-2 1-4-16,3 2 2 0,0 0-1 15,-2 3 2-15,3 5-1 0,-4 1-2 0,1 1 3 16,0 2 0-16,0 3 1 0,-5-1-3 15,2 0 2-15,-4 1 1 0,0-3-4 0,1 1 3 16,-2-1-2-16,-1-1 3 0,0-2-3 16,-1 0 2-16,1-3-1 0,1-3 1 15,-9 0 2-15,19-7 0 0,-7 1-4 16,2-4 2-16,2-3 1 0,1 0-1 0,0-1-1 16,2 1 3-16,1 0-5 0,-2 3 3 15,-1 2-2-15,0 2 1 0,0 1 1 16,0 4-2-16,0 2 3 0,-1 4-1 0,0 3 0 15,3 2 4-15,-5 3-5 0,2 3-3 16,-2-3-11-16,-2 4-18 0,0-5-20 16,-2 3-24-16,-2-4-39 0,3 0-22 0,-5 1-18 15,1-5-25-15,-5-1-373 0,0-4 188 16,-2-2 124-16</inkml:trace>
  <inkml:trace contextRef="#ctx0" brushRef="#br0" timeOffset="68289.6937">9031 12276 127 0,'-14'7'145'0,"6"-1"-12"0,-2 2-13 0,8-3-7 16,-2 1-8-16,4-2-6 0,0-4-2 15,4 7-8-15,2-5-5 0,-6-2-4 16,12 0-3-16,-12 0 3 0,0 0 0 15,14-9-2-15,-10 1-7 0,-2 1-6 0,-2 1-3 16,-2-2-8-16,-4 1-2 0,0 1-9 16,-4 2-5-16,-8 0-7 0,-1 4-5 0,-2 2-16 15,-2 0-15-15,-1 4-32 0,6 0-44 16,-2 1-41-16,3-1-461 0,3 3 198 16,3 1 131-16</inkml:trace>
  <inkml:trace contextRef="#ctx0" brushRef="#br0" timeOffset="68944.6105">11364 12950 23 0,'2'9'174'0,"-2"-2"4"0,-4-1-6 16,2-1 0-16,-2-1-12 0,-2-2-16 16,6-2-11-16,0 0-14 0,-16-11-12 15,10 4-10-15,0-6-7 0,-3-5-6 0,1-2-4 16,-1-1-3-16,-2-8-7 0,3-5-5 16,-2-2-5-16,1-2 1 0,-2 0 3 15,1-8-2-15,0-2 1 0,-1 1-14 0,2-2-1 16,3-1-5-16,-1-2-6 0,5 1-4 15,0 4-4-15,2 6-4 0,0 3 0 16,2 5-5-16,0 4-1 0,1 4-5 0,1 2-1 16,2 5 0-16,0 9-2 0,3 3 1 15,0 6 0-15,5 3-1 0,-1 7 0 0,4 4-1 16,-2 5-3-16,4 6 2 0,0 1-1 16,-3 4 0-16,8 3-1 0,-1-1-1 15,-3-3 1-15,0-4-2 0,2-2 1 0,-1-1-2 16,-2-7-1-16,0-1 0 0,0-4 4 15,-2-5-5-15,0-5 0 0,2-5 0 16,-2-1-1-16,2-6 2 0,-2-4-4 0,-1-2 2 16,2-2-1-16,-4-7 0 0,-1-2-3 15,0-3 3-15,0 1 0 0,-5 1 0 0,-2 4-1 16,3 2 1-16,-2 0 3 0,-1 8-1 16,-2 0-3-16,0 5 0 0,0 6 0 15,-2 3 2-15,-2 2 2 0,9 15-1 0,-5 0 2 16,3 10 0-16,-1 1 0 0,0 10 0 15,3 5 1-15,1 8-1 0,-1 3 0 16,6 20 1-16,-3-13 0 0,3 12-4 16,-2-14-1-16,-3-8-9 0,3-1-10 0,0-1-12 15,0-4-10-15,-1-7-17 0,-2-4-21 16,2-3-18-16,-4-6-14 0,0-2-15 0,1-8-21 16,-3-4-5-16,0-4-16 0,1-4-440 15,1-1 207-15,-8 0 136 0</inkml:trace>
  <inkml:trace contextRef="#ctx0" brushRef="#br0" timeOffset="69281.0787">12166 12721 302 0,'8'-24'12'0,"-1"5"21"0,0 3 12 16,-3 5 13-16,0-1 1 0,0 5 3 0,0 1 0 15,-2 2 7-15,-2 4 6 0,7-1 11 16,-7 1-9-16,8 9 1 0,-4-2-3 0,0 3 1 16,3 5-11-16,-3 1-8 0,1 0 3 15,1 5-10-15,2 1-4 0,-2 0-2 16,3 0-4-16,0 0-5 0,1-3-3 15,1 0-5-15,1-2 2 0,3-2-6 16,2-3 1-16,-2-3-5 0,2-3-2 0,2-3-4 16,-4-2-1-16,4-2 7 0,-3-4 7 15,0-2 0-15,-2-5-1 0,1-1 3 0,-4-4 1 16,-1-2 0-16,-1-3-4 0,-3-2 1 16,-2-2 1-16,-4 2 4 0,-2 0-1 15,0-1 1-15,-2 0-4 0,-5 4 1 16,-1 0 0-16,-5 3-4 0,-2 2-3 0,-2 3-3 15,-2 1 1-15,-2 3-2 0,-3 3-6 16,-2 2-2-16,1 0-9 0,-3 2-15 16,6 2-20-16,-4 5-27 0,0-4-32 0,3 0-36 15,1 4-40-15,4-4-446 0,4 2 210 0,2-1 138 16</inkml:trace>
  <inkml:trace contextRef="#ctx0" brushRef="#br0" timeOffset="69994.0505">13267 12547 185 0,'-8'-11'202'16,"-1"-2"-6"-16,-6 4-18 0,0-1-13 15,-1 3-17-15,-4 1-16 0,1 2-12 16,-4 4-9-16,0 2-14 0,-3 6-10 0,-4 3-7 16,1 6-12-16,-1 2-12 0,2 3-14 15,6 2-11-15,0 1-10 0,3-1-7 0,7-1-11 16,3-2-8-16,4-4-1 0,3 1-4 16,0-8 2-16,4 2 1 0,3-5-1 15,4-4 1-15,-1-3 3 0,2-6 0 16,5-1 2-16,0-9 10 0,2-2 4 0,5-7 4 15,-2-2 4-15,4-9 6 0,-3-1 3 16,0-5 1-16,-2-3 7 0,7-16 8 16,-1-5-2-16,-2 0-3 0,-6 11 9 0,-5 8 5 15,2 3 6-15,-6 7 9 0,0 5 1 16,-1 6-5-16,-3 2-6 0,0 6-6 16,0 6-5-16,-4 6-6 0,0 6-2 15,0 0-5-15,-6 23-3 0,2 0-5 0,-3 6 1 16,5 7-7-16,0 3-2 0,0 5-4 15,6 10-1-15,3-1-4 0,3 1-4 0,3-3-4 16,8 12-5-16,1-10-3 0,-4-11-1 16,6-3 1-16,-3-7-1 0,1-6 2 15,0-5 0-15,0-6 1 0,1-3-2 16,0-6 0-16,0-4 1 0,1-2 1 0,-3-4 0 16,4-6-2-16,-4-3 3 0,3-6 1 15,-3-2-2-15,-4-2 2 0,0-1-2 0,-7-1 1 16,0 2 1-16,-2-2-1 0,-4 4 1 15,-2 2 0-15,-4 0 1 0,0 4 2 16,-2 1 5-16,-4 3-4 0,0 4-1 16,2 1 0-16,-2 6-1 0,8 0 0 0,-17 9 4 15,8-1 0-15,0 5 1 0,3 4 2 16,4 0 0-16,0 2-2 0,2 2 1 0,4 4-2 16,5 0 2-16,-1-3 0 0,7 5-3 15,2-2 1-15,2-2-7 0,0-2-8 16,0-4-12-16,2-3-16 0,0-4-25 15,1-4-33-15,-4 0-32 0,6-5-28 0,-3-2-37 16,3-5-572-16,-4-5 260 0,8-2 172 16</inkml:trace>
  <inkml:trace contextRef="#ctx0" brushRef="#br0" timeOffset="70289.1307">14537 12049 13 0,'0'13'175'0,"0"-2"-7"16,4 1 4-16,-2-3-9 0,2 1-7 0,0-2-1 16,3-2-7-16,1-3-4 0,3-3-2 15,2-3-12-15,1-3-10 0,2-6-13 16,2-3-9-16,-3 2-8 0,-2-2-5 15,0-1-4-15,-3 3-7 0,-2 1-7 0,-4 1-7 16,2 0-7-16,-2 1-10 0,-4 2-11 16,0 3-13-16,-2-1-15 0,2 6-20 0,-8-3-26 15,8 3-27-15,0 0-40 0,-14 9-40 16,8-4-38-16,-5 3-469 0,5 4 223 16,-3 0 148-16</inkml:trace>
  <inkml:trace contextRef="#ctx0" brushRef="#br0" timeOffset="71384.0383">13842 11593 10 0,'5'-22'151'0,"-1"4"-1"0,0 4-5 16,-2 1 4-16,0 5 0 0,0-2-3 15,-2 2-9-15,2 2-12 0,-2 1-9 16,0 5-15-16,0 0-5 0,0 0 7 15,-2 25-3-15,2-5-2 0,-2 10 1 0,0 7-4 16,0 5-9-16,2 6-9 0,2 8-2 16,0 2-6-16,2 20-1 0,5 1-7 0,-2-5-5 15,3 2-8-15,0-4-2 0,2-9-16 16,-2-12-2-16,2 3-2 0,3 15-3 16,0-14-2-16,-2-10-3 0,-1-1 3 15,4-1-7-15,-8-10 0 0,4-1-4 0,-5-2 0 16,4-6-7-16,-3-1-9 0,-2-2-9 15,-1-3-8-15,1-4-9 0,-2 1-20 16,0-5-30-16,2-1-34 0,-1-1-29 0,0-2-27 16,-3-2-35-16,0-1-448 0,2 0 223 15,-4-3 147-15</inkml:trace>
  <inkml:trace contextRef="#ctx0" brushRef="#br0" timeOffset="71762.6666">14695 12596 10 0,'0'0'153'0,"0"0"-16"16,0 0-6-16,0 0-10 0,0 0-10 16,-6 19-8-16,4-12-6 0,2 3-3 15,0-3-8-15,0 3-6 0,2-1-7 0,0 1-2 16,2-5-9-16,0 3-4 0,4-4-8 16,0-2-4-16,0-2-3 0,-8 0-6 15,17-8-5-15,-8-1-3 0,-1-1-2 16,-2-1-2-16,1 1-3 0,-3-1-3 0,-2 1-1 15,-4 3-3-15,0 1-5 0,-5 1-7 16,-3-1-13-16,1 3-15 0,-2 2-29 0,-1 1-32 16,2 0-36-16,-2 1-377 0,0-1 170 15,2 3 112-15</inkml:trace>
  <inkml:trace contextRef="#ctx0" brushRef="#br0" timeOffset="82733.955">6502 14416 35 0,'-8'-25'144'0,"-6"6"0"0,2 0-16 0,0 1 1 15,-4 5-5-15,0-2-7 0,-3 3-8 16,-5-1-11-16,-2 3-5 0,-1 4-3 15,-7 4-9-15,-4 8-1 0,-13 9-9 0,-14 14 5 16,-7 15-3-16,-13 25 7 0,-2 12-5 16,3 15-4-16,1 10-6 0,8 13-4 15,2 0-6-15,5 9-7 0,11-8-2 0,13-4-2 16,10-10-8-16,13-22-1 0,11-7-3 16,4-15-6-16,10-12 0 0,6-2-2 15,4-8 0-15,10-4-2 0,-3-9 2 16,11-2-3-16,4-11 6 0,-1-3 3 0,3-11-1 15,9-5-1-15,5-8 1 0,15-15-2 16,1-7 2-16,-7-3-2 0,-4-6-2 0,-7-1 0 16,-5-3-3-16,-13 6 1 0,-8 6 4 15,-10 4-4-15,-6 1 1 0,-5 1-2 16,-8 5-1-16,-3 0-3 0,-4 4-2 16,-8-2 0-16,-1 2-3 0,4 8 0 0,2-4-3 15,3 4-2-15,2 1-2 0,0 3-1 16,4 2-1-16,2-4 0 0,4 5 1 0,6 2-1 15,5 1 0-15,0 3 2 0,5 3-8 16,4 0 6-16,1 7 1 0,0 1-1 16,0 4-6-16,5 6 7 0,-5 2 1 15,-3 1-1-15,2 5-1 0,-4 0-1 0,4 0 1 16,-3 1-1-16,-1-4-2 0,2-1 3 16,-2 0 0-16,0-4-4 0,0-2 3 15,1-5-4-15,2 1 1 0,0-11-2 0,1 1 0 16,0-7 0-16,2-1-4 0,1-5 0 15,5-7 1-15,-1-5-1 0,-2 0-1 16,5-9-1-16,-3-2 0 0,-1-3-1 0,-1 0 2 16,-3 2-1-16,-6 3 2 0,0 4 2 15,-4 8-2-15,0-4-2 0,-1 4 6 16,-2 4-7-16,-3 6 9 0,0 1-4 0,-1 4 4 16,-5 2-1-16,0 0 0 0,8 15 1 15,-6-6-3-15,2 4 0 0,0 2 0 16,3-1 4-16,0 1-1 0,1-2 2 0,-2 1-4 15,4-2 2-15,2-1 1 0,-2-4 1 16,0 0-2-16,3-2 3 0,-2-3 0 0,-2-4 0 16,3-3 1-16,-4-2-1 0,3-3 1 15,-4-1-1-15,1-4 0 0,-2 0-3 16,-6-5-2-16,0 0 4 0,-4 1-2 16,-4-1 1-16,-6 0-1 0,2 1-2 0,-7 6-7 15,0-2-10-15,-2 2-19 0,-3 5-17 16,6 3-14-16,-2 2-18 0,4 1-24 15,3 4-23-15,0-1-27 0,7 3-30 0,1-1-509 16,3 2 238-16,2-5 158 0</inkml:trace>
  <inkml:trace contextRef="#ctx0" brushRef="#br0" timeOffset="83248.9577">7338 15101 155 0,'11'-4'173'0,"-7"2"-7"16,-4-2-12-16,0 4-13 0,0 0-11 0,-28 8-10 15,11-3-7-15,-3 5-9 0,-8 3-2 16,-2 4-11-16,3-2-11 0,-1 5-4 16,2 0-9-16,3 2-7 0,4-3-10 0,2 0-1 15,3-2-4-15,3 0-10 0,2-3 0 16,3-1-5-16,4-2-3 0,2-4 0 16,4-1-8-16,0 0-1 0,5-6-1 0,2 0 2 15,-1-3-4-15,0 0-4 0,6 0 3 16,-2 0 0-16,1 2-5 0,-2-3 0 0,0 4-1 15,1 0 0-15,-1 4-1 0,2-3-4 16,2 5 3-16,-3 0 0 0,4 2 0 16,0-3-2-16,2 3-1 0,1 0-2 15,0-3 3-15,4 2 2 0,1-4-3 16,-1-6 3-16,5 0 4 0,4-4 9 0,0-6 2 16,1-3 6-16,5-9 7 0,14-9 4 15,-1-1-1-15,-5-11 5 0,1 2-8 0,-7-4 5 16,-3-4-3-16,-3-7 0 0,-7 2-7 15,-6-6-2-15,-8 10 0 0,-5 7 2 16,-6 10 3-16,2 4 14 0,-4 5 2 16,-4 2-3-16,0 7-4 0,-4 0-5 0,2 6-4 15,-4 6-2-15,-2 5-3 0,-3 8-1 16,-2 5-3-16,0 9-2 0,-4 4-6 16,4 5 0-16,-3 8-3 0,2 4-10 15,6-3-10-15,3 0-13 0,3 3-8 0,4-4-14 16,2 2-20-16,5 1-20 0,-1-5-22 15,4 0-29-15,4-2-26 0,2-1-28 0,2-5-24 16,0-3-515-16,6-9 247 0,-5-4 164 16</inkml:trace>
  <inkml:trace contextRef="#ctx0" brushRef="#br0" timeOffset="83615.1291">8547 14754 1704 0,'-3'-10'12'0,"1"5"-14"15,2-1-1-15,0 0 11 0,0 1 10 16,0-3 19-16,5 1 18 0,-1-1 0 16,4-4 1-16,5 2 5 0,6-1-5 0,7-3 0 15,7-2-1-15,9-4-8 0,22-3-2 16,1-4-5-16,4 4-6 0,0 0-3 0,-11 4-4 16,-10 0-3-16,3 3-7 0,-7-1-14 15,1 4-18-15,-9-1-22 0,-4 3-26 16,-9 2-27-16,1 0-11 0,-8 2-14 0,-3 1 0 15,-5 0 0-15,-3 3 12 0,-5 1 12 16,0 2 12-16,0 0 8 0,-26 8 14 16,10-1 12-16,-6 6 5 0,-6 5 17 0,3 6 14 15,-5 1 10-15,1 8 11 16,-1 3 7-16,-6 15 5 0,10-6 4 0,4-4-3 16,3 7 1-16,1-4-2 0,4 2-3 15,2 3-1-15,2 4-2 0,4-5-3 0,2 3-1 16,2-5-6-16,4-2-11 0,0 1-22 15,2-5-26-15,2 3-25 0,2-11-36 16,-2-2-315-16,2-9 145 0,0-2 96 16</inkml:trace>
  <inkml:trace contextRef="#ctx0" brushRef="#br0" timeOffset="84184.6144">9415 15283 129 0,'16'-15'164'0,"-1"-4"-13"0,-2 4-13 16,-3-7-12-16,1 6-8 0,-1-5-6 0,-1-2-5 15,0-2-10-15,-3-1-9 0,0 1-6 16,-2-4-4-16,0 4-4 0,-4 2-3 16,2 3-3-16,-4 3-5 0,0-1-4 15,0 5-4-15,-4 5-5 0,-2 3-7 0,-3 5-4 16,-2 4-3-16,1 1 0 0,-3 5-8 15,-2 5-2-15,2 1-1 0,1 4-4 16,0 3 0-16,4 0-3 0,2 1 0 16,1-2 0-16,3-3-10 0,4 2 7 0,2-3-4 15,2 2 2-15,5-6 2 0,-1 2 1 16,5-5 5-16,2-1 2 0,-1-3 7 0,6-2 0 16,-1-5-6-16,2 0 8 0,6-9-1 15,-1-1-2-15,5-6-15 0,1-1-4 16,0-5 0-16,0-5-2 0,-7 2 1 15,1 2-4-15,-3-3 1 0,-4 2 1 0,-4 6-2 16,-3 0 5-16,-3 3 4 0,-2 2-1 16,-1 1 0-16,-2 3 1 0,-2 3 0 0,2-2 2 15,-2 5-3-15,0 1-1 0,-2 2-3 16,11 0 0-16,-11 0-1 0,15 2 0 16,-5 3 0-16,5 1 1 0,2 0-3 15,0 1 0-15,3 1 1 0,-2 2-6 0,1 0 5 16,-2 4-2-16,0-4 3 0,-5 2 2 15,0-4 1-15,-4 6 3 0,-4-1 2 16,0 2 3-16,-4-3-1 0,-4 4-2 0,0-1 1 16,-4 0-3-16,-6 2 3 0,2-2-1 15,-5 2-5-15,0-3-12 0,2-2-15 16,3-4-21-16,-4-2-28 0,4-2-38 0,2-1-31 16,-1-3-32-16,11 0-22 0,-15-8-555 15,11 0 253-15,2-4 167 0</inkml:trace>
  <inkml:trace contextRef="#ctx0" brushRef="#br0" timeOffset="84445.3782">10247 14233 115 0,'8'-11'146'0,"-4"8"7"0,2 3 3 15,-6 0 5-15,7 20-2 0,-5-6-4 0,-2 7-4 16,2 7-5-16,0 3-6 0,-2 7-7 15,0 5-5-15,0 0-12 0,0 4-8 16,2 5-12-16,0 3-9 0,0-4-8 0,0 1-8 16,3-1-6-16,-1-7-5 0,2 4-9 15,1-1-8-15,-1-7-10 0,4-5-13 16,0 1-18-16,2-2-13 0,-2-4-22 0,1-8-16 16,2 0-18-16,-5-1-26 0,5-7-35 15,-5-3-44-15,-2-5-516 0,1-2 234 16,0-2 155-16</inkml:trace>
  <inkml:trace contextRef="#ctx0" brushRef="#br0" timeOffset="84609.5983">10306 14962 6 0,'-11'-10'144'15,"0"-4"-1"-15,3 7-1 0,1-4-3 16,1 3-4-16,4 0-5 0,2 1-10 16,0-3-7-16,2 2-10 0,4-6-13 15,5 1-8-15,2-3-5 0,6-2-7 0,5-1-9 16,0 0-6-16,4-2-22 0,8-3-27 15,5 1-35-15,0 0-39 0,2 0-46 16,1 0-375-16,-2 1 166 0,-1 0 110 0</inkml:trace>
  <inkml:trace contextRef="#ctx0" brushRef="#br0" timeOffset="84780.982">11457 14411 4 0,'10'-2'113'0,"-1"-2"-8"16,0 2-11-16,-1 1-9 0,0 1-11 0,1 0-25 15,-9 0-37-15,17 0-45 16,-8 0-139-16,1 3 59 0,-4 3 38 0</inkml:trace>
  <inkml:trace contextRef="#ctx0" brushRef="#br0" timeOffset="84955.7425">11633 14937 199 0,'4'4'221'0,"0"-1"6"15,0 1 4-15,-4-4-7 0,6 4-19 16,-6-4-20-16,4 4-18 0,-4-4-18 0,6 2-24 16,-6-2-28-16,0 0-43 0,0 0-46 15,0 0-44-15,0 0-38 0,4-10-78 16,-4 10-471-16,0 0 212 0,-20-7 140 15</inkml:trace>
  <inkml:trace contextRef="#ctx0" brushRef="#br0" timeOffset="86693.9283">13172 14525 83 0,'6'-21'185'0,"-4"3"-7"16,-4-2-16-16,0 3-10 0,-4 1-12 0,-3-1-8 16,-4-2-6-16,-4 5-14 0,-4-3-3 15,-2 4-9-15,-7 6-8 0,-8 4-10 16,1 3-7-16,-6 5-5 0,-9 9-8 0,-11 10-5 16,2 6-5-16,4 7-6 0,10 3-7 15,9-2-2-15,11-4-3 0,3 3-5 16,12-3-5-16,3-4-1 0,5-1-3 0,6-2-1 15,0-5 0-15,9 0-4 0,1-2-1 16,2-9 0-16,4 1-4 0,5-5 0 16,-1-5-1-16,4-2 1 0,0-3-3 15,6-4 0-15,1-8-2 0,-5 1-1 0,2-3 1 16,-2-2-1-16,-3-2 0 0,1-2 1 16,-5-2-1-16,-2 3-1 0,-4 3 0 15,-1 1 7-15,-2 0 1 0,-4 5 2 16,0 0 1-16,-2 4-4 0,-2 6-4 0,1 0 6 15,-5 3-5-15,0 0 0 0,6 15 1 16,-4-3-1-16,5 2-5 0,-1 4-3 0,5 1 6 16,-1 1-5-16,3-2 2 0,2-1-4 15,1 2 0-15,4-4 3 0,-1 1-5 16,4-9 5-16,0-1-4 0,3-4 2 0,-3-4-1 16,7-4 1-16,2-5 0 0,1-6-1 15,1-10 2-15,2-5 0 0,6-12 0 16,-1-7 2-16,-3-6 3 0,-9-4 3 0,1-5 0 15,-4-6 9-15,-6 3-3 16,0-4 0-16,-5 5 6 0,-7 11 3 0,-4 7 2 16,-2 11 2-16,-2 9 3 0,0-1-7 15,-4 6 4-15,-2 6-4 0,-1 6 0 0,-1 7-3 16,2 5-3-16,6 1-2 0,-22 19 3 16,12 1-2-16,2 15-5 0,-4 10-6 15,8 5-2-15,2 5-11 0,6 4-9 16,5 20-8-16,6-9-4 0,4-2-3 0,2-5 2 15,0-10 3-15,1-10 0 0,-2-4 2 16,6-5 2-16,-5-10 4 0,1-3 2 0,-2-9 2 16,2 1-1-16,-1-12 2 0,0-1 1 15,2-8 4-15,1-3 1 0,1-10 1 16,-2-4 1-16,2-9 0 0,9-20 1 0,-4-5-2 16,-7-6 4-16,3-1-1 0,-5-2-1 15,0-1 0-15,-4 12 2 0,-4 13 6 16,-2 9 5-16,-3 4 7 0,-2 6-3 15,-2 7 1-15,0 3-3 0,-4 8-3 16,0 7 3-16,0 0 0 0,0 19 2 0,0 2-2 16,0 4-1-16,2 7 0 0,-2 6 0 15,5 7-2-15,2 3 0 0,1 3-6 0,2 3-9 16,7 13-14-16,0-13-22 0,0-5-25 16,11 12-23-16,-1-6-34 0,1-12-29 15,-5-8-36-15,2-4-463 0,7-3 222 16,-9-9 147-16</inkml:trace>
  <inkml:trace contextRef="#ctx0" brushRef="#br0" timeOffset="86950.2853">15608 13636 8 0,'2'-8'159'15,"-2"4"1"-15,0 4 3 0,0 0 2 0,0 0-11 16,2 27-6-16,-4-6-14 0,2 5-11 16,0 7-8-16,0 8-13 0,0 6-10 15,0 6-10-15,0 4-8 0,0 0-6 0,0 3-8 16,0-4-13-16,-2 1-17 0,0-1-21 16,2-5-34-16,-2-5-35 0,0-8-26 15,0 1-19-15,-3-12-23 0,-1 0-379 0,-1-6 173 16,1-8 113-16</inkml:trace>
  <inkml:trace contextRef="#ctx0" brushRef="#br0" timeOffset="87610.5859">15497 14057 41 0,'18'-21'80'0,"0"1"-7"16,4 3-6-16,-3-2 3 0,4 3-7 15,0-5 0-15,5-3 1 0,-3 2-9 16,7-9-4-16,-2 1-9 0,-3-1 5 0,1-2-1 15,-7 7-1-15,-2-1 2 0,-2 3 6 16,-4 5 4-16,-3 0-2 0,-3 5-10 16,-1 1 2-16,-4 5-11 0,0 5-5 15,-2 3 8-15,0 0-3 0,-13 17-1 0,5-2 1 16,0 6-5-16,-1 4-2 0,0 9-1 16,1 4 3-16,0 9-4 0,2-1-3 15,-1 4-4-15,2-6-2 0,3-4-2 16,0 0-1-16,2-6 0 0,-2-2-1 0,2-3-4 15,0-2 0-15,2-8 1 0,0 0-2 16,0-6 3-16,5-3-4 0,0-5-5 16,3-2 2-16,0-6 0 0,4-2-3 0,0-3 2 15,3-7-5-15,2 2 1 0,2-4-1 16,1 7 2-16,-2-3-2 0,2 3-3 16,-5 4 2-16,1 2 0 0,0 6-2 0,-4 4 4 15,4 6 0-15,-2 3 0 0,-1 1-4 16,0 6 5-16,2 1-3 0,-3 1 3 15,4 1 3-15,-4-6-4 0,1 2 7 0,3-2 4 16,-4-3 8-16,0-1-1 0,4-2 9 16,-6-4-2-16,5-3 1 0,-2-2-2 15,0-4 1-15,-1-1-2 0,4-5-5 0,-4-5 0 16,2 1 1-16,-2-4-5 0,-1-3-3 16,-3-2 2-16,2 0-2 0,-4 3 5 0,-2 0 9 15,-2 1 1-15,-2 2-2 0,0 4-1 16,-4 1-3-16,0 6 2 0,2 2 2 15,0 0 3-15,0 0 6 0,-16 16 2 16,11-6 1-16,3 3 0 0,2 2-1 0,0 0 1 16,2 3-2-16,3-3 1 0,3 4-1 15,2-1-2-15,1 0 0 0,4 1-1 16,0-1-3-16,1-4-5 0,4 0 0 0,-2-3-2 16,2 3-2-16,-4-5-4 0,1-3-2 15,-1 0-12-15,-2-5-22 0,-2 2-36 16,2-3-38-16,-2-3-36 0,5 0-38 0,-2-3-40 15,0-4-486-15,1 3 236 0,2-9 156 16</inkml:trace>
  <inkml:trace contextRef="#ctx0" brushRef="#br0" timeOffset="88075.2423">17658 14546 174 0,'-10'-3'235'0,"0"-3"-3"0,1-4-15 16,1-5-5-16,1-2-14 0,3-2-16 16,2-5-15-16,4-6-20 0,2-8-11 15,3 0-15-15,6-10-13 0,7-16-12 0,2 1-9 16,-1 11-9-16,-2 9-8 0,-2 0-8 15,0 4-8-15,-2 6-3 0,-5 3-6 16,-2 7-4-16,-1 2-6 0,-2 4-3 16,-5 4-2-16,-3 3-8 0,-1 4 1 0,-5 5-3 15,-3 2-8-15,-1 5 6 0,0 4-3 16,1 1 0-16,1 6 0 0,3 4-3 0,3 2-4 16,3 1 2-16,2 6-1 0,5-2-1 15,1 7-2-15,5-1-2 0,-1 0 3 16,2 2 0-16,4 5 0 0,-4-4-1 15,1-3 2-15,-2 1-4 0,1-1 3 0,-5-1-2 16,-1-7 2-16,-4 0-1 0,-2 1-2 16,-2 0-1-16,-4-6 3 0,-3-2-4 15,-1 0-1-15,-6-4-2 0,0 0-11 0,1-9-16 16,-4 0-28-16,0-6-29 0,2 0-38 16,0-6-34-16,5 0-42 0,0-9-33 15,6 2-514-15,6 0 253 0,4-4 168 0</inkml:trace>
  <inkml:trace contextRef="#ctx0" brushRef="#br0" timeOffset="89176.0146">18381 14091 85 0,'12'-15'164'0,"-3"3"-7"16,-7-5-4-16,-4 6-11 0,-5-1-9 0,-3 4-7 15,-5 1-26-15,-2 1 6 0,-6 2-7 16,-5 4-9-16,-6 3-6 0,-2 3-2 0,1 2-7 15,-1 3-11-15,4 2-5 0,0 2-7 16,9-2-4-16,1 1-5 0,8 2-3 16,1-2-5-16,5 1 0 0,3-2-7 15,7 0-2-15,5-1-3 0,1 0 0 16,5 0-2-16,1-7 0 0,6 3-5 0,1-2-3 16,2 1 2-16,2 0 0 0,-1-1-1 0,2 0-2 15,-3 3 2-15,0 1 6 0,-4 1 4 16,0 7 7-16,0 2 2 0,-4 5 3 15,-2 4-3-15,-3 4-3 0,-1 2-1 16,-3 3-3-16,-4 4-2 0,2-2-1 16,-4 5-3-16,0-1 0 0,0-1-3 0,0-1-1 15,0-2-3-15,-2-1 0 0,2-6-3 16,2-4 1-16,-2-2-2 0,0-6-1 16,2-3-2-16,-2-5 0 0,4-5 0 0,1-2-1 15,2-10-3-15,-7 4 1 0,14-15-2 16,-6 0 0-16,5-6-1 0,2-10 1 0,2-6-2 15,0-9 1-15,6-19-1 0,3-4-1 16,-1 0 0-16,1-4 0 0,-2 2 1 16,0 1 4-16,-1 11 5 0,-6 11 7 15,0 11 3-15,-7 6 3 0,0 6-2 16,-2 5-2-16,-2 3 6 0,0 6 2 0,-2 5-3 16,1 4-2-16,-5 2 0 0,0 0-2 15,6 19-2-15,-3-2-2 0,-1 1 2 0,0 1-6 16,-2 3 1-16,4 3 0 0,0 2-3 15,0-2 1-15,3 0-4 0,1-5-3 16,0 1-3-16,1-3-1 0,2 0 0 16,-1 0-1-16,3-11 1 0,0 2 1 0,1-5-1 15,3-2 1-15,1-4-1 0,-2-2 4 16,-1-3-2-16,4-7-2 0,0 1 2 16,3-7-2-16,-4-4-2 0,2 0 8 15,-2-5-7-15,0 3 0 0,-2-1 0 0,-1 2 1 16,-2 5 0-16,-2 0 0 0,-1 1 0 15,-2 6 2-15,-1 1-2 0,-1 6 1 0,-1 3 0 16,-5 3 0-16,0 0 1 0,10 17 0 16,-8-4 1-16,0 2-1 0,0 2-1 15,0 4-11-15,1 2-7 0,1-2-14 16,4 2-13-16,-2-2-15 0,3 0-14 0,2-4-15 16,-1-2-16-16,0-2-17 0,6-2-11 15,-2-4 0-15,5-1-3 0,-1-3 8 0,2-3 9 16,0 0 7-16,5-8 14 0,1 2 12 15,-4-2 15-15,8-4 12 0,-2-5 15 16,-1 0 20-16,-1-4 15 0,0 2 27 16,-6-2-5-16,1-2 20 0,-3 0 5 0,-6 2 8 15,-2 2 11-15,-2 4 6 0,-6 0 1 16,-2 2-6-16,-5 1 0 0,0 3-6 0,-3 1-6 16,-2 4-3-16,-1 4-3 15,-2 2-6-15,-1 5-2 0,-1-1-5 0,0 8-2 16,0 1 0-16,-1 2-2 0,2-2-3 0,4 3 0 15,2-2-2-15,1 0-3 0,1-3-1 16,4-1-1-16,2-3-1 0,0 1 4 16,2-5-3-16,4-1 0 0,1-2 2 15,1-2-1-15,-8 0-1 0,19-9 1 16,-6 3-1-16,-1-2-2 0,-1 1 1 0,2 0 1 16,-3-2 3-16,1 1 0 0,-3 3-1 15,1-1 1-15,0 3-4 0,-3 0 3 0,-6 3 0 16,0 0-1-16,14 10 0 0,-10-3-1 15,0 4-2-15,2-2-1 0,-2 2 2 16,-2 1-4-16,2 3-2 0,0-2 3 16,0 1-11-16,0-1-9 0,3-2-14 0,-1 1-18 15,3-3-21-15,-1-2-26 0,3-1-25 16,-1-1-21-16,0-5-18 0,4 0-16 0,-4-5-382 16,5-1 188-16,-4-1 124 0</inkml:trace>
  <inkml:trace contextRef="#ctx0" brushRef="#br0" timeOffset="90007.1115">19875 14098 290 0,'7'-28'7'0,"-1"5"12"0,-2 6 12 16,2-2 7-16,0 5 5 0,1 1 7 16,0 3 8-16,-1 0 3 0,0 2 1 0,0-1 19 15,3 6-10-15,-3-1 4 0,5 4 4 16,2 4-5-16,1-1-10 0,2 8-5 16,0-3-4-16,3 4-7 0,-2 4 0 15,0 4-5-15,0-1-3 0,-2 1-8 0,-3 1 3 16,-1 3-6-16,-2-4-2 0,-1-1-2 15,-6 0-2-15,2-4 9 0,-4 3 7 0,0-10 9 16,-2 4 9-16,-2 1 2 0,0-7 6 16,0 2 8-16,-1-4 3 0,1-1 3 15,4-3-1-15,0 0-3 0,-13-10-3 16,13 4-8-16,-2-6-3 0,4 0-8 0,2-2-6 16,3-6-4-16,4-3-4 0,3-4-7 15,3 3-4-15,3-3-6 0,0 2-19 16,2 3-22-16,1-2-28 0,-2 4-25 0,2 1-24 15,-1 4-21-15,-6 1-15 16,4 3-2-16,-8 5-13 0,3 0-8 0,-5 4-2 16,-1 4 0-16,0 0 10 0,-1 4 14 15,-4-1 14-15,2 3 16 0,-2 2 18 0,1-1 20 16,-1 1 19-16,1-1 19 0,-3-2 16 16,2 4 16-16,0-4 11 0,0 0 12 15,1-1 10-15,1-1 12 0,-2-4 4 0,-4-1-4 16,15 0 5-16,-6-4 8 0,-1-2-3 15,0-2-2-15,3 0 0 0,-2-3 4 0,-1 0-3 16,0 0-1-16,-1 1-1 0,-1 1-2 16,-2 0-4-16,-2 1 1 0,0 2-6 15,-2 0-4-15,0 6 0 0,0 0 1 16,-14 2-9-16,3 6 2 0,1 2-2 0,-1 3-3 16,-4 2-3-16,3 1-4 0,1 7 2 15,0-4-2-15,3 3-4 0,-1-3-2 16,3 4-2-16,4-6-1 0,0 2 0 0,2 0 1 15,2-3 3-15,4-3-1 0,1-3 7 16,3 1-4-16,3-5 1 0,2 0-1 16,-1-6-6-16,4-5 2 0,2 1-2 15,4-5-2-15,5-4 2 0,1-2-3 0,-2-5-2 16,1-1 1-16,-3 1-3 0,-1-1 0 16,-2 0 6-16,-6 2 3 0,-4 3 3 0,0 0 5 15,-5 1 4-15,-2 5-2 0,-2-1-2 16,-2 4-3-16,1 1-1 0,-1 3-2 15,-2 3 0-15,0 0-1 0,0 0-2 0,11 9-1 16,-5-3-2-16,0 1 0 0,7 3-1 16,2 4-1-16,0 0-1 0,1 4 0 15,2 0-2-15,-6-2-1 0,1 3-2 0,-2 0-1 16,-5-2-1-16,-4 2 0 0,-4-2 1 16,-7 1 1-16,-1 1-1 0,-7-5 1 15,-3 4 2-15,-2-5 5 0,-2 1-6 16,-1-3 1-16,-3-1-1 0,5-5-1 0,-2 1-4 15,2-4-11-15,1 0-13 0,4-4-35 16,-2-4-36-16,3 1-46 0,2-3-47 0,2-3-619 16,5-1 274-16,0-2 181 0</inkml:trace>
  <inkml:trace contextRef="#ctx0" brushRef="#br0" timeOffset="91140.0361">22106 14043 17 0,'0'6'144'15,"4"-2"-2"-15,-4-4 7 0,2 6 2 16,-2-6 0-16,0 0-2 0,0 0-7 0,13-13-8 16,-11 1-2-16,1-1-7 0,-1-3-8 15,-2 0-5-15,0-4-5 0,-2 1-8 16,-3-2-3-16,-2 0-8 0,-1 2-4 15,-2 2-9-15,-3 2-10 0,-6 4-3 0,-2 1-6 16,-3 7-6-16,-1 3-6 0,-5 3-4 16,-2 7-4-16,3 1-4 0,-1 4 0 15,2 6-5-15,6 2-5 0,2 1-4 16,4 5-3-16,3-2 0 0,5-2-5 0,3-3 1 16,3-1-3-16,4 0 0 0,3-2-3 15,1-1 1-15,2-5-8 0,3-2 7 0,1-4-3 16,4 1 2-16,-2-5-1 0,6-3-1 15,-4-5 0-15,5-1 0 0,-1-3-1 16,0-2 1-16,2-4 0 0,-3-2-2 16,2 1 0-16,-2-1 2 0,-3 0-1 0,2 2 0 15,-4 0-1-15,-1 5 2 0,-2 1-8 16,0-2 7-16,-3 6 2 0,2 3-3 0,-3 4 1 16,2 3 2-16,-1 3-2 15,0 4 2-15,-2 1-2 0,1 4 1 0,0 1-2 16,1 0 2-16,0 3-2 0,-1-1 1 15,3-1 0-15,-1-3-3 0,-1-3 2 0,1-1 0 16,-1 0-2-16,2-3 2 0,2-3-2 16,-2-2 0-16,2-4-1 0,3-4 1 15,2-2 0-15,-2-2 1 0,5-5 0 16,0 0 1-16,2-6-2 0,3-2 0 0,1 2 2 16,-2 0-1-16,0 0-1 0,-3 4-2 15,1 2 4-15,-4 0-1 0,0 5 0 0,-2 0 2 16,-1 5 2-16,0 3-2 0,0 3-3 15,-1 2 3-15,2 3-3 0,-2 2 1 16,-1 3 1-16,0 1 3 0,1-1-2 16,-1 0 1-16,-1 1 0 0,2-1-2 0,-2-2 3 15,0-1-1-15,4-2 1 0,-2-3-2 16,3 0-1-16,1-5 3 0,2 0 2 0,2 0-3 16,-1-5 1-16,2-3 0 15,0-1 0-15,1-3-3 0,-1-1 2 0,-2 0-3 16,2-6 4-16,1-2-2 0,-3 2 4 15,-4 0 1-15,-2 0-2 0,-5 1 4 0,1 4 2 16,-2-3-2-16,-5 7 1 0,-2 0-6 16,-2 2 6-16,-2 3 0 0,-5 3 0 15,7 2-1-15,-17 4 0 0,7 3-2 16,-3 5 3-16,0-1 1 0,2 4-2 0,1 4-2 16,0 0 7-16,4 1 1 0,0 0 1 15,4-2-2-15,0 2 0 0,4 1 0 0,3-3-2 16,2-1-2-16,1 3 0 0,4-7-4 15,1 1-15-15,4-4-18 0,0-3-29 16,2-1-36-16,2-6-42 0,5-1-49 16,-1-4-61-16,1 2-547 0,-2-7 269 0,4 0 178 15</inkml:trace>
  <inkml:trace contextRef="#ctx0" brushRef="#br0" timeOffset="92604.0981">24331 13691 81 0,'-11'-6'214'0,"0"3"-7"0,-1 0-7 15,-2 3-16-15,-2 3-12 0,-3 2-11 16,-2 5-8-16,0 3-12 0,-3 8-7 0,-1 1-12 15,4 3-8-15,-2 8-12 0,5-1-7 16,4 1-9-16,4-1-10 0,0 3-5 0,6-7-7 16,4 3-5-16,2-3-8 0,3-3-4 15,4-3-3-15,3-1-3 0,3-7-7 16,2-3-5-16,4-5 2 0,0-4-10 16,6-6 8-16,3-5 1 0,4-5 3 0,3-7 3 15,0-5 1-15,12-12 3 0,-2-10-2 16,-1-1-6-16,-1-7 0 0,-5-5-2 0,2-5-1 15,-2-3 2-15,0-5-1 16,-4 0 1-16,-2-3-2 0,-4 4 3 0,-7 5 9 16,-3 15-2-16,-8 10 9 0,1 6 3 15,-7 5 5-15,0 7 11 0,1 2-18 16,-3 5-5-16,-4 7-3 0,-2 7-3 0,2 4-4 16,0 0-3-16,-21 29-1 0,8 0-9 15,1 5-1-15,-6 10 1 0,6 5-2 16,-6 22-4-16,6-1-10 0,4-9 0 0,3-6-6 15,3-2-2-15,2 3-4 0,4-4-8 16,3-1-1-16,3-2 2 0,1-2-3 0,2-6-2 16,-1-7 2-16,3-5 3 0,2-1-6 15,-2-10 6-15,2-2 0 0,2-4-1 16,-1-4 2-16,2-3 3 0,-1-2 4 16,2-6 1-16,0 0-3 0,3-4-5 15,-3-4 5-15,0-2 2 0,-2-5 4 0,-2 2-7 16,0-1 7-16,-3-4-2 0,-2 2 0 15,-4 3 1-15,-2-1 3 0,-4 3-1 0,-2 3 1 16,-2-2-4-16,-2 6 10 0,-2 1-8 16,-3 2 2-16,-2 4 1 0,11 0-2 15,-20 8 4-15,6 0 1 0,4 4-3 16,0 1-2-16,-1 0 0 0,-2 4 7 0,7-2-12 16,1 2-2-16,1-2-16 0,2 0-17 15,4 1-14-15,2-4-19 0,3-1-22 16,4-3-22-16,3 0-15 0,1-2-16 0,7-2-16 15,0-2-5-15,6-4 10 0,4 1 10 16,-1-4 17-16,8-1 11 0,1-1 17 16,0-5 5-16,7-1 12 0,-3-2 14 0,1 0 11 15,-3 0 10-15,-8 0 20 0,-3-1 18 16,-3 1 21-16,-6 3 10 0,-4-1 14 16,-3 0 7-16,-4 1 0 0,-5 3-1 0,-4 2 3 15,-2-2-4-15,-4 4 1 0,-2 1 0 16,-3 3 0-16,-4 1-7 0,1 1 0 0,-6 5-2 15,2 1-5-15,1 1-4 0,-2 2 3 16,0 2-4-16,5-1-2 0,-2 0 0 16,4 0-1-16,0 3-3 0,4-3 1 15,-1-3-1-15,5-2-5 0,2-1 4 0,0 1 0 16,6-2-3-16,-6-4-1 0,13 3-2 16,-3-4 1-16,3-1-2 0,-2 0 4 15,3-2-3-15,1 0-1 0,-2-1 0 0,0 2 5 16,-1 0-5-16,-1 1-1 0,0 0 3 15,-3 2 1-15,0 0-2 0,1 4 3 16,-3-1-1-16,1 3-1 0,-3 2-2 0,2-1 0 16,1 3 2-16,-1-2-1 0,-2 1-1 15,2-1-1-15,-2 2-5 0,6-1-2 16,-4-3-4-16,2-3-7 0,2 1-11 0,4-3-6 16,-2-1-6-16,5-1-3 0,-2-3-1 15,4 1 0-15,-3-5 8 0,4-2 1 16,1 1 11-16,0-4-8 0,-2-1 4 0,3 1 2 15,-2-2 4-15,2-3 1 0,-3 6 4 16,-3-4 7-16,0 5 4 0,-2 0 0 16,-3 0 7-16,2 4 6 0,-5 3 2 0,-1 2 11 15,-3 2 4-15,-4 0 7 0,4 12 1 16,-6-5 5-16,2 6 0 0,-4-1 0 16,-1 1-5-16,3 4-3 0,-4 2-1 0,2-1-3 15,2-1-2-15,-3 0-3 0,3 0 0 16,2-2-3-16,-2-4 0 0,2 0 5 15,0 0-2-15,4-6 0 0,-1 1 2 16,5-3-5-16,-8-3 5 0,21-5-2 0,-6-1 3 16,2-1 1-16,4-5-1 0,2 0 0 15,7-2 0-15,-3-1-2 0,1-3 0 0,-1 5 1 16,-3 2-1-16,0 1 3 0,-2 2 0 16,-5 3 4-16,0-1 1 0,-2 6 1 15,-5 0 1-15,4 4 1 0,-2 3 2 16,-2 1 4-16,-1 2 1 0,2 1 10 0,-3 2 6 15,3-1 7-15,-3 1 13 0,2-1 4 16,6-2 7-16,-2 1 6 0,6-4-1 0,-2-2-2 16,6-4-3-16,1-2-4 0,3-5-9 15,8-5-5-15,-5 0-1 0,3-4-11 16,-2-4-8-16,4-2-2 0,-7 0-9 16,1 0-12-16,-5-2-22 0,1 1-29 0,-2 0-12 15,-6 3-23-15,-3 0-39 0,0 0-49 16,-6 1-47-16,-1 4-39 0,-4-1-44 15,-2 4-773-15,-4-3 357 0,2 3 236 0</inkml:trace>
  <inkml:trace contextRef="#ctx0" brushRef="#br0" timeOffset="94768.5604">6104 16836 152 0,'-2'-9'164'0,"0"5"-17"0,2 4-10 0,-2-6-12 0,2 6-13 16,0 0-9-16,4 32 2 0,2-2-1 16,1 3-6-16,3 17-5 0,0-1-7 15,6 27-4-15,-2 4-3 0,1-4-7 16,-4 1-4-16,1-1-6 0,-3-13-3 15,-3-10 2-15,-4-11 3 0,0-2 2 0,3-4 11 16,-8-5 9-16,3-6 4 0,-4-5 0 16,0-2-4-16,-4-11-11 0,-5-5-7 15,-2-4-4-15,-6-9-6 0,-5-4 0 16,3-11-3-16,-4-11-8 0,-12-18 0 0,8-6-6 16,5-16-9-16,4-5-3 0,4-1-1 15,10-7-5-15,8 1-3 0,4 3-3 0,8 8-2 16,6 2-3-16,5 7 0 0,5 8 1 15,-1 19-4-15,-2 3-2 0,5 9 1 16,-5 10-1-16,5 0-1 0,0 8-2 16,-5 9 4-16,1 3 1 0,-2 6 5 0,0 7-4 15,2 8-1-15,-3 6 1 0,-4 2 1 16,-2 12-2-16,-3 1 1 0,-7 6-2 16,-3-7 2-16,-8 8-1 0,-3-2-4 15,-5 5 0-15,-2-1-5 0,-12 6-6 0,-4 2-11 16,5-17-11-16,-1-7-15 0,5-8-20 15,0 1-21-15,2-7-25 0,4 0-30 0,2-8-25 16,5 0-21-16,4 2-8 0,2-7-8 16,4 4-8-16,4-5-441 0,4 1 221 15,6-1 146-15</inkml:trace>
  <inkml:trace contextRef="#ctx0" brushRef="#br0" timeOffset="95702.0763">6664 17486 75 0,'10'-2'131'0,"-4"-1"9"15,0-2 3-15,-2-1 7 0,-2-2 5 16,0 1 4-16,-2 0-13 0,-2-4-9 0,-2 4-11 16,-2 1-12-16,-2 3-11 0,-2-3-9 15,-2 6-10-15,0 2-8 0,-3 4-9 16,0 5-4-16,0 3-6 0,3-3-7 16,-4 9-6-16,6 0-2 0,4 1-7 0,0 4-5 15,6-4-5-15,0-4-5 0,4 6-2 16,2-8-2-16,2 0-4 0,2-8 2 15,6 5-2-15,-4-6-2 0,3-5 1 16,0-2-2-16,2-4-2 0,-1-2-2 0,2 0 1 16,-1-6 0-16,0 1-3 0,-2-3 3 15,-3 0-1-15,3 1-2 0,-4 1-3 16,-1 5 9-16,0-5-9 0,-1 5 0 0,-2 3 2 16,-1-1 0-16,0 4-3 0,1 2 1 15,-7 0 2-15,16 8 0 0,-7-1 3 16,2 5-4-16,-1-5 0 0,2 3 1 0,2 1-6 15,-2-1 2-15,5-1 17 0,0-1-5 16,0-2 0-16,1-4 0 0,2-2 0 16,-1-2-1-16,3-8 0 0,-2 1-2 15,0-6-1-15,0-9-2 0,0 2 4 0,-1-5 1 16,-2-2 7-16,-4 1 3 0,-3-6 3 16,0-7-1-16,-8 0 0 0,3-1 0 15,-3-12-2-15,-4 5-3 0,0-5-1 0,-3 14 6 16,1 4 12-16,0 4 3 0,0 7 3 15,2-1-5-15,-4 9-2 0,2 7-5 16,-3 4-2-16,0 12 0 0,1 7-6 0,-2 8 0 16,1 6-5-16,1 7 1 0,2 9-3 15,2-2-12-15,2 6-12 0,2-3-10 16,0 10-7-16,4-1-7 0,3-4-3 0,-1-1-11 16,7-7 0-16,-2-5-10 0,3-2-7 15,4-8 1-15,1-5-1 0,-2-6-3 16,2-1 2-16,-1-8-10 0,0-6-4 0,4 0 2 15,1-14 1-15,3 1 4 0,-3-10 9 16,5-4 5-16,-5-6 11 0,-2-9 7 16,1 1 3-16,1-18 11 0,-2-4 8 15,-4 12 19-15,-4-1 10 0,0 9 1 0,-3-3 7 16,-1 12 3-16,0 3 14 0,-3 6 5 16,-3 2 4-16,1 8-2 0,-2 4 0 15,-2 5-5-15,2 10 3 0,-4-4-4 0,4 15-1 16,-2 4-1-16,0 2-1 0,1 6-2 15,0 1 0-15,-1 8-4 0,2 5-3 16,0 0-5-16,0 0 2 0,0 0-2 0,2 1 0 16,-2-6-3-16,3-1-2 0,-3-9 1 15,1-1 0-15,-1-4 8 0,0-6 1 16,0-6-3-16,3-4-6 0,-1-5 6 0,-6 0-6 16,19-14-1-16,-8 0 1 0,3 0-3 15,1-5-2-15,2 0-2 0,-2 3 2 16,0 1-2-16,2-2 1 0,-5 8-2 0,4-3-1 15,-4 8-6-15,1-1 4 0,-1 3 1 16,1 4 0-16,-2-2 3 0,1 1-1 16,2 5-4-16,-2 0 2 0,2 2-1 15,1-3 0-15,0-3-1 0,0 4-4 0,-1-4-8 16,0 2-9-16,0-4-12 0,1 0-14 16,2-6-13-16,0 0-17 0,0-1-20 0,0-1-25 15,-1-5-16-15,0-1-27 0,-2 1-461 16,-1-6 213-16,-2 1 140 0</inkml:trace>
  <inkml:trace contextRef="#ctx0" brushRef="#br0" timeOffset="95938.9963">7033 17276 192 0,'-25'3'206'0,"6"-3"-18"0,9-3-21 0,4-3-15 15,6-2-14-15,8-5-7 0,4 0-10 16,7-6-10-16,9-2-9 0,10-2-11 16,19-11-10-16,7 0-8 0,1-1-7 15,-2 2-6-15,-3 5-8 0,-10 7-1 0,-7 1-11 16,-7 6-24-16,-5-1-35 0,-1 2-30 16,-2 1-17-16,-3 4-32 0,3 1-40 15,0-5-430-15,0 5 194 0,7 0 127 0</inkml:trace>
  <inkml:trace contextRef="#ctx0" brushRef="#br0" timeOffset="96751.6334">9281 16501 186 0,'-8'-2'208'0,"-1"-4"-4"0,-6 6-7 15,1 2-11-15,-6 4-11 0,-3 7-14 16,-6 6-8-16,-1 4-16 0,-1 9-12 16,1 4-8-16,-2 20-11 0,5 5-8 0,3 4-6 15,7 2-10-15,9-7-9 0,3-5-5 16,5-1-6-16,5-3-7 0,5 3-5 16,3-7-4-16,5-5-8 0,6-2-3 0,2-10-5 15,-3-3-1-15,5-8-4 0,1-4-3 16,-4-9-6-16,-1-4-1 0,-1-4-1 15,5-4-1-15,-3-1-1 0,1-8-3 16,-2-4-2-16,-2-2 0 0,-1-4-2 0,-4 1-1 16,0-2-2-16,-5 5 2 0,2 0-2 15,-4 0 0-15,-2 8 0 0,1-2-1 16,-1 7-4-16,-3-1 3 0,1 9 1 0,-6 0 3 16,10 11-3-16,-3 3 2 0,-1-1-1 15,0 4 0-15,3 6 0 0,0 0-2 16,1-3 4-16,0 7-4 0,2-5 0 0,0 0-1 15,3-1 0-15,-1-2 1 0,2 0-2 16,-2-4-1-16,-2-7 0 0,4 0-1 16,-4-4 1-16,1-4-3 0,-2-4-2 0,-5 2-9 15,3-10 4-15,-5 1-1 0,0-2-4 16,-4-5-4-16,-4 3-4 0,0-4 2 16,-3 4 5-16,1 0-1 0,-5-2 0 0,3 5 5 15,-3 0-2-15,1-2 5 0,2 2-1 16,0 4 4-16,2-1-1 0,0-1-2 15,4 3 4-15,0-1-1 0,2 0 1 0,4 1 5 16,0-5-3-16,4-1-2 0,4 4-1 16,0-5 4-16,3 0 2 0,2-4-2 15,-2 3 4-15,1 1-5 0,4-1 2 16,-4 2 1-16,-3-1-1 0,-2 7 2 0,-1-5 1 16,-3 5-1-16,1 1-1 0,-4 4-1 15,-4 2 3-15,0 0 0 0,0 0-2 0,6 8 6 16,-3-3-5-16,1 3 3 0,1 0-1 15,3-1-2-15,0 5 2 0,5-5-3 16,2 5 5-16,2-5 1 0,6 0-4 0,-2 2 4 16,3 0-2-16,-1 3-1 0,-2-5 2 15,0 5-1-15,-1-5 5 0,-6 3 2 16,3 3 10-16,-6-1 4 0,-1 1 2 0,-6 0 4 16,-2 1-2-16,-2-5-4 0,-6 6-1 15,0 3-2-15,-3-5-1 0,-6 1-4 16,1 0-2-16,-4 0-7 0,0-6-23 15,-1-1-11-15,-1-5-24 0,4-2-29 0,-2-2-26 16,4 1-24-16,-1-11-30 0,4 2-20 16,1-10-487-16,1 0 228 0,7-7 150 0</inkml:trace>
  <inkml:trace contextRef="#ctx0" brushRef="#br0" timeOffset="96976.3279">10176 16362 55 0,'5'-4'152'0,"-5"4"8"16,0 0 3-16,10 17 2 0,-6-5-1 0,3 6-6 16,-3 7-6-16,3 4-8 0,-3 5-2 15,2 0-11-15,-2 8-13 0,2-2-8 16,0 10-9-16,2-1-8 0,-2 3-12 0,2-6-7 16,-2 2-8-16,5-3-14 0,-3-5-15 15,1-6-19-15,4-3-27 0,-1 1-27 16,2-3-27-16,-2-8-27 0,0-6-31 15,1-2-31-15,-2-1-483 0,2-5 216 0,-1-5 143 16</inkml:trace>
  <inkml:trace contextRef="#ctx0" brushRef="#br0" timeOffset="97144.4319">10348 16933 96 0,'-2'-7'147'0,"-2"-1"-14"16,4-2-7-16,0 1-3 0,2 2-11 15,2-6-11-15,2-1-10 0,2 0-11 16,5-6-8-16,0 6-10 0,4-7-5 16,2 0-21-16,4 0-41 0,-1 0-45 0,1 0-50 15,-2 2-268-15,2-1 125 0,1-2 83 16</inkml:trace>
  <inkml:trace contextRef="#ctx0" brushRef="#br0" timeOffset="97412.0474">11582 16455 140 0,'0'0'224'0,"0"0"-6"0,8-4-6 15,-8 4-10-15,4-5-15 0,-1-1-15 0,-1-3-17 16,0 4-12-16,0-3-15 0,0 1-15 15,2 0-9-15,-2-4-13 0,3 1-7 16,-1 2-13-16,0-1-18 0,-1 1-24 0,-1 4-29 16,2-5-37-16,-2 5-28 0,-2 4-24 15,6 0-18-15,-6 0-21 0,0 0-23 16,2 15-444-16,-2-8 202 0,-2 7 134 0</inkml:trace>
  <inkml:trace contextRef="#ctx0" brushRef="#br0" timeOffset="97597.4917">11677 16899 33 0,'6'7'201'0,"1"-1"9"15,-1-6 5-15,3 2 0 0,-3 2-10 0,-6-4-10 16,15-6-18-16,-7 2-17 0,-2 1-16 16,4-3-13-16,-2-1-16 0,-2-1-19 15,0-2-31-15,0 1-32 0,-1 0-39 0,-1 2-37 16,1 1-45-16,-1-1-47 0,-2-5-57 15,-2 6-397-15,-2-1 200 0,2 0 132 16</inkml:trace>
  <inkml:trace contextRef="#ctx0" brushRef="#br0" timeOffset="98787.4706">13521 15898 28 0,'2'-11'166'0,"2"4"-23"15,-2-6-8-15,2 0-13 0,1-1-8 16,-3-2-9-16,2 3-7 0,-4-7-7 0,2 6 2 16,-2 0-2-16,-2 1 1 0,-2 0-6 15,-3 5-9-15,-1 1-6 0,-7 1-6 16,-6 12-2-16,-5 1-2 0,-7 7-4 0,-7 8-4 16,-18 11 0-16,11-4-7 0,7-2-4 15,7-1 0-15,1 2-4 0,6-1-7 16,5-4-4-16,5 3-1 0,2-5-3 15,6 1-2-15,4-3 0 0,0-3-3 16,4 2-3-16,0 0-1 0,2-2 1 0,0-1-2 16,0 4 0-16,-2-4-7 0,-2 6 3 15,0 6 3-15,-6 8-4 0,-6 6 0 0,-2 7-1 16,-14 13 5-16,-1 2-5 0,-5 2 6 16,2-1 4-16,-1-1 8 0,4-2 2 15,6-11 2-15,10-10-4 0,4-5 2 16,2 1-1-16,9-8-3 0,3 1-2 0,10 1-1 15,1-7-6-15,9 2 1 0,7-10-6 16,4-2-12-16,2-4-25 0,7-3-30 16,3-6-26-16,3-2-21 0,6-5-25 15,-1-5-19-15,17-7-12 0,-14 2-6 0,-9-2 2 16,16-9-372-16,-5-1 182 0,-12-2 121 16</inkml:trace>
  <inkml:trace contextRef="#ctx0" brushRef="#br0" timeOffset="99088.3459">13656 16798 966 0,'37'-36'-51'0,"-8"1"22"15,-6 7 20-15,-6 2 29 0,2 1 4 16,-6 4 27-16,-1 3 45 0,-3-3 9 15,-2 5 3-15,-5 0-1 0,-2 8-8 0,-2 1-2 16,-5 1-3-16,-4 6-3 0,-1 2-1 16,-6 2-4-16,0 5-4 0,-3 3-6 15,-1 3-6-15,4 1-9 0,-2 0-9 16,3 5-2-16,5-3-3 0,-1 2-3 0,2-1-7 16,5 0-9-16,2-5-3 0,4 1-1 15,0-2-3-15,2-5-4 0,2-2 0 16,4 0-2-16,1-6-1 0,4 0-3 0,0-6-5 15,3 0 3-15,2-2-4 0,0 1 2 16,2-7 0-16,-4 7-1 0,1-1-2 16,-2 2 1-16,2-1 0 0,-5 1-2 15,2 5 1-15,-4-4-2 0,3 5-2 0,-3 0 1 16,1 6-1-16,0-4-3 0,-1 2-8 16,0 3-7-16,2-5-19 0,0 4-16 0,0 0-21 15,6 0-25-15,-1-5-29 0,-3 1-38 16,4-2-39-16,0-2-444 0,1 1 221 15,-2-5 146-15</inkml:trace>
  <inkml:trace contextRef="#ctx0" brushRef="#br0" timeOffset="99781.9034">14486 16348 33 0,'0'0'240'16,"0"0"-13"-16,0 0-18 0,-28 6-16 15,14-2-10-15,-6 7-13 0,-2-1-17 0,-2 7-17 16,1 4-7-16,-3-1-12 0,4 4-12 15,2 1-9-15,3 3-11 0,2-1-9 0,7 0-8 16,1-5-6-16,7 1-8 0,2 1-13 16,5 0-11-16,3-5-11 0,3 0-15 15,2-6-12-15,5 1-17 0,0-7-13 16,4-5-12-16,-1-2-11 0,5-6-14 0,-2-1 3 16,7-7-7-16,-1-2 5 0,1-11 4 15,-1-1 8-15,-2-5 7 0,-2-2 7 0,3-20 2 16,1 0 13-16,0-8 9 15,-5-2-2-15,-2 1 12 0,-4 1 18 0,-3 7 5 16,-6 10 21-16,-4 12 16 0,-2 6 10 16,-3 3-1-16,-1 8-1 0,-4 3 7 0,2 7-6 15,-5 7 6-15,5 0-3 0,0 0-5 16,-14 27 1-16,8-7-4 0,2 4-1 16,-1 5-5-16,1 8-6 0,1 1 1 15,3 2-4-15,0 2-5 0,3-2-5 0,1 0 2 16,3-4-3-16,-1-2-3 0,-2-5-1 15,2-2-1-15,-2-6-2 0,3-2-4 0,2-6 1 16,1-7-1-16,1-1-3 0,-1-5-1 16,7-5 1-16,-2-1-3 0,7-6-5 15,-4 4 4-15,3-6 2 0,3 6-4 16,-4-6 0-16,2 7-2 0,-3-5 0 0,0 11 1 16,-2-3 2-16,2 8-4 0,-2 0 6 15,2 1 0-15,-4 3 1 0,2 4 2 16,-1 1 1-16,2 1 1 0,-2-6 3 15,4 4-1-15,-4 1 2 0,4-3-3 0,1-4 2 16,-1-1-4-16,4-5-3 0,4-3-22 16,-1-1-38-16,7-10-42 0,0 1-56 15,7-12-74-15,-1 3-569 0,10-19 270 0,1 5 178 16</inkml:trace>
  <inkml:trace contextRef="#ctx0" brushRef="#br0" timeOffset="100300.7091">16573 16454 75 0,'-10'0'206'0,"1"0"1"0,9 0-8 16,-13-3-13-16,13 3-16 0,-10 0-7 16,10 0-13-16,0-8-14 0,4-4-8 15,4 2-7-15,5-6-14 0,0-2-10 0,4 0-9 16,2-8-10-16,0 3-8 0,-3-4-6 15,0 2-7-15,-4 5-4 0,-1 1-6 16,-3 1-6-16,-1-1-2 0,-5 6-7 16,-2 3-3-16,-2 3 0 0,-5 1-5 0,1 0-2 15,-5 6-1-15,3 0-3 0,8 0-3 16,-14 6-3-16,8 1 2 0,4 1-5 0,2 4 2 16,4-3 0-16,2 4-3 0,4 3-2 15,0 3 2-15,5 0 0 0,-2 2 1 16,4 0-1-16,-5 0-2 0,2-2 2 15,-4 2-1-15,-2 0 1 0,-4-4 5 0,-2 0-3 16,-2-3 2-16,-4 3-2 0,-2 0 0 16,-4-8-4-16,-4 3-4 0,0-8-12 15,-3-1-18-15,-2-3-28 0,2-3-34 0,1-6-36 16,-2 1-26-16,4-6-22 0,1-8-23 16,6-2-495-16,3-5 235 0,6 1 155 15</inkml:trace>
  <inkml:trace contextRef="#ctx0" brushRef="#br0" timeOffset="101179.9577">17090 15491 113 0,'21'-4'139'0,"-7"6"2"0,2 8 13 15,-6 1 3-15,0 8 4 0,1 2 1 16,-2 13-3-16,-1 0-9 0,-2 4-10 0,1 11-12 16,-1 2-11-16,-2-2-13 0,0 1-7 15,1-4-12-15,-5-4-11 0,2-1-18 16,0 2-24-16,-4-3-21 0,2-2-32 15,-2 0-27-15,-1-10-17 0,-3-1-13 0,0-1-26 16,-1-10-2-16,1-2-4 0,0-7 10 16,0-1 10-16,-3-5 10 0,2-1 8 15,7 0 10-15,-10-7 15 0,6 5 13 16,2-3 15-16,2 5 11 0,-2-8 11 0,2 8 12 16,6-12 0-16,0 9 14 0,5-2 3 15,4 3 9-15,2-5 0 0,2 1-3 0,4 0 0 16,3-1-3-16,-1-1-2 0,7 1-4 15,0-7-10-15,-1 3 12 0,-1-4 3 16,-2-1-9-16,-4-3 2 0,0 1 7 0,-7 1-1 16,-3-2 3-16,-3-1 2 0,-2 4 4 15,-7 2-4-15,-2 0-1 0,-2 3-3 16,-2 3-4-16,-5 3 0 0,-2 2-2 0,11 3-2 16,-23 10 0-16,9 1-3 0,-2 3-2 15,2 3-2-15,-1 5-1 0,6 0-1 16,1 0-3-16,4 5-1 0,2 0-7 0,2-4 4 15,4 2-2-15,4 0 0 0,5-4-2 16,0 1-1-16,3-6-2 0,2-3-6 16,1-3-4-16,-1-5 1 0,4 1-2 15,-2-6-2-15,2-6-3 0,1 1 4 16,1-5 1-16,-4-2-2 0,2-2-1 0,-5-3 5 16,0 1 2-16,0-1 1 0,-5 0 5 15,4 3 5-15,-6 3 8 0,-2-1 11 0,1 5 6 16,-5 1 3-16,1 6 7 0,-5 0 5 15,4 11 5-15,-4-1 0 0,0 9-2 16,-2 0-2-16,2 6-2 0,-2 5-4 16,-1-1-3-16,1 11-6 0,2-4 0 0,0 6-5 15,2 3-3-15,-2-2-6 0,3-2-5 16,-3 1-3-16,2-7-2 0,0-2 0 0,-2-5-4 16,0-7 4-16,2-1 0 0,-2-6-5 15,0-7 6-15,-2-1 2 0,2-6 5 16,0 0 2-16,0 0 8 0,-13-27-1 0,8 13 7 15,3-13-6-15,-2-7 2 0,4-1-2 16,0-13-2-16,6-1 1 0,1-4-8 16,10-18 3-16,2 18-5 0,0 11-1 15,2-1-1-15,5 10-2 0,1 0 3 16,-1 12-3-16,0 6 3 0,-2 2 2 0,0 7-3 16,-3 4 4-16,0 4 3 0,-4 4 1 15,-1 1-1-15,-2 7 0 0,-4-1 2 0,-4 0-1 16,-3 2 5-16,-6 5-2 0,-3 0-4 15,-6-2 4-15,-6 1-7 0,-4 1 0 16,-6 0-2-16,-4-5-1 0,1-2-5 16,-1 1-8-16,-1-9-11 0,4 3-12 0,2-8-23 15,-1-2-24-15,3-4-45 0,3-1-38 16,8-3-40-16,1 1-35 0,4-7-36 0,5 3-608 16,4 0 296-16,2 0 195 0</inkml:trace>
  <inkml:trace contextRef="#ctx0" brushRef="#br0" timeOffset="102229.9917">19197 16114 100 0,'0'-16'199'0,"-2"-1"-8"16,0 9 0-16,0-4-3 0,-2 5-19 15,0 1 0-15,-4 4-17 0,-1 2-9 16,9 0-13-16,-26 9-8 0,10 3-11 0,-2 5-8 15,2 1-9-15,1 7-10 0,0 4-7 16,7-6-8-16,1 6-6 0,5 0-6 16,4 1-4-16,0-2-8 0,9 4-5 15,-1-3-8-15,6-1-8 0,0-1 2 0,4-8-4 16,-2-3-4-16,3-3 0 0,1-5-3 16,-2-2-1-16,4-6-4 0,1-6-2 15,1 0 2-15,0-4-2 0,3-4-4 16,-3-6 0-16,-2 1 0 0,2-4-3 0,-4-2 2 15,-1 2-2-15,-5-2 2 0,0 4-3 16,-4 2 1-16,0 3-1 0,0 1 3 0,-4 5-6 16,-2 0 5-16,0 4-1 0,-1 5-2 15,-5 1-1-15,0 0 3 0,10 13 0 16,-6-6 1-16,1 6-2 0,3 1 0 16,1-3 0-16,-1 7 0 0,0-5-2 0,4 0 1 15,-2 3 0-15,2-7-2 0,1 1 0 16,0-1-4-16,0-1 3 0,-3-4-1 15,0-3 3-15,2 2-1 0,-4-6-4 0,0-2 0 16,-2 1-5-16,-1-5 4 0,-3-1 0 16,-2-3-1-16,-2-3-1 0,-1 3-1 15,-1 0 3-15,-4-5-5 0,2 4 8 0,0 3-2 16,-4-2 1-16,6 1-5 0,-2 4 6 16,2 2 0-16,0-2 1 0,2 1-1 15,2-3 3-15,2 6-1 0,2-3-2 16,6 1 0-16,2-2 4 0,2 3-1 0,3-3 0 15,0 0 3-15,4-1-1 0,3-1-3 16,-2 3 2-16,2-7 1 0,-3 7-2 0,0-5 1 16,-2 3-1-16,-4-1 4 0,-2 7-5 15,-3-6 3-15,-1 3 0 0,-3 2 2 16,-2 1-2-16,-4 3 6 0,5-3 1 16,-5 3-3-16,0 0 0 0,0 0 2 0,10 10-2 15,-5-7 1-15,3 3-2 0,0 0 1 16,3 2-5-16,2-3 3 0,1 3-2 0,4-1 3 15,-2 3 0-15,1-1 1 0,3-1-1 16,-6 2-1-16,1 1-2 0,-2-4 5 16,-3 7 3-16,-1-5 4 0,-3 2 5 15,-4-1 1-15,-2 1-1 0,-6 3 0 0,-1-1-2 16,-3 0-2-16,-5 0-1 0,-2 1-1 16,1 2-4-16,-6-9-4 0,3 5-9 15,0-5-15-15,2-2-21 0,3-2-21 16,-2-3-22-16,4 0-25 0,1-6-25 0,5 1-23 15,-1-5-21-15,5-3-500 0,2-3 231 16,2-4 152-16</inkml:trace>
  <inkml:trace contextRef="#ctx0" brushRef="#br0" timeOffset="102452.3298">20387 15486 83 0,'13'16'157'16,"-8"0"5"-16,-1 5 4 0,-2 5-2 15,0 7 0-15,0 5 0 0,-2 2-4 0,-2 6-5 16,2-3-5-16,-2 3-9 0,0 5-12 16,-2 1-11-16,1-8-12 0,3 2-9 0,-2-4-10 15,4 2-9-15,1-7-8 0,1 2-14 16,2-5-6-16,2-3-20 0,0-3-25 16,1-6-27-16,2-2-28 0,1-1-34 15,-1-8-30-15,-1-1-34 0,-1-6-38 0,2-1-456 16,-3-3 218-16,-8 0 144 0</inkml:trace>
  <inkml:trace contextRef="#ctx0" brushRef="#br0" timeOffset="102586.4421">20559 16169 75 0,'-3'-7'143'0,"3"1"-11"0,-2-2-7 16,4-1-3-16,-2 5-13 0,0-4-12 16,3 3-8-16,1-3-13 0,2-4-7 0,3 3-6 15,4-3-26-15,-1 4-35 0,8-6-39 16,-2 1-47-16,8-6-263 0,-1 3 118 15,1-5 78-15</inkml:trace>
  <inkml:trace contextRef="#ctx0" brushRef="#br0" timeOffset="102962.3511">21623 15516 52 0,'0'0'230'0,"0"0"11"15,0 0 2-15,0 0-4 0,-18 21-8 0,7-8-14 16,-4 2-12-16,-2 11-11 0,-3 6-12 16,2 6-18-16,-4 0-10 0,6 6-13 0,-1 0-8 15,0 0-18-15,2 5-7 0,5-3-9 16,-1-3-4-16,0 6-6 0,5-12-5 16,0 3-9-16,1 0-11 0,1-6-2 15,0 2-3-15,0-7-7 0,2-1-8 0,2-3-2 16,-2-1-7-16,-1-4 6 0,3-3-1 15,-2 1-9-15,2-1 4 0,-2-4-7 0,2 0-1 16,-2-5-4-16,2 5-4 0,0-6 4 16,0 2-7-16,0-4-1 0,0 3 0 15,2-2-4-15,-2-6-6 0,0 8-2 16,0-8-16-16,4 6-10 0,-4-6-14 0,0 0-18 16,0 0-18-16,5 1-24 0,-5-1-27 15,0 0-27-15,0 0-26 0,0 0-22 16,8-13-24-16,-8 11-20 0,2-4-630 0,-2 6 297 15,4-8 196-15</inkml:trace>
  <inkml:trace contextRef="#ctx0" brushRef="#br0" timeOffset="103363.6411">22344 16143 62 0,'4'-8'212'0,"2"0"6"0,0 3 0 15,-2-3-5-15,2 2-18 0,1-1-19 0,-3 1-18 16,3-2-15-16,-3 1-24 0,0 1-35 15,0-1-43-15,0-1-44 0,-1 3-49 16,1-7-65-16,-2 1-450 0,0 1 193 16,-2-3 127-16</inkml:trace>
  <inkml:trace contextRef="#ctx0" brushRef="#br0" timeOffset="105796.4815">22284 16080 56 0,'0'0'135'0,"0"0"-7"0,0 0-3 16,0 0-2-16,0 0-6 0,0 0-7 0,-13 13 0 15,11-8-3-15,-2 5-5 0,-2 4-4 16,-4-1-2-16,2 2-2 0,-2 4-8 16,0 2-3-16,1 0-11 0,-2 2-4 15,3-2-6-15,1-3-5 0,1-1-8 16,4-1-2-16,0 0-3 0,2-7-5 0,4 3-1 16,0-5-3-16,3-1-8 0,1-6-1 15,3 0 0-15,0-6-3 0,-1 1-4 16,0-5-1-16,1 2-1 0,-4-5-1 0,1 0-4 15,-4-1-1-15,-2 3 1 0,0 2-7 16,-4-4 3-16,-2 5 0 0,-2-1-6 0,-5 1-10 16,-2 3-3-16,-1-1-23 0,-6 5-10 15,1 1-23-15,5 0-27 0,-2 0-17 16,4 0-31-16,0 0-33 0,3 0-378 0,9 0 188 16,0 0 124-16</inkml:trace>
  <inkml:trace contextRef="#ctx0" brushRef="#br0" timeOffset="106060.3477">23632 15337 44 0,'0'0'86'0,"-8"7"-18"0,8-7-25 16,-7 3-27-16,7-3-32 0,0 0-66 15,0 0 27-15,-2 3 19 0</inkml:trace>
  <inkml:trace contextRef="#ctx0" brushRef="#br0" timeOffset="106457.9257">23325 15910 189 0,'0'0'207'15,"0"0"-9"-15,9 8-11 0,-1-8-10 16,6 0-11-16,6 0-10 0,8-2-13 15,1 0-5-15,11-4-11 0,0 0-7 0,7 5-7 16,6-5-7-16,3-2-9 0,-2 1-9 16,-1 1-9-16,0 0-8 0,-9 0-7 15,-1 5-7-15,-1-6-5 0,-10 2-6 16,0 2-7-16,-7 3-11 0,-1-6-16 0,-4 2-24 16,-2-1-33-16,-6 1-34 0,-1 0-33 15,-5 2-25-15,-4-1-31 0,-2 3-26 0,0 0-457 16,0 0 221-16,-25 0 147 0</inkml:trace>
  <inkml:trace contextRef="#ctx0" brushRef="#br0" timeOffset="106718.0983">23200 16218 41 0,'-10'6'183'15,"6"-1"7"-15,2 0 21 0,2-5 14 0,12 3 2 16,1-3-4-16,8 3-11 0,6-6-15 15,7 0-9-15,7 0-18 0,5-4-9 16,9 0-18-16,5-2-15 0,-1-1-6 16,21-1-14-16,-15 1-11 0,-7 2-8 0,-3 1-14 15,-10 1-2-15,-1 0-9 0,-4 1-9 16,-7 3-8-16,-1-4-14 0,-4 4-10 0,-7-2-18 16,-1 0-25-16,-6 4-28 0,-1-5-34 15,-7 5-22-15,1-6-29 0,-3 4-34 16,-4 2-36-16,-2-9-36 0,2 9-541 15,-6-10 265-15,-3 2 175 0</inkml:trace>
  <inkml:trace contextRef="#ctx0" brushRef="#br0" timeOffset="107106.6151">23461 15291 184 0,'-11'-5'203'16,"2"2"5"-16,3 3-7 0,0-1-8 0,6 1-9 16,-6 7-11-16,6-7 0 0,-3 10-8 15,8 1-13-15,3 5-4 0,7 2-5 16,6 3-12-16,5 2-8 0,9 5-14 16,17 14-5-16,5-9-10 0,6 5-9 0,9-7-11 15,0 3-5-15,2-1-11 0,2 1-3 16,3 0-3-16,1-3-5 0,0 1-11 15,-6 0 1-15,-1-4-5 0,-8 0 0 0,-17-3 1 16,-7-1-8-16,-5-3 0 0,-10 0 0 16,-6 5-5-16,-5 1-2 0,-8-2-3 15,-7 6 4-15,-7-3-1 0,-6 3-4 16,-9 12-2-16,-14 9 0 0,-9 2 1 0,-1-2-3 16,-7-2-3-16,-1-6 1 0,1 2-5 15,3-6-6-15,7-6-10 0,7-9-15 0,2-1-22 16,5-5-33-16,1 2-32 0,8-7-47 15,0-1-36-15,5-6-46 0,3-2-656 16,5-2 306-16,1-3 202 0</inkml:trace>
  <inkml:trace contextRef="#ctx0" brushRef="#br0" timeOffset="107946.0424">25303 15799 10 0,'-6'-15'201'0,"2"2"-4"16,4 2-12-16,-2 1-15 0,4 3-17 0,0-1-11 15,0 2-17-15,6 3-12 0,-2-1-8 16,4 4-4-16,3 1-8 0,4 5-8 16,0 4-7-16,4 3-5 0,2 6-9 0,1 1-10 15,-5 7-1-15,-1 1-6 0,-2 0-5 16,-4 3-3-16,-4 1-5 0,-1 0-3 16,-3-1-1-16,-4-2-1 0,-2 1-4 15,0-2-2-15,-5-4-5 0,1 0 2 0,-2-3-4 16,0-6-3-16,-1 1 6 0,0-5 0 15,3-4 7-15,-2-1-3 0,1-6 1 16,7 0-3-16,0 0-3 0,-6-13 1 0,8-1 1 16,2-1-6-16,5-4 1 0,1-4-2 15,7-3-1-15,0-1-1 0,2 1-1 16,0 2-3-16,2 4-3 0,-1 3 3 0,-4 3-2 16,4 4 2-16,-8 3-1 0,3 7 1 15,-2 0-1-15,-1 4-3 0,1 5 3 16,-3 1-7-16,0 3 5 0,0 0 0 0,0 6-1 15,-2-6-1-15,1 4-5 0,2 2 0 16,1-5-1-16,-1 0 0 0,1-1-2 16,2-5 2-16,0 1-3 0,1-5 2 15,0 0-1-15,0 0 1 0,4-8 1 0,0 0-2 0,-1-2 3 0,0-1 0 16,3-1-1-16,-2-5-4 0,-2 2 2 16,2 1 5-16,-2-2-1 0,-5 3 1 0,1 4-2 15,-2-3 2-15,0 2-2 0,-3 3 2 16,-2 6-1-16,-6-3 3 0,11 6-5 15,-7 2 3 1,1 0-1-16,1 4 3 0,-2-2 0 0,2 4-3 16,0-1 3-16,5-2-2 0,-2 2 3 15,1-3-4-15,3-3 4 0,-1 3-2 16,4-6 4-16,-2-1 2 0,1-3 3 0,0-3 4 16,0-1 6-16,0-2 10 0,-3-5 2 15,-1-3-4-15,-1-1 0 0,-4 0 2 16,2-6-1-16,-6 0 3 0,-2-1-1 0,-2 3-1 0,-6-5 1 15,-2 3-3-15,-9 0-3 0,-6 4-3 16,-5-2-3-16,-6 5-1 0,-4 7-2 16,0-1 1-16,0 2-4 0,-3 5 1 0,7 2-2 15,0 2-5-15,1 2-8 0,-2 7-17 16,8-8-19-16,1 5-34 0,5 0-22 16,-1 3-24-16,8 0-35 0,1 1-36 0,4-2-38 0,0 2-526 15,7 1 256-15,-2-1 169 0</inkml:trace>
  <inkml:trace contextRef="#ctx0" brushRef="#br0" timeOffset="108215.4004">25495 16661 31 0,'-2'6'231'0,"2"0"0"0,0-6 5 0,0 0 1 16,8 0-12-16,-8 0-15 0,22-6-20 15,-4-2-11-15,3 0-18 0,9 0-16 16,6-5-13-16,4 6-6 0,9-7-11 0,2 1-7 16,-3 1-9-16,1 3-12 0,-1-4-10 0,-9 5-9 15,-1-3-2-15,-2 3-7 0,-8 0-5 0,-1 3-10 16,-3 3-3 0,-4-4-7-16,-2 0-18 0,-2 4-21 15,-3-3-31-15,-3-1-35 0,-1 4-38 0,0-4-46 16,-3 0-44-16,-2 4-58 0,0-4-549 0,0-2 274 15,-2 2 181-15</inkml:trace>
  <inkml:trace contextRef="#ctx0" brushRef="#br0" timeOffset="108378.1728">26309 16461 178 0,'-2'4'215'16,"-2"-2"-3"-16,4-2-15 0,-6 6-21 0,6-6-23 15,-10 0-33-15,10 0-40 0,0 0-49 16,-15-6-67-16,10 0-84 0,-1-1-291 0,4-1 140 16,-5-1 92-16</inkml:trace>
  <inkml:trace contextRef="#ctx0" brushRef="#br0" timeOffset="109279.4441">26905 15655 138 0,'0'0'203'15,"-16"0"-10"-15,10 6-15 0,0-5-16 16,-5 11-14-16,3-2-10 0,0 4-12 0,-1 4-15 15,-2 3-7 1,5 5-14-16,0-5-4 0,2 6-13 16,4-4-3-16,4 4-9 0,0-4-9 0,2 1-4 15,2-3-3-15,6-3-3 0,0-2-5 16,3-2-6-16,0-7-2 0,2-1-5 16,-1-4-5-16,0-2 2 0,-1-5-2 15,0-3-3-15,-4-2-2 0,-3-3 1 0,-2 0-1 16,-3-8-2-16,-5 4-4 0,-3-4 1 0,-5 4-4 15,-4-4-1-15,-1-1 3 0,-4 9 0 0,0 0-2 16,1-1-1-16,2 3-3 0,4 3 2 16,0 1-3-16,3 5-3 0,3-4-1 15,4 3 4-15,0 3-2 0,15-4 0 0,1-2 0 16,4 2-1-16,5 0-1 0,5-3 1 16,6-7 0-16,8 1-2 0,1-3 2 0,-3-7 4 0,3 1-1 15,11-10 0-15,-3-5 3 0,-2 1 5 16,-7-7 1-16,-8 6 8 0,-8 3 3 15,-3 0 10-15,-7 5 12 0,-2 3 12 16,-6 2 9-16,0 5 0 0,-6 4 1 0,-4 6-4 16,-4 5-4-16,-6 7 1 0,10-3 6 15,-20 16-1 1,7 5 3-16,-4 10-6 0,0 11-5 0,3 2-3 16,-4 26-4-16,6 2-2 0,6-8-5 15,2-3-2-15,4 3-4 0,4 14-5 0,0 2 0 16,2 3-7-16,2-6-2 15,1-1-7-15,2-2 1 0,-3-11-6 0,-4-8 3 16,2 0-5-16,-1-2-10 0,-5-9 2 16,0-1 6-16,-2-4-3 0,-7 2-1 0,1-8 3 0,-5-2-2 15,-2 0-2-15,-3-10-1 0,-2-4 2 16,-1-3 5-16,-3-5 3 0,0-7-3 0,0-2 7 16,-4-8-1-16,3-5 3 0,-1-2 5 15,4-12-3-15,2 1 5 0,5-4 3 16,7-8-5-16,4 1-2 0,8-4-2 15,4-7-4-15,9-20 2 16,13 5-7-16,6 1-10 0,7 0-19 16,3 4-21-16,3 0-44 0,-1-1-50 0,-3 4-57 15,3 5-36-15,-1 1-68 0,1 3-650 16,-3 2 323-16,-9 7 213 0</inkml:trace>
  <inkml:trace contextRef="#ctx0" brushRef="#br0" timeOffset="109780.1621">28339 16042 162 0,'0'0'206'16,"0"0"-2"-16,0-18-4 0,6 5-9 0,2 0-17 15,0-8-11-15,4 0-11 0,5-9-18 16,5-7-11-16,-2 2-11 0,2-8-12 0,1 3-12 0,0-2-8 16,-2-3-8-16,-1 9-8 0,-8 0-6 15,1 8-5-15,-4 4-4 0,-3 3-6 16,-4 4-6-16,-4 3-2 0,0 3-5 15,-2 3-3-15,-5 5-3 0,2 1-1 0,7 2-1 16,-12 7-6-16,8 1-1 0,2 1-5 16,2 5 3-16,2 3-4 0,2 7 1 0,2-3 0 0,4 4-4 15,4 6-2-15,-4 0 1 0,3 0 1 16,0 2-3-16,-3 0 2 0,-1-2-1 16,-1 1-1-16,-4-2 1 0,-2-4 0 15,-2-5-1-15,-6 2 4 0,0-2-2 0,-5-2 3 16,-4 0-3-16,0-5 0 0,-3 0 0 15,0-5-3 1,0-5-3-16,-2-4-9 0,-1 0-16 0,-2-7-22 16,4-2-20-16,0-6-35 0,2-1-22 15,4-8-28-15,1-5-21 0,1-1-27 16,6-9-440-16,5 8 218 0,7-10 144 0</inkml:trace>
  <inkml:trace contextRef="#ctx0" brushRef="#br0" timeOffset="110634.2851">28922 14937 71 0,'4'0'147'0,"-4"0"20"0,4 15 10 0,-6-5-2 15,0 8-5-15,0 6 0 0,-3 6-9 16,-1 8-3-16,2 2-12 0,-3 13-6 16,1 3-14-16,2-1-11 15,4 6-13-15,0-2-9 0,4 0-9 16,2-2-8-16,5 15-7 0,2-15-9 15,2-9-8-15,-1-6-8 0,4-2-6 0,0-6-4 16,2-8-9-16,1-3-4 0,-3-9-2 16,6-1-4-16,-3-5-3 0,0-2-1 15,0-6-1-15,3-3-4 0,-3-8 1 16,2 4 0-16,-4-6-3 0,5-8 1 0,-6-1-3 0,-2 2 5 16,-2-1-3-16,-1 0 0 0,-5 0 2 15,-1 4 3-15,-1 1 1 0,-6 1 1 16,0 4-1-16,-2 1 0 0,-4 5 1 0,-3-2-2 15,-2 7 1-15,1 0 3 0,-2 2-2 16,-2 7-2-16,2 0-1 0,2 4 0 16,-1 1 0-16,2 1-2 0,3 2 0 0,0 0 2 0,3 1-8 15,3 1 2-15,3-1-4 0,1-5-4 16,2 3-6-16,3-2-3 0,1-1-10 16,5-3-6-16,-3-1-3 0,6-8-4 0,-2 5 2 15,4-9-5-15,-1 0-3 0,-1-1 4 16,4-5 6-16,-1 2 3 0,0-8 1 0,-4-2 2 15,5-1 6 1,-2-6 5-16,0 0 5 0,-6 0 8 16,5 1 12-16,-6 2 5 0,0 5 7 0,-3-2 10 15,-2 5 6-15,0-1 2 0,-2 7-1 16,-2 3 3-16,-2 2 6 0,-2 2 8 0,0 0 3 16,-2 22 2-16,0-4 2 0,0 2-2 15,-2 1-1-15,0 6-6 0,-2 2-8 16,4 0-5-16,-4 5 1 0,0 1-4 0,4 4-6 15,-2 1-5-15,0-4-5 0,4 4-8 0,-4-2-15 16,4 0-8-16,-3-7-9 0,3-1 1 16,0-7-1-16,-2-2 2 0,2-2 1 15,0-4 0-15,-2-4 3 0,2-2 1 16,-2-7 2-16,2-2 4 0,0 0 10 0,-9-17 3 0,3 4 6 31,2-5 0-31,-1-5 3 0,3-9-1 16,-2-5 5-16,2-4 3 0,2-2 1 0,4-2 1 15,0-5-6-15,3 10-2 0,1 0-3 16,3 2 2-16,4 4-2 0,1 4 3 16,4 5-6-16,-1 1-3 0,2 7-1 0,-2 2 2 15,3 10 4-15,-2-1-1 0,-1 5-2 16,-2 2-1-16,-2 6-1 0,0 2-2 0,-4 4 2 0,-3 1 0 16,-4 4-2-16,-2-3 7 0,-6 4-5 15,-2 2 1-15,-7-1-4 0,-6 7-2 16,-4-5-8-16,-5-6-6 0,0 2-15 15,-1-3-16-15,-3-2-30 0,-2-1-32 0,7-4-36 16,-1-4-30-16,8-1-24 0,-2-3-26 16,5-3-27-16,6-1-526 0,5 0 263 0,2 0 174 0</inkml:trace>
  <inkml:trace contextRef="#ctx0" brushRef="#br0" timeOffset="111019.5253">29791 15887 67 0,'11'-6'176'16,"4"2"6"-16,-2-6-6 0,1-2 2 16,4-3-8-16,-2-2-8 0,6-7-8 15,-1 2-12-15,0-5-12 0,4-5-12 16,1 1-10-16,-1-1-11 0,-2 6-10 0,-4 2-6 16,3 0-5-16,-8 6-5 0,1-1-6 15,-4 4 0-15,-3 2-5 0,-1 5-7 16,-5 2-2-16,-2-1-6 0,0 7 1 0,0 0-6 0,0 0-1 15,-19 10-2-15,15-3-3 0,2 3-6 16,-1-1-3-16,1 3-1 0,2 3-4 0,2-2 0 16,3 2-2-16,1 1-3 0,2 3-1 15,1 0-1-15,1 2-1 0,1-1 0 16,-2-2-1-16,-1 1-1 0,0 2-1 0,-4-2 0 16,-2 2-1-1,0-2 2-15,-6 1 0 0,-2-2 2 16,-2 2-2-16,-5-2 0 0,-4 0-1 15,0-2-6-15,-4-2-8 0,-2-5-16 0,-1-1-26 16,-1-4-30-16,-3 0-32 0,6-7-39 16,-8 2-31-16,2-7-22 0,-3-4-559 15,-5-1 258-15,-1-8 171 0</inkml:trace>
  <inkml:trace contextRef="#ctx0" brushRef="#br0" timeOffset="111282.1712">28623 15268 2116 0,'-38'5'46'16,"8"-4"-2"-16,10 1-8 0,2-2 10 0,8 3 37 15,1-3 31-15,9 0 9 0,0 0-1 0,0 0-7 32,0 0-8-32,39 0-7 0,-10-3-7 15,15 3-9-15,8-2-10 0,9 2 5 0,4-1-6 0,5 1-6 0,-4 1-5 0,1-1-11 31,-3 0 1-31,-11 0-10 0,-4 0 0 16,-3 0-17-16,-8 0-18 0,-3 0-14 0,-4 0-20 0,-8 0-28 16,0 0-37-16,-1-1-43 0,-6-1-46 15,-1-1-40-15,-6 3-40 0,-3-7-700 16,1 1 327-16,-7-1 216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6:05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24786 7654 2 0,'59'-25'12'0,"7"0"0"16,-11 4 1-16,15 1-3 0,-1-1-3 16,-5 6-1-16,12 1 1 0,6 4-1 0,5 1-3 15,8 3-1-15,8 4 1 0,4 2-1 16,3 2-1-16,4 2-2 0,-1 4 0 15,-5 1 0-15,-3 3 3 0,-3-1-4 0,-2 6 2 16,-5 1-1-16,0-2-2 0,-4 5 2 16,0 3-2-16,1-2 5 0,1 3-6 15,-2 0 0-15,14 5 0 0,-16-2 1 16,0-1 1-16,-2 2-2 0,-5 0 3 0,-1 3-2 16,-8 0 0-16,0 3 2 0,-3 1 2 15,-5 2-4-15,-1 0-13 0,-3-1 5 16,0 0 4-16</inkml:trace>
  <inkml:trace contextRef="#ctx0" brushRef="#br0" timeOffset="374.3298">28458 8934 6 0,'-51'13'7'0,"-3"-1"2"0,-6-3 0 0,-27 3 3 16,-12-3-3-16,-5 1 1 0,-6-2 0 15,-4-5 1-15,-5 1-3 0,0-5 1 16,-24-2-1-16,-3-4 7 0,-5-3-6 16,-1-5 4-16,-11-4-5 0,-3 0 0 0,2-2 0 15,7-5 0-15,7-5-1 0,8-2 1 16,0 1-1-16,9-2-1 0,-1-1 0 16,3 0 0-16,4-4 1 0,1 3-3 15,5 0-2-15,6 0 0 0,12 0 2 0,22 7 0 16,9-2-2-16,7 5-1 0,14 1-1 15,11 2 7-15,3 0-7 0,8 4 1 0,2-2-1 16,3 1-2-16,5-4 0 0,0 2 1 16,6 3 1-16,3-5-1 0,4 3-3 15,2 1 2-15,1 0-3 0,6-1-1 16,1-1-1-16,4-2-5 0,4 2 2 0,6-3-3 16,1 0 0-16,1 3-1 0,4 1-1 15,0 0-34-15,1 2 16 0,-2 0 11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6:47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10219 13603 23 0,'-4'-6'96'0,"-3"3"-2"15,3-1-3-15,0 0-2 0,4 4-7 16,-7-3 0-16,7 3 0 0,-2-5 5 0,2 5 6 16,0 0 7-16,34 8 2 0,-4-4-3 15,14 2 0-15,39 7-1 0,10-1 2 16,10 0-2-16,29 2-2 0,3 1 7 0,5 0-3 15,6 1-1-15,0-3-1 0,-4-1 1 16,-3-3-1-16,-7 1-2 0,-24-3 0 16,-7-4-5-16,-1 2-1 0,-9-4-4 0,-17 2-3 15,-13-1-7-15,-7-2-4 0,-6 1 0 16,-3-1-6-16,-7 0-5 0,-3 0-1 16,-3 0-4-16,-6 0-3 0,-3-1-6 15,-2 2 1-15,0-1-4 0,-3-1-7 0,-2 1-4 16,-3 0-14-16,-1-2-23 0,-3-1-37 15,-5 0-59-15,-4 3-58 0,-4-10-52 0,-7 7-56 16,-4-1-658-16,-9 0 315 0,-8 0 207 16</inkml:trace>
  <inkml:trace contextRef="#ctx0" brushRef="#br0" timeOffset="394.5396">9495 14655 1615 0,'-34'15'3'0,"8"-8"10"16,8 5-24-16,2-4 19 0,8 2 15 16,4 1 26-16,4-4 19 0,8 3 13 15,8-1-2-15,6 3 7 0,17 1 4 16,13 4-1-16,33-1 4 0,6 0-1 0,8-1 0 15,22 4-1-15,8-1-4 0,5-1 1 16,-1 0-4-16,-6 1-12 0,-2-2-5 0,-26 0-3 16,-1-2-10-16,-7-2-4 0,-9 4-5 15,-5-3-3-15,-14-1-3 0,-14-6-5 16,-6 1-1-16,-4 0-8 0,-7-2 1 16,-4 1 0-16,-1-3-4 0,-5 1 1 0,-4-1-6 15,2 0 1-15,-4 0-2 0,-3-3 1 16,0 2-3-16,0 0-1 0,-3 2-7 0,-2-4-13 15,-1 3-21-15,-7-3-35 0,0 0-43 16,0 0-47-16,0 0-39 0,0 0-42 16,-30-9-41-16,9 7-570 0,-6-5 287 15,-13 1 190-15</inkml:trace>
  <inkml:trace contextRef="#ctx0" brushRef="#br0" timeOffset="637.5173">10031 15016 1250 0,'-81'8'21'0,"13"-2"82"0,11 1-15 0,0 2-10 15,13 0-9-15,3-3 12 0,5 3 6 16,8 1 10-16,8-1 2 0,9 3 11 0,11-3 0 16,7 1 0-16,9 3-4 0,18-2-13 15,15 3 6-15,27 0 1 0,9 2-4 16,4-2 0-16,4-1-3 0,8-1-6 16,6 1-7-16,-8-4 5 0,-4 3-6 0,-6-2-10 15,-19-2-10-15,-13-4-7 0,-13 2-3 16,-3-2-16-16,-7 0-4 0,-5 1-15 0,-5-2-24 15,-6 0-28-15,-5-3-41 0,-6 2-47 16,-7-2-57-16,0 0-36 0,0 0-45 16,-43-3-656-16,13-5 313 0,-22-2 207 15</inkml:trace>
  <inkml:trace contextRef="#ctx0" brushRef="#br0" timeOffset="11561.6009">2730 3884 124 0,'0'0'158'0,"32"-10"8"0,-9 4-7 16,11-5 0-16,6 0-16 0,16-3 6 16,25-5-6-16,6-3-8 0,9-2-9 15,16-5-2-15,1 2-7 0,-20 2-9 0,0 0-7 16,-2 4-11-16,-7 2-8 0,-3 0-10 15,-18 6-5-15,-12 1-9 0,-3 1-5 16,-10 4-5-16,-4-1-6 0,-4 2-5 0,-5 0-5 16,-3 2-5-16,-5 1-5 0,-1-2-8 15,2 1-13-15,-8 2-18 0,-4 1-24 16,-2-1-35-16,-4 2-39 0,0 0-29 0,0 0-27 16,-27 5-507-16,4 1 230 0,-4 3 153 15</inkml:trace>
  <inkml:trace contextRef="#ctx0" brushRef="#br0" timeOffset="11871.6887">2630 4098 77 0,'-2'9'111'0,"4"-3"9"0,9-3 12 16,8-1 0-16,4-4 2 0,19-1-1 15,16-3-11-15,29-6-6 0,10-1-7 0,7-2-1 16,23-4-3-16,2-2-4 0,-4 0-3 15,-5 3 2-15,-18 1-3 0,-5 0-2 16,3 1-3-16,-7-1-4 0,-6 5-5 0,-5 1-7 16,-18 1-9-16,-13 2-6 0,-9 2-2 15,-7 0 1-15,-3-1-1 0,-4 3-2 16,-3 0-5-16,-3 1-2 0,-3 1-2 0,-2-2-5 16,-2 4-6-16,-3-4-5 0,1 4-1 15,-2-2-4-15,1 1-8 0,-4-2-17 16,2 1-23-16,-2 1-31 0,0-1-30 0,-8 2-40 15,11 0-37-15,-11 0-34 0,6 2-34 16,-6-2-480-16,0 0 241 0,-8 13 158 16</inkml:trace>
  <inkml:trace contextRef="#ctx0" brushRef="#br0" timeOffset="15263.5725">4195 10380 4 0,'6'-2'115'16,"-6"2"-1"-16,0 0 2 0,7-2-1 16,-7 2-2-16,0 0-5 0,0 0 0 0,4-4-7 15,-4 4-4-15,0 0-5 0,6-3-6 16,-6 3 0-16,8-6-5 0,0 4-5 15,4-2 1-15,2-2-1 0,5 1 0 16,9-3 5-16,8 1-5 0,6-3-1 0,11 1 0 16,28-4-1-16,3 2-6 0,7 2-4 15,5-1-4-15,5 3-3 0,3 3-2 16,4 0-4-16,0 6-2 0,2-2-3 0,0 6-4 16,-4-2-6-16,-1 4-5 0,-2-1-2 15,-8 0-1-15,-4 4-3 0,-9-1-3 16,-15 2-2-16,-14-4-3 0,-8-3 1 15,-1 5-3-15,-6-3-2 0,-2-1-4 0,-6 2-1 16,-3-2 6-16,-1 1-7 0,-2-1 0 16,-5 0 0-16,-1-3-3 0,0 3-4 0,-4-2 0 15,-4-2 0-15,4 1-6 0,-4 0-2 16,-1 0-3-16,1-1-4 0,-4 0-3 16,3 0-7-16,-2 0-5 0,-7-2-3 15,6 4-4-15,-6-4-8 0,4 2-10 0,-4-2-6 16,0 0-7-16,0 0-12 0,0 0-12 15,0 0-11-15,0 0-2 0,-28-6-10 0,22 4-12 16,-2 0-6-16,-1 0-8 0,-1-2-7 16,-1 0-318-16,0 1 159 0,-1 1 104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7:31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3604 16717 18 0,'-8'3'124'16,"2"-1"-13"-16,-1 3 12 0,1-3-8 0,3 2-2 16,1 4 3-16,2-8-5 0,7 7-5 15,-1-1-6-15,5 2-2 0,3-2-8 0,6 1-11 16,7 1-5-16,5-3-5 0,8 3-2 15,13 0-6-15,4 3 2 0,23 1 3 16,9-2 0-16,6 4 4 0,-1 0 4 16,-1 0 2-16,0-1 1 0,0 1 3 0,0 0-1 15,-4-1-4-15,-6 1 0 0,-2 1-8 16,-18-2-4-16,-9-5-7 0,-5 3-3 16,-5-3-7-16,-1-1-4 0,-5-1-4 0,-4 3-4 15,-4-3-2-15,-3 1-4 0,-5-1-3 16,-4 0-3-16,2-4-2 0,-4 1-2 15,1-1-3-15,-4 1-2 0,-2-3-13 0,-1 3-10 16,-4-3-16-16,-6 0-18 0,12-3-19 16,-12 3-17-16,2-5-22 0,-2 5-24 15,0 0-15-15,-10-9-26 0,2 6-24 16,-2-3-489-16,-3 0 231 0,-4-1 153 0</inkml:trace>
  <inkml:trace contextRef="#ctx0" brushRef="#br0" timeOffset="397.0456">3263 16849 55 0,'26'7'145'0,"-6"-7"-7"0,8 5-5 15,4-1 5-15,15 1-4 0,10 4 5 16,25 4-1-16,5 0 5 0,6 0 3 0,7 2 1 16,25 6 2-16,-2 0 2 0,-3 0-1 15,0 6-7-15,-19-13-2 0,-4 5-7 16,-4 4-7-16,-6-4-10 0,-7-5 1 0,-6 0-4 16,-14-1-19-16,-12-5-5 0,-10-1-6 15,-7-1-12-15,-1 1-10 0,-2-1-7 16,-3-4 1-16,-3 4-12 0,-6-6 0 15,4 6-5-15,-6-5-3 0,-1-1-11 0,0 0-4 16,-2 0-12-16,-11 0-9 0,14-5-9 16,-10 3-10-16,-4 2-11 0,6-6-12 0,-4 4-16 15,-2-4-18-15,0 6-21 0,-2-11-26 16,0 3-24-16,0 3-28 0,-2 1-36 16,0-4-36-16,0-3-535 0,2 3 266 15,-4 1 176-15</inkml:trace>
  <inkml:trace contextRef="#ctx0" brushRef="#br0" timeOffset="5384.1473">15228 14264 39 0,'-4'8'212'16,"2"2"-1"-16,-2-1-8 0,2 4-6 16,-2 1-8-16,0 1-6 0,2 0-11 0,0-1-11 15,2-2-2-15,0 3-5 0,0-7-2 16,-2 4-4-16,4-5 1 0,0 1 1 16,2-4-5-16,-4-4-12 0,0 0-11 15,30-20 1-15,-9-2 3 0,4-11-8 0,14-22-18 16,0-7-14-16,17-18-3 0,1-8-15 15,4-3-3-15,5-3-8 0,-1-3-14 16,3 0-3-16,-1 4-6 0,-1 1-8 0,-7 9 0 16,-12 21-3-16,-5 5 0 0,-10 17-3 15,-8 8 0-15,-3 5-7 0,-5 4-3 16,0 8-6-16,-4 3 6 0,-2 9-5 0,-1 6 5 16,0 9-7-16,-1 7 4 0,-4 8 0 15,3 9 1-15,-5 8 2 0,0 8-6 0,-2 7 7 16,-2 21-4-16,0 4 4 0,-5 3-3 15,5-1-21-15,-4-3-20 0,0-3-17 16,-1-4-20-16,0-11-20 0,1-10-25 16,0-7-24-16,-2 2-29 0,0-10-26 0,0-2-18 15,0-4-18-15,0-7-22 0,-1-4-606 16,-3-1 292-16,-1-9 192 0</inkml:trace>
  <inkml:trace contextRef="#ctx0" brushRef="#br0" timeOffset="5594.3974">15406 14127 28 0,'-25'-15'186'0,"4"1"23"0,6 5 7 16,3 2-7-16,4-1-18 0,2 0-20 15,6 1-17-15,6-1-18 0,6 0-12 16,7 4-9-16,9-5-16 0,8 3-8 0,6-2-9 16,13 1-6-16,2 1-12 0,5-1-4 15,19-5-6-15,2 2-7 0,-17 2-3 16,-7 3-13-16,-4-3-13 0,-11 1-16 15,-3 1-17-15,-1-1-18 0,-4 1-32 0,-8-2-19 16,-1 5-25-16,-1-3-28 0,-6-2-26 16,0 3-450-16,-5-1 209 0,-1-2 137 15</inkml:trace>
  <inkml:trace contextRef="#ctx0" brushRef="#br0" timeOffset="6670.1969">16518 13346 58 0,'0'0'141'0,"0"0"-5"0,11-7-4 15,-1 2-2-15,5 0-1 0,2-1-10 0,4 1-2 16,7-3-3-16,6-2-5 0,1 1-5 15,5 0-4-15,10-5-6 0,-2 3-10 16,1-3-2-16,-3 3-9 0,1-2-9 0,-11 2-2 16,-1-3-7-16,-1 3-6 0,-2-3-6 15,-6 4-6-15,-3-2 1 0,-1 4-3 16,-2-2-13-16,-5 2-16 0,-2 1-17 0,0 1-23 16,-3 1-22-16,-2-1-23 0,2 0-26 15,-4 0-22-15,-4 0-17 0,-2 0-393 16,0 6 183-16,-6-7 120 0</inkml:trace>
  <inkml:trace contextRef="#ctx0" brushRef="#br0" timeOffset="6947.174">17050 12866 4 0,'0'0'130'0,"-5"-4"-13"0,5 4-5 0,0 0 0 15,-11 8 10-15,5-2 4 0,-4 5-5 16,1 5 0-16,-4 0-7 0,-4 5-3 0,3 5-7 16,-4 4-3-16,2-2-8 0,-1 1-10 15,0 3-4-15,0 1-9 0,0-4-7 16,2 4-6-16,1-2-5 0,-2-1-6 16,4-3-10-16,-1 0-18 0,1-4-14 15,1-2-27-15,2-1-23 0,1-4-22 0,2 0-13 16,0-2-9-16,-2-3-6 0,4 0-22 15,-2-5-24-15,0-3-311 0,2-3 154 16,4 0 101-16</inkml:trace>
  <inkml:trace contextRef="#ctx0" brushRef="#br0" timeOffset="7195.3358">16870 12898 94 0,'6'-11'132'0,"0"3"5"0,-2 1-8 16,0 3-8-16,1 0-20 0,-5 4-5 15,6-2 15-15,-6 2 6 0,11 11-5 0,-5 3 3 16,5 3 3-16,-1 4-3 0,2 7-2 16,2 3-6-16,-2 3 0 0,5 5-9 15,0 1-2-15,-2 2-8 0,-1-3-7 0,2 4-8 16,-4-9-4-16,3 8-7 0,-2-8-7 16,0-1-5-16,-3-1-6 0,0-1-2 15,4-1-6-15,-6-5-11 0,2-3-19 16,-1-1-25-16,0-2-36 0,-3 1-30 0,4-1-45 15,-1-6-39-15,1-1-577 0,3-4 254 16,2 0 167-16</inkml:trace>
  <inkml:trace contextRef="#ctx0" brushRef="#br0" timeOffset="7923.1939">18038 14491 193 0,'0'0'186'16,"0"0"-15"-16,0 0-10 0,18-17-5 15,-4 0-9-15,6-7-4 0,8-13-16 16,11-16-10-16,7-8-10 0,1-5-14 0,11-11-7 15,2-3-9-15,-13 12-10 0,-3 6-8 16,-4 1-7-16,-8 7-4 0,-11 9-6 16,-8 9-1-16,-5 7-6 0,-6 4-1 15,-4 4-8-15,-2 4-1 0,-4 3-3 0,-3 1-4 16,-4 7-1-16,0 1-2 0,3 7-2 16,-1 2-2-16,4 6-3 0,3 1 2 15,4 6-1-15,4 4-4 0,6 4 6 0,6 9-2 16,8 8-2-16,11 16 0 0,1-3 3 15,-1-2-3-15,-7-8 0 0,-6-6 2 0,-4-5 1 16,-6-4 6-16,0-3 7 0,-5 0 4 16,-5-5 10-16,-3-3-1 0,-3 2 3 15,-6-1-3-15,-6-5 5 0,0-2-8 16,-6-1-2-16,-1-5-5 0,-3-1-3 0,3-4-2 16,0 1-11-16,4-6-29 0,-1-3-38 15,4-1-52-15,4-3-46 0,2-1-57 16,3-7-552-16,7-2 260 0,2-2 171 15</inkml:trace>
  <inkml:trace contextRef="#ctx0" brushRef="#br0" timeOffset="8557.239">18868 14014 29 0,'2'2'170'16,"2"3"-10"-16,4-4-2 0,2 1-13 0,10-2-14 15,1-2-12-15,7-1-12 0,2-5-6 16,5-1-8-16,1-7-9 0,4-1-11 16,1-6-4-16,-1 0-8 0,-2-2 2 0,-2 1-3 15,-9-4 2-15,-1 4 4 0,-9-1 8 16,-2 2 2-16,-7 2-4 0,-4 3-5 16,-1-1-2-16,-8 1 2 0,-1 5-5 15,-5 0-4-15,-2 2-6 0,-3 3-2 0,-2 4-9 16,2 2-2-16,-3 4-5 0,-5 6-3 15,6 1-4-15,0 2 1 0,2 5-7 16,3 3-9-16,4 2-12 0,5 2-8 0,2 4-10 16,6-1-7-16,2-1-8 0,8 3-10 15,4 1-6-15,4-6-5 0,3 0-5 0,3-4 5 16,1-4-1-16,5-3 5 16,2-5 4-16,-2-6 6 0,0-1 4 15,6-2 1-15,0-9 9 0,-2 2 7 0,-2-4 12 16,-2 0 12-16,-4-3 18 0,-7 3 15 15,-4-3 7-15,-4 3 1 0,-5 0-1 0,-4-1 2 16,-6 3 1-16,-2 1 1 0,-4 3-2 16,-4-1-4-16,0 5-4 0,-4 0-2 15,0 6-6-15,-3 0 0 0,2 3-4 0,0 2-2 16,1 5 1-16,-2 0-7 0,6 1-1 16,-1 1 0-16,5-2-6 0,-1 1 2 15,5-1 0-15,0-4 1 0,4 1-2 16,2-2-3-16,3-5 0 0,2 0-2 0,1-3-1 15,2-5 0-15,4-1 1 0,0-1-4 16,-1-2 0-16,2 1 0 0,2-2 0 16,-3 1-2-16,-4 1 1 0,0 3-1 0,1-3-4 15,-4 4 0-15,-1 1-5 0,1-2 1 16,-3 5 0-16,-6 0-3 0,14 6-6 16,-7 0-16-16,0 3-13 0,-1 1-17 0,0 1-20 15,2 3-28-15,1-1-16 0,2 0-25 16,-1 2-33-16,1-3-493 0,-1-1 230 15,3 0 151-15</inkml:trace>
  <inkml:trace contextRef="#ctx0" brushRef="#br0" timeOffset="8824.7768">20247 13846 88 0,'5'11'102'0,"-1"4"-13"16,-2-2 0-16,0 3 1 0,-2-3-1 16,0 0 5-16,0 0 6 0,-2-3 16 0,0-1 8 15,2-2 3-15,-2 1 1 0,0-2-5 16,2-6-7-16,-2 4-9 0,2-4-16 16,0 0-12-16,0 0-6 0,6-19-10 15,2 10-20-15,3-1-26 0,4-1-25 16,1-1-34-16,6-1-24 0,1 1-24 0,3 3-23 15,-1 0-18-15,4 1-12 0,-1 0-318 16,2 2 157-16,-1 3 103 0</inkml:trace>
  <inkml:trace contextRef="#ctx0" brushRef="#br0" timeOffset="9285.2637">20772 13822 312 0,'9'-3'52'0,"-3"0"9"0,-2 3 8 0,-4 0 6 16,0 0 5-16,0 0 5 0,-10-8-3 15,10 8 2-15,-17 1 2 0,7 4 0 0,-4 2-5 16,0 5-2-16,2 1-5 0,-4 3-6 15,6 4-3-15,-1-1-6 0,1 3-7 0,3 1-2 16,1 0-6-16,4-3-4 0,2-1-2 16,2 0-7-16,4-5 1 0,3-2-2 15,1-1-4-15,3-7 0 0,4-2-7 0,4-4-5 16,3-2 1-16,3-7 3 0,3-3-4 16,6-10-6-16,-5-1 19 0,5-1-2 15,-2-7-2-15,11-11-4 0,-9 6-2 16,-9 3-2-16,1 1 1 0,-8 6-1 15,0 1 7-15,-6 4 2 0,2 3 1 0,-6 2-6 16,1 5 0-16,-3 3-4 0,-4 3-2 16,-2 6 0-16,-2 1-2 0,0 0 0 0,0 0-3 15,-12 29 4-15,5-14-4 0,-1 3 2 16,-2 5-1-16,1-2 0 0,-2-1-1 16,3-1-1-16,2-1 0 0,2-3 5 15,-1 1-2-15,0-6 2 0,3-1 1 0,2-2 0 16,2-5 0-16,-2-2-1 0,12 0-2 15,-12 0 0-15,16-8-3 0,-8 2-3 16,6 1-2-16,0-1 1 0,-1 0-1 0,-1 1-1 16,4 2 2-16,-6 1-4 0,4 2-1 15,-2 0 3-15,0 2-1 0,1 4 0 16,0 2-3-16,-1 2-3 0,-1 1-20 16,-1 2-31-16,2 5-26 0,-2 1-44 0,-2 2-47 15,-2-3-510-15,-2 1 232 0,-6 0 154 16</inkml:trace>
  <inkml:trace contextRef="#ctx0" brushRef="#br0" timeOffset="9635.1191">16696 14652 101 0,'-54'18'191'0,"19"-5"-10"0,9 3-15 16,16-1-11-16,10 2-13 0,10-2-10 0,20 4-9 16,19-1-3-16,40 7-2 0,36 0 3 15,17-3-1-15,16-1-1 0,15-6 5 16,10 1-1-16,12-3 3 0,53 4 2 16,1-2-9-16,-5-2 4 0,-46-3-5 15,-3 3-5-15,-4-2 1 0,-7-2 0 0,-13 4-4 16,-10-5-7-16,-15-1-6 0,-36-2-10 15,-10 1-5-15,-11-1-7 0,-22-2-6 0,-14 0-5 16,-13-2-10-16,-6 1-4 0,-4-2-1 16,-5 1-16-16,-3-1-25 0,-4 0-36 15,-2-1-43-15,-6-1-44 0,-4-2-50 0,2 4-58 16,-5-3-42-16,-3 3-757 0,2-9 347 16,-4 3 230-16</inkml:trace>
  <inkml:trace contextRef="#ctx0" brushRef="#br0" timeOffset="10729.4507">22370 13365 78 0,'0'0'149'0,"5"-6"-12"16,-5 6-13-16,19-6-7 0,0 3-11 16,11-4-13-16,8-3-7 0,13-7-2 0,16-8-12 15,-1-4-6-15,1-5-6 0,-3-5-6 16,-1-4-1-16,-8-3-3 0,-1-1-1 16,-10-4 2-16,-6 1 3 0,-11 6 2 0,-7 9 5 15,-6 5 9-15,-5 3-5 0,-3 7-7 16,-4 1-3-16,-2 6-3 0,-4 5 0 15,-4 8 4-15,-7 9 13 0,-9 16 5 16,-10 26 5-16,-1 16 0 0,-15 25-2 0,4 8-6 16,4 9-5-16,-3 9-5 0,10 6-5 15,3 8-2-15,4-3-7 0,5-1-3 16,10-7-5-16,3-21-1 0,1-8-5 16,5-2-7-16,4-6 3 0,-2-15-4 0,4-13-4 15,-4-11-6-15,4-5-3 0,-2-8 0 16,2-4-3-16,-2-4 0 0,-2-9-6 15,0-5-4-15,0-10-4 0,2 0-2 0,-6-17-4 16,2-13-2-16,-6-10-3 0,4-15-2 16,-2-25-2-16,6-7-1 0,4-3 2 0,4 2-1 15,8 5-4-15,4 3 5 0,5 6 0 16,7 7-4-16,6 3 5 0,0 12 3 16,7 2 0-16,-5 14 2 0,-3 10 2 15,-1 1 1-15,0 7-3 0,-2 3 3 0,-7 7 3 16,1 2-1-16,-5 6-2 0,-4 4 6 15,2 8 2-15,-2 1 0 0,-4 5 2 16,-1 1 0-16,0 3 1 0,0 1-2 0,2 6 1 16,1-5 1-16,0 1 1 0,2 0-4 15,1-3 4-15,0-2 1 0,-1-4-1 16,2-3 6-16,0-4 2 0,-3-5-1 16,2-4 1-16,-2-4 0 0,-3-2 1 0,2-3-2 15,-4-4 0-15,-3-3 1 0,-6-3-2 16,-2-1-3-16,-4-3-1 0,-6-1-4 15,-5-2-2-15,-7 3-14 0,0-1-12 0,-4 2-15 16,-2 3-20-16,3 3-24 0,3 2-35 16,4 3-42-16,3 0-35 0,0 5-505 15,7 3 239-15,1-2 159 0</inkml:trace>
  <inkml:trace contextRef="#ctx0" brushRef="#br0" timeOffset="10974.6818">23691 13571 54 0,'9'12'90'0,"-3"1"-10"0,-2 2-1 15,-1 1 1-15,-1-2-6 0,0 3-5 16,-4-1 7-16,0-1 5 0,-3-2 13 16,3 1 13-16,-2-3 7 0,2-1 7 15,-1-4 2-15,-1-2-6 0,4-4-12 0,0 0-12 16,0 0-9-16,0 0-11 0,9-18-9 15,2 8-11-15,-3-3-17 0,7-4-28 16,4 0-32-16,2-2-30 0,3 0-35 0,-1 0-32 16,0 0-419-16,-4 3 184 0,7 1 121 15</inkml:trace>
  <inkml:trace contextRef="#ctx0" brushRef="#br0" timeOffset="12388.2347">24479 13914 20 0,'0'0'135'15,"36"-13"-10"-15,-11 1-6 0,5-3 1 16,8-6-9-16,0-2-7 0,3-4-13 16,9-12-9-16,1-2-7 0,-7-3-8 15,-8 6-7-15,-9 5-2 0,-1-4-2 0,-9 6-7 16,-2 3-3-16,-4-1-6 0,-5 4-1 16,-2 4-7-16,-4 3-6 0,-2 2-2 0,-4 3-5 15,-3 1 2-15,1 5-9 0,1 2 3 16,-1 5-7-16,8 0-4 0,-9 9 5 15,9 0-5-15,4 1 2 0,5 5-1 16,6 4-1-16,4 4 0 0,3 2-2 0,0-1 7 16,6 7-1-16,-5-7-4 0,-3 4 3 15,-2-3-1-15,-5-6 2 0,-2 1 2 16,-5-3 7-16,-2 1 9 0,-4-5 1 0,-4 0 2 16,-4-2 2-16,-1 1 3 0,-2-6 1 15,1 0 1-15,2-3-2 0,1-2-7 16,-2-1-6-16,9 0-13 0,-4-7-4 0,4 7-8 15,8-13-4-15,4 2-12 0,4-3-11 16,6 1-6-16,5-4-3 0,1 0 2 16,1 2 6-16,3-3 0 0,-4 7 0 0,-4 0 6 15,0 1 4-15,-3 3 1 0,-4 1 4 16,0 1 9-16,-5 4 5 0,2 1 12 16,-6 1 3-16,0 5 8 0,-2 5 4 15,-1-3 1-15,-1 6 3 0,1 2-3 0,-1-2-2 16,0 3 3-16,4 4-3 0,1-2 1 15,1 1-2-15,3-3 4 0,2 0 3 16,2-4 1-16,2-1-3 0,4-5 1 0,1 0-3 16,-4-4-2-16,4-6-2 0,-3-2 10 15,0-3 5-15,-2-4-3 0,-5-4-1 16,-4-1-5-16,-6-2-1 0,-4-4-6 0,-6 0-1 16,-8-5-3-16,-2-1 0 0,-5 2-2 15,-3 2-3-15,2 3-1 0,-2-1-1 0,5 6-2 16,2 2 0-16,0-1 0 15,0 3-4-15,4 1-10 0,5 5-4 0,4 0 0 16,2-1 2-16,4 3 3 0,4-1-2 16,4 0 0-16,8 0 1 0,3-4-1 0,2-1 0 15,8-3 1-15,8-4 1 0,1-7-3 16,13-11-7-16,4-5 1 0,-4-3 1 16,0-1-7-16,-5 1 5 0,-5 0 1 15,-9 8 4-15,-7 8 11 0,-5 3 5 0,-4 2 10 16,-2 4 7-16,-2 4 1 0,-4 0-6 15,-1 3-2-15,0 3-5 0,-5 5 2 0,-2 4-2 16,-2 0 2-16,0 0 1 0,-12 26-2 16,5-7 1-16,-4 8-2 0,1 7 1 15,0 4 0-15,-2 8-3 0,4 0 3 16,4-2 0-16,4-2-3 0,0 1 1 0,4-3 5 16,2 0-7-16,3-4-1 0,2-4 1 15,1-1 2-15,3-4-2 0,0-8-3 16,2-2-1-16,2-5-2 0,2-3-1 0,1-5 1 15,-4-2-2-15,6-4-3 0,-3-2 0 16,3-2-1-16,-4-3-1 0,4 1 1 16,-3-3 2-16,-1 0 0 0,0 1-3 0,-6 0 1 15,4 3 4-15,-6 0-5 0,1-1 2 16,-3 3 0-16,1 0-1 0,-2 4 0 0,-1 2 2 16,0 4 1-16,1 0 2 0,2 3 3 15,-3 2-1-15,0 4 0 0,1 1 1 16,-1 1 0-16,3 2 0 0,-2 1-3 15,-3-4 1-15,2 1 2 0,-2-1-2 0,2-2 2 16,-2-1 2-16,-2-5-2 0,2 1 3 16,0-4 2-16,0-2-4 0,1-2-3 0,-7 0 1 15,13-9-2-15,-5 3-1 0,1-4 0 16,-1-1 0-16,4 0-1 0,0-3-4 16,2 1 3-16,1-2-2 0,0 3 1 15,2-1 0-15,-1 1-2 0,4 3 3 0,-4 1 1 16,2 2-2-16,-4 1 0 0,3 3 1 15,1 2 3-15,-2 2-3 0,0 3 2 16,-2 1-3-16,1 2 5 0,0-1-1 0,-1 5 1 16,-3-1-5-16,1 1-10 0,2-1-15 15,-6 0-20-15,2 1-23 0,-1 0-26 16,2-4-22-16,-5 0-18 0,0 2-18 16,-2-4-437-16,1 0 201 0,-1-6 133 0</inkml:trace>
  <inkml:trace contextRef="#ctx0" brushRef="#br0" timeOffset="13064.376">27169 13380 64 0,'8'20'130'0,"-1"-4"-9"0,-1 4-13 16,0-3-9-16,-1-2-7 0,1 0-14 16,-3-1-3-16,3-1-12 0,-4-1-3 15,4-3-9-15,-2-1-1 0,2-1-9 0,4-3-4 16,0-2-1-16,2-2-14 0,1 0-2 15,4-5-5-15,0 4-1 0,5-2-3 16,-4 0-1-16,1 2-3 0,5-4 2 0,-4 4-5 16,4 1 2-16,-1 0-3 0,3 0 6 15,6 1-2-15,0 2 4 0,-1 0-1 16,9 3 9-16,2 0 4 0,3-3 10 16,-3 1-8-16,3-2 1 0,1 1 2 0,-1-6 0 15,-3 0-1-15,0-2 1 0,1-4 8 16,-5-1 9-16,-2-1 4 0,-5-2 5 15,-1-2 10-15,-8 2 8 0,-4-3-3 16,-3 3-3-16,-6 0 3 0,-3 0 0 0,-6 1-1 16,0 0-6-16,-4 5-2 0,-5 2-1 15,1 3-4-15,-3 3-1 0,1 3-4 16,-3 4-4-16,2 4-4 0,-1 4-1 0,4 5 2 16,-4 4 0-16,6 7-1 0,0 7-3 15,2 5 1-15,2 14-5 0,-1 1-1 16,1 22-4-16,0 0-1 0,2-11-2 15,-2-11-4-15,0-1-1 0,-4-5 1 0,-1-4-1 16,1-9 2-16,-3-3 13 0,-1-7 15 16,-2-9 16-16,-4-4 8 0,0-7 13 15,-1-6 12-15,-1-8 10 0,2-3-20 0,2-9 3 16,6-3-5-16,4-7-6 0,10-6-9 16,10-11 3-16,19-12-7 0,17-2-12 15,25-6-16-15,14 0-33 0,18 6-51 0,4 2-56 16,2 0-73-16,0 7-86 0,-10 2-76 15,-4 4-832-15,-24 3 396 0,-5 6 261 16</inkml:trace>
  <inkml:trace contextRef="#ctx0" brushRef="#br0" timeOffset="14246.9109">15299 16541 44 0,'8'-6'134'0,"2"-2"-10"0,2-5 3 0,-2-2-14 16,2-4-9-16,4-7-6 0,-4-4-9 15,-1-1-7-15,-1 0-10 0,-4-4-1 0,-1 3 4 16,-5 4 4-16,-3-2-4 0,-3 5-2 16,-2 3-5-16,-9 3 2 0,-2 4 4 15,-4 7 3-15,-5-1 0 0,-4 7 3 16,-1 4-9-16,-3 4-4 0,0 5-4 0,1 2-1 16,7 5-5-16,2 0-2 0,7 8-5 15,4 2 0-15,8-1-3 0,7 1-6 16,5 8 0-16,3 1-1 0,7 2-6 15,4 3-2-15,1 4-5 0,2-6 1 0,0 2-3 16,1-1-2-16,-4 1 0 0,-2-7-2 16,-5-2 0-16,0-5 4 0,-4-1 0 15,-4-6 5-15,-4-1 5 0,-4-2-3 16,-2 0 3-16,-6-5-1 0,-2-6-3 0,-5 0-1 16,0-7-1-16,-4 0-3 0,-5-5 2 0,0-3-1 15,5-1-1-15,0-5-5 0,2-2-3 16,3-1-3-16,8-3-2 0,2-4-1 15,6 0 0-15,4 3-5 0,6-7 1 16,7 1-1-16,6 2-5 0,3 0-13 0,5-1-14 16,3 2-32-16,-4 3-39 0,1 3-42 15,3-1-44-15,-2 4-50 0,-1 1-609 16,3 3 286-16,-2 3 189 0</inkml:trace>
  <inkml:trace contextRef="#ctx0" brushRef="#br0" timeOffset="14433.4342">16082 16604 114 0,'15'0'103'15,"6"-2"-7"-15,2 4-12 0,7-2-15 16,1 0-35-16,-1 0-47 0,4 0-153 0,-2-2 56 15,1 2 38-15</inkml:trace>
  <inkml:trace contextRef="#ctx0" brushRef="#br0" timeOffset="14869.7256">16943 16306 63 0,'0'0'191'0,"-8"29"-3"0,2-10-2 15,-1 2 1-15,3 8-5 0,-5 7-3 0,1 4-11 16,2 13-3-16,-1-2-17 0,1 8-16 16,-2 15-8-16,4-8-12 0,-1-12-13 15,3 1-8-15,-5 0-8 0,5-6-9 16,-4 0-6-16,4-7-8 0,0-2-8 16,0-7-6-16,0-3-7 0,-2-5-5 0,4-4-5 15,-2-2-13-15,0-9-11 0,-3 1-5 16,3-8-6-16,2-3-2 0,0 0-2 15,-9-34 1-15,5 6-4 0,2-8 0 0,0-6-1 16,0-4 2-16,6-10 1 0,0 2 0 16,0 1 0-16,7 2-2 0,0-1 5 15,3 6-3-15,4 0 2 0,3 4-1 16,2 8 3-16,2-1 0 0,5 7 1 0,-3 7 0 16,-1 0 1-16,4 8-2 0,-8 1 5 15,2 7 2-15,-5 1 6 0,-2 4-2 16,-2 4 5-16,-5-1-1 0,-1 5 3 0,-5 2-1 15,-4-1-2-15,-4 5 1 0,-3-3 1 16,-5 6-1-16,-5-2-3 0,-4-2-2 16,-2 0-20-16,-3-2-40 0,0 0-41 0,4-3-40 15,0-2-41-15,5-6-544 0,5 0 246 16,4-8 161-16</inkml:trace>
  <inkml:trace contextRef="#ctx0" brushRef="#br0" timeOffset="15201.3507">17379 16443 123 0,'0'11'122'0,"0"0"-11"0,2 5-3 16,-2 2-7-16,2-1-5 0,-2 2-9 16,5 0-8-16,-3 2-1 0,2-3-7 0,1-2-8 15,-1-1-7-15,2 1-7 0,5-5 0 16,-3-1-8-16,5-4-5 0,0-5 2 0,-1-1-10 15,1-1-9-15,2-5 4 0,0-4-3 16,1-1 2-16,4-5-11 0,-4 1 4 16,0-1-3-16,-2 2 7 0,1-2-5 15,-7 7 7-15,3-2 2 0,-2 3-6 0,-3 0 4 16,2 1-3-16,-2 7-2 0,-6 0 5 16,12 2-2-16,-8 5-4 0,2 1-1 15,-2 3 3-15,2 3-7 0,0-1 0 16,1 2-7-16,2 4 9 0,-1-1-16 0,1 1-22 15,3 0-32-15,-2-3-49 0,4 2-415 16,-2-9 178-16,1 3 117 0</inkml:trace>
  <inkml:trace contextRef="#ctx0" brushRef="#br0" timeOffset="15688.7258">18059 16322 69 0,'5'-8'119'16,"1"0"-7"-16,2 3-14 0,4-1-10 0,4 4-11 15,0-4-3-15,5 5-2 0,-1 1-3 16,-2 0-11-16,2 0-2 0,-3 1-5 16,-5 5 3-16,1 2-2 0,-4-1 7 15,-3 5-15-15,-6-3-19 0,0 5 0 0,-4 5 13 16,-2-4 13-16,-3 6-6 0,-2-1-3 15,1 2 4-15,-1-1-4 0,1-1-5 0,-2 5-2 16,2-4-2-16,4 2 1 0,0 2-4 16,4-4-2-16,4 0-4 0,0 5-2 15,6-1-1-15,0 2-1 0,8 4-2 16,-4-1 0-16,5 2-2 0,2 3 1 0,-2-4 1 16,-3 1-5-16,4 0 3 0,-6-2-5 15,1 3 4-15,0-3-3 0,-2 2 5 16,-5-1 0-16,0 0 2 0,-6-3-3 15,2-1 2-15,-4 0 2 0,-4-5-2 0,0 2 4 16,-5-1 9-16,0-3 1 0,-4-4-2 16,-1-3 6-16,-2 0 4 0,0-7 0 15,1-4-3-15,0-2 2 0,2-8-8 0,3-4-3 16,0-2-4-16,4-8-3 0,4-5-4 16,6-1-2-16,4-10-7 0,7-6-5 15,4 3-12-15,8-21-21 0,5 7-31 0,4 0-33 16,2 8-34-16,-5 4-34 0,-1 3-35 15,11-3-416-15,-5 4 208 0,-4 10 138 16</inkml:trace>
  <inkml:trace contextRef="#ctx0" brushRef="#br0" timeOffset="16555.036">18813 16322 113 0,'2'-6'125'0,"-2"6"-12"0,8-5-8 15,-4 2-12-15,5 1-12 0,3 2-1 16,-1 0-5-16,4 0-10 0,-3 0-1 0,4 5 0 16,0 0 1-16,-1 3-5 0,0-1-1 15,0 3 0-15,-3 3 0 0,-2-4 0 16,2 11-9-16,-4-5-2 0,0 4-4 16,-1 1-2-16,-5 4-7 0,2-4 0 0,-4 5-1 15,0-4-6-15,-2 2-2 0,0 2-4 16,0 2 1-16,-3-5 0 0,1 2-4 15,0 1-1-15,0-3-5 0,2 3 2 0,-2-4-2 16,4-2 0-16,-2 2-3 0,4 0 4 16,0-5 1-16,2 9-3 0,2-1 1 15,3 1-6-15,1-3 5 0,-1 5-6 0,1-6 4 16,5 5-1-16,-5-3 1 0,2-3-3 16,0 5-2-16,-2-2 0 0,1-3 0 15,-2-1 3-15,-3-4-2 0,-2-1 6 0,-2 1-2 16,0-2 3-16,-4-1 1 0,-4-3-2 15,0 3 3-15,-5-5 10 0,0-5 0 16,-1-2-2-16,-3-2 1 0,0-4-2 16,0-1-2-16,1-12-4 0,1-4 1 0,4-6-5 15,5-10-2-15,2-2-5 0,8-8 1 16,11-23-2-16,5-2-7 0,5-1-3 16,7-2-7-16,6-16-8 0,2 2-1 15,3 1 3-15,-1 3 1 0,-2-5-1 0,1 3-4 16,-13 11 4-16,-3-1 0 0,-4 5 4 15,-4 4 2-15,-8 11 1 0,-2 13 6 16,-3 2 12-16,-4 6-1 0,0 7 8 0,-2 6-1 16,-4-2-3-16,0 13-2 0,-4 0 2 15,-6 9 4-15,2 7 3 0,-3 3 3 16,-4 11 7-16,-2 8 7 0,-3 11 1 0,1 6-5 16,-2 21 1-16,2 0 0 0,3 4-4 15,8-8-4-15,3-3 3 0,5-2-4 16,4 3 0-16,2-1-4 0,5-5 1 15,3 3 1-15,2-6-2 0,2-4-2 0,2-1-2 16,6-7 2-16,-3-7-2 0,6-1-4 16,0-10 2-16,3-1-3 0,-1-8-1 15,5-6-1-15,0-2 0 0,6-5-1 0,-2-2-3 16,0-7 2-16,-2 3 0 0,-4-9-4 16,-1 4 0-16,-5-1 2 0,-6 2 4 15,0 2 0-15,-8 2 2 0,-4 3 3 16,-4 0 6-16,-4 0 6 0,2 8 5 0,-14-1 7 15,14 1 4-15,-20 9 6 0,8 3 3 16,1 1 0-16,-1 2 4 0,3 4 1 0,0-1 3 16,5 7-7-16,0-8-1 0,6 4-5 15,4 3 0-15,3-1-3 0,4-2 0 16,6 4-6-16,4-5-6 0,2-1-2 16,5-3-7-16,2-2-20 0,1-7-20 0,4 5-38 15,-3-11-45-15,0-1-47 0,2 2-53 16,1-4-46-16,-3 2-670 0,0-1 313 15,-4-5 207-15</inkml:trace>
  <inkml:trace contextRef="#ctx0" brushRef="#br0" timeOffset="17483.1338">21914 14731 160 0,'0'0'180'0,"0"28"0"15,-5 2 12-15,-1 22 6 0,-9 29 3 16,-2 38 3-16,-7 15-4 0,-2 11-8 16,-4 9-3-16,-11 40-13 0,-3 5-11 15,-1-4-17-15,-3 4-2 0,-3-6 4 0,3-7 17 16,5-38 5-16,-1-3 8 0,-1 1 6 16,3-8-23-16,-9-8-12 0,5-4-8 15,1-5-14-15,3-10-16 0,6-7-7 16,2-4-10-16,6-28-12 0,5 1-14 0,9-22-22 15,0-9-23-15,6-8-28 0,0-2-34 16,3-9-22-16,3-4-40 0,2-12-56 0,5-1-62 16,3-6-49-16,4-7-94 0,4-12-769 15,2-8 384-15,4-9 254 0</inkml:trace>
  <inkml:trace contextRef="#ctx0" brushRef="#br0" timeOffset="18179.4264">22284 15805 76 0,'-9'-7'255'0,"3"3"-26"0,6 0-22 16,0 4-17-16,12-6-11 0,6 1-8 15,9 3-6-15,11-2-7 0,19 2-5 0,7-1-9 16,31 0-5-16,2 1-12 0,5 2-10 16,0 0-12-16,-5 0-9 0,-18-3-8 15,-16 3-12-15,-4-2-4 0,-12 2-9 16,-5 0-5-16,-6-2-10 0,-4 2-5 0,-6 0-17 16,-4 0-20-16,-2-4-43 0,-6 2-48 15,-3-1-49-15,-5 0-38 0,-6 3-28 16,0 0-33-16,0 0-492 0,-27-9 247 0,7 7 162 15</inkml:trace>
  <inkml:trace contextRef="#ctx0" brushRef="#br0" timeOffset="18362.3127">23035 15708 134 0,'-29'0'39'0,"3"0"10"0,2 4 11 15,6 0 6-15,1 2 14 0,2 1 21 16,2 1 2-16,-1 7 10 0,-2 4 5 16,4 1-4-16,0 10 3 0,1 3 2 15,0 0-8-15,3 2-10 0,1 1 1 0,1 4-10 16,2-1-6-16,2 1-9 0,-2 1-12 15,1-1-7-15,1 2-8 0,2-5-4 16,-2 2-9-16,2-7-6 0,2 1-24 16,-2-5-34-16,5 1-49 0,-3-3-38 0,0-4-47 15,0-3-417-15,2-4 197 0,2-2 129 16</inkml:trace>
  <inkml:trace contextRef="#ctx0" brushRef="#br0" timeOffset="18790.7905">24138 15973 104 0,'21'-25'166'0,"-4"3"-5"0,-7 4 0 15,-3 5 1-15,-2-2-12 0,-5 3-18 16,-5 5-8-16,-6 0-10 0,-3 2-12 0,-10 4-3 15,-1 2-1-15,-7 5-6 16,2 0-4-16,-1 4-6 0,-1 3-8 0,4 1-3 16,3 2-4-16,6-1-8 0,4 3-5 15,5 1-6-15,6-1-5 0,4 3-1 0,6 3-6 16,2 1-3-16,7 1-4 0,2 2 0 16,0-1-3-16,1 0-3 0,0 1-3 15,1-1 1-15,-4 2 0 0,0-2 2 16,-5-5 1-16,-2 3 5 0,-3-2 11 0,0-4 7 15,-5 2 7-15,-3 0 7 0,-6-7-1 16,1 2 0-16,-5 1 2 0,-4-3-6 16,-4-6-9-16,-3 0-3 0,0-3-4 0,-6-4-4 15,3-2-7-15,-5-5-2 0,-2-1-8 16,-3-5-5-16,4 2-15 0,3-7-24 16,3 4-34-16,2-3-52 0,3 1-42 15,8 0-44-15,3 2-45 0,4-1-614 0,10 1 291 16,1-2 193-16</inkml:trace>
  <inkml:trace contextRef="#ctx0" brushRef="#br0" timeOffset="19198.2409">24625 16080 39 0,'6'0'253'0,"-6"0"-3"0,0 0-7 16,9 7-12-16,-9-1-11 0,0 3-9 15,-3 3-12-15,1 3-8 0,0 1-24 0,0 2-10 16,0 3-16-16,-2 6-4 0,2-4-17 16,-3 4-7-16,1-1-11 0,2 1-14 15,0 0-6-15,0-5-7 0,0 2-8 16,0-6-10-16,0 1 3 0,0-6-12 16,2 1-5-16,-2-10-4 0,0 0-7 0,2-4-1 15,0 0-3-15,0 0-7 0,-8-33-4 16,8 12 0-16,0-5-4 0,0-5 0 0,8-3-3 15,-2-7-4-15,4-3 0 0,5 2 2 16,2 0-9-16,2 2 5 0,5 3-4 16,-2 3 1-16,8 5 1 0,-7 5-1 15,5 6-2-15,-2-1-1 0,-3 10 0 0,-2-3 0 16,-2 7 1-16,-3 3-1 0,0 2 2 16,-6 2 4-16,-4 3 4 0,-1 1-1 15,-8 2 0-15,-7-1-5 0,-7 5 2 16,-8-2-15-16,-11 1-22 0,-7-4-47 0,-1-1-50 15,1 2-68-15,1-2-61 0,-2-2-712 16,1-1 331-16,9-3 217 0</inkml:trace>
  <inkml:trace contextRef="#ctx0" brushRef="#br0" timeOffset="21007.1089">24451 15943 16 0,'0'0'110'0,"0"-8"0"0,2 2 1 16,-2 6-10-16,0-7-5 0,0-1-2 15,2 4-4-15,-2-1-6 0,0 5 0 16,2-10-4-16,0 7-5 0,3-2 3 0,-3-2-5 16,1 1 1-16,-1 0-4 0,2 0-6 15,-2 0 6-15,0 4-2 0,2-4 0 16,-2 4-3-16,0-4-1 0,-2 6-6 0,2-9-3 16,-2 9-1-16,2-2-4 0,-2 2 7 15,0 0 8-15,0 0 9 0,-2 19 3 16,0-5 3-16,-2 5 0 0,0 8 2 0,0 0-5 15,0 7 2-15,-3 2-5 0,0 1-4 16,3 1-5-16,2 4-7 0,-2-2 7 16,2 2-8-16,0 0-3 0,2-2-8 15,0-2 5-15,-2 0-11 0,2-4-2 0,2-6-4 16,-2-1-9-16,0 2 0 0,0-8 1 16,0-2 1-16,0 2-11 0,0-8 1 15,0 2 0-15,0-1 0 0,0-7-3 16,0-1-1-16,0 0-1 0,0-6-3 0,0 0-5 15,0 0 7-15,2-19-7 0,-2 5-2 16,0-7-2-16,0-5 3 0,2-3-5 0,-2-3 3 16,2-11-1-16,-2 0-2 0,0-3 1 15,-2-7-2-15,0-2-2 0,0 0 3 16,0 0-1-16,-3-1 8 0,1 5-9 16,0-3 1-16,2 12 0 0,-2-4 0 0,2 7 0 15,2 0 1-15,0 5 0 0,0 0-3 16,2 5 3-16,2-2-2 0,0 4 0 15,0 0-2-15,5 2 5 0,1 2-2 16,3 0-2-16,2 2 3 0,4 6-2 0,4-4 2 16,2 8 0-16,5 0 1 0,0 5-1 15,-1-1 2-15,3 6-2 0,2 1 1 0,0 1 3 16,2 6-2-16,0 0-4 0,-6 3 3 16,-1 1-3-16,0 2 5 0,-5 0-2 15,-5 1 1-15,-4 1 4 0,0 1 1 16,-7 0-3-16,-4-2 7 0,-2 0-3 0,-6 4 5 15,-4 0-6-15,-2-4 2 0,-6 1-3 16,-7 3-2-16,-5-1 1 0,1 0-4 16,0-3-16-16,2-5-29 0,1 3-33 0,0-5-41 15,6 3-40-15,1-2-36 0,4 1-25 16,0-2-29-16,3 0-570 0,6 4 279 16,-2-5 184-16</inkml:trace>
  <inkml:trace contextRef="#ctx0" brushRef="#br0" timeOffset="22266.8217">24430 15750 103 0,'0'-7'156'0,"0"-1"-1"0,0 2-7 0,0-1-9 16,0 1-5-16,0 0-7 0,0 6-13 15,0-5-2-15,0 5 5 0,0 0 2 16,0 0 7-16,-2 21 3 0,0-4-2 0,0 3-4 16,0 7-1-16,-2 1-1 0,-1 2-5 15,1 6-10-15,1 2-8 0,-1 3-2 16,2 0-7-16,2-3-6 0,-2 4 0 15,2 1 0-15,0-1-11 0,0 0-6 16,2-2-3-16,-2 2-3 0,4-8-8 0,-2 1-6 16,3-7-6-16,-3-1 6 0,-2-4-10 15,2-4-5-15,1 2-4 0,-3-6-1 16,2 4-6-16,-2-6 7 0,0-3-3 0,2 1 1 16,-2-5-6-16,0-4 0 0,0-2-1 15,0 0-5-15,0 0 0 0,-2-27-5 0,0 9 0 16,-1-7 1-16,1-2-3 0,0-8 0 15,0-5-7-15,-1 1-1 0,1-5 5 16,0 2-5-16,0-6 4 0,0 3-4 16,2 1-1-16,0 2 0 0,0-1 5 0,0 4-6 15,0 7 2-15,2 1-2 0,-2 4-1 16,0 3-3-16,2 2 6 0,-2 2 0 16,2 2 0-16,-2 5-3 0,2 0 0 15,1 5 6-15,-1 2-4 0,-2 6 1 0,0 0-1 16,17 15 5-16,-11-2-3 0,1 6 3 15,-1 5 5-15,0 2-7 0,0 7 3 16,1 0 1-16,0 1 2 0,-3 3 0 0,0 0-4 16,0 1 7-16,-2 0-5 0,0 0 4 15,0-3-3-15,-2-8-1 0,0 9-2 16,0-8 3-16,0 1 0 0,-2-3-1 0,0-1 1 16,2-4 1-16,0 0-3 0,-2-7 2 15,2 6-2-15,0-6 1 0,0-5 3 16,-2 3-5-16,2-3 1 0,0-3-4 0,0-1 0 15,0-5 5-15,0 0-3 0,0 0-6 16,-2-19 9-16,2 6-5 0,-2-2 4 16,2-4-8-16,0-3 0 0,-2-3 0 15,2-2-1-15,-2-2-3 0,2-2 0 0,0 1 2 16,-2 0-2-16,2-4-2 0,-2 5 0 16,2-2 2-16,-2 2 0 0,2 4 2 0,0 1-2 15,0 4 1-15,0-3-1 16,0 4 3-16,0 5 2 0,0-3 3 0,-3 5-4 15,3-1-2-15,0 1 1 0,0 3-6 16,0 0-1-16,0 1 3 0,-2 0-3 0,2 3 0 16,-2 1 5-16,2-2-2 0,0-2 3 15,0 8 1-15,-3-7-4 0,3 1 3 16,0 6 2-16,-2-7 1 0,0 1 1 16,2-1-1-16,0-5 3 0,-2 1-3 0,2-2 6 15,2 0-8-15,0-2 6 0,0-4-7 16,5-2 2-16,0-3 2 0,1 0 1 15,2 3-1-15,1 1-2 0,4-1 1 16,2-1 2-16,-3 3-5 0,6 4 2 0,-2-1 2 16,4 2-1-16,-3 3 0 0,4-1 3 15,-6 7-3-15,5 1 0 0,0 2 2 16,0 4 0-16,3 2-1 0,1 7 0 0,-1-1 3 16,0 6 1-16,1 5-2 0,-5 3 1 15,0-1 2-15,-2 7-2 0,-2-7 4 16,-6 1-6-16,-3 1 6 0,-1 0-1 0,-5-2-1 15,-4-2 3-15,-5 1-1 0,-4 0 1 16,-1-1 0-16,-5-7-2 0,-7 6 5 16,-3-7-5-16,-5-1 1 0,4-3-5 15,0-1-6-15,-2-7-14 0,2 3-40 0,3-4-39 16,1-1-45-16,5-2-50 0,2 2-44 16,2-5-676-16,5 4 311 0,0-4 205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8:35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3192 7928 92 0,'40'8'125'0,"4"-4"-7"16,1-1-3-16,3-3 0 0,9 4-4 16,7-4-6-16,4 0-6 0,25 0-3 0,0-1-4 15,9-2-4-15,-1 0-8 0,0-1-4 16,-1 2-7-16,-4-4-9 0,-5 3-1 15,-20 0-6-15,-13 2-7 0,-9-1-3 16,-5 0-3-16,-11 0-2 0,1 2-7 0,-4-2 5 16,-7 2-3-16,1-2-1 0,-4 2-4 15,-2-2-2-15,-4 2-2 0,-1-2-11 0,-2 1-2 16,-5 1-13-16,-6 0-19 0,2-6-10 16,-2 6-20-16,0 0-19 0,-30-6-10 15,8 6-11-15,-8-1-19 0,-6 2-8 16,-11-1-8-16,-10 5-301 0,-2-4 145 0,-7 5 96 15</inkml:trace>
  <inkml:trace contextRef="#ctx0" brushRef="#br0" timeOffset="253.0709">3471 8074 215 0,'-61'20'-2'0,"10"-3"10"0,9 0 7 0,8-2 0 16,4 1 5-16,9-3 11 0,3 3 18 16,10-5 19-16,6 1 11 0,10 1 11 0,14 0-5 15,7-1 6-15,21-4-2 0,8 1-2 16,31-3-4-16,4-3-4 0,11-3 1 15,8-1-4-15,32-5 0 0,-6 0-8 16,-24 0-5-16,-2-1-3 0,-6 1-3 0,-6 0-9 16,-9 0-2-16,-21 0-2 0,-13 3-3 15,-11-1-3-15,-3 0-4 0,-7 0-3 0,-7 2-1 16,1-2-3-16,-7 3-4 0,0-1-4 16,-3 2 0-16,-4-2-13 0,1 0-12 15,-2 0-20-15,-2 2-24 0,-1-2-29 16,0 2-33-16,-4-2-46 0,-2 0-372 0,-2-2 180 15,-4 4 119-15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8:50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4333 10693 12 0,'2'-8'161'16,"2"-2"-13"-16,-2 1-1 0,0-4 0 16,0-3 2-16,-4-1-5 0,0-2-3 0,-6 0-5 15,-6 0-3-15,0 2-8 0,-7 3-10 16,-5 6-8-16,-6 2-3 0,-4 7-6 15,-10 5-6-15,-7 7-1 0,-18 14-1 16,0 5-6-16,5 6-4 0,5 3-7 0,6 7-5 16,7 0-7-16,7 2-10 0,11-4 0 15,14-7-6-15,6-2-4 0,4-1-4 0,6-4-3 16,8 3-3-16,4-1-1 0,5-6-9 16,6-3 5-16,2-3-6 0,3-7 2 15,2-4 0-15,3-1-5 0,-1-9 4 16,2-2 0-16,2-2-1 0,3-8 1 0,-2-2-1 15,3-5-1-15,1-3-1 0,-3-4 1 16,-4 2-5-16,-6-1 4 0,-3 3 5 0,-2 0 4 16,-4 5 9-16,-3 0 0 0,2 3 2 15,-8 2-1-15,3 1-6 0,-4 1-4 16,-1 3-3-16,-1 3-6 0,-1 3 5 16,-6 0-4-16,8 12 2 0,-2-2-8 0,-2 2 3 15,4 1-2-15,-2 2-2 0,2 0-2 16,4 6 1-16,1 0-1 0,0-2 0 15,4 0-4-15,5 3-5 0,-2-3 3 16,0-1 2-16,1-3 2 0,-3-2-8 0,4-1-2 16,-1 1-16-16,-2-5-9 0,0-4-12 15,0-2-18-15,-2-2-15 0,-3-6-16 0,0-2-25 16,-2 0-14-16,-3-9-17 0,-3 2-16 16,-2-3-4-16,-2-3 7 0,-4-4 11 15,-4 0 13-15,-5 0 12 0,-3-1 11 16,-4-1 25-16,-2 2 11 0,-2 3 26 0,-1-2 4 15,1 4 9-15,4 2 13 0,-1 3-5 16,2 0 4-16,4 3-2 0,1 1-1 0,1 1-19 16,2 0-14-16,1 3-14 0,0-1-15 15,4 1-15-15,-1-1-296 0,5 2 136 16,3-1 89-16</inkml:trace>
  <inkml:trace contextRef="#ctx0" brushRef="#br0" timeOffset="738.9794">4686 10441 104 0,'8'-13'120'0,"-1"5"26"16,-3 0-5-16,0 3-7 0,0 1-10 16,-2 2-3-16,-2 2 2 0,0 0 2 15,11 15 5-15,-4-2 8 0,-3 5 0 0,4 7-6 16,-2-1-1-16,3 8-7 16,0 3-6-16,-1 1-14 0,0 4-9 0,1 3-7 15,-1-1-9-15,0 3-7 0,-1-6-8 0,2 2-8 16,-5-1-12-16,2-3-20 0,-4 2-17 15,0-8-20-15,0-3-16 0,-2-1-9 16,0-6-5-16,-2-3-3 0,0-2-8 16,-2-3-14-16,0-7-2 0,0-3 10 0,-3 0 1 15,7-3 6-15,-9-12 8 0,5 5 7 16,4-5 6-16,0-1 15 0,2-5 7 16,3 3 10-16,-1-2 6 0,3 2 6 15,1-2-1-15,2 4 4 0,1-1 4 0,0 1 2 16,1 1-4-16,-1 3 1 0,4 4 6 0,-2 0 2 15,-1 2 6-15,0 4-1 0,2 1 3 16,0 4-3-16,-1 4-3 0,0-1 0 16,0 3-3-16,3 3-1 0,0-2-3 15,-2 2-3-15,1 1 0 0,2-1-5 0,0 0 3 16,1-3 0-16,0-2-4 0,0 1 2 16,2-4-1-16,-1-4-1 0,2 0 0 15,-2-3-2-15,0-3 0 0,2 0-2 0,-2-7-1 16,5 1-4-16,-8-3 2 0,4-1 0 15,-6 0-2-15,1 0 3 0,-2 1 4 16,-2 3 18-16,-3-1 12 0,-2 3-1 0,0 1-3 16,-1 0-2-16,-3 4-1 0,-2 2 2 15,0 0 6-15,0 0 3 0,2 18 4 0,-4-7 6 16,2 2-4-16,0 6 7 0,2 4-3 16,1 4-1-16,1 3 4 0,0 8 1 15,2 2-1-15,-2 2-2 0,4 6-11 16,1 2 0-16,-2-1-3 0,-1 1-5 0,2-1-5 15,-3-1-1-15,-1-5-4 0,-2-1 4 16,0-2-6-16,-2-5 3 0,-2-3-6 16,0-4-2-16,-2 2 6 0,-5-6-3 0,3-3 2 15,-7-4-4-15,0-4-4 0,-1-5-2 16,-4-6 3-16,2-4-9 0,-3-7-2 16,-1-5-6-16,4-5-5 0,0-9-2 15,4-4 1-15,6-6-1 0,2 1-5 0,6-1-3 16,4-2-3-16,6-3-4 0,6-3-7 15,5 5-7-15,2 1-14 0,0 2-28 0,5 3-32 16,2-1-32-16,0 4-39 0,3 0-28 16,2 3-25-16,1 1-29 0,0-1-627 15,-2 3 303-15,3-2 200 0</inkml:trace>
  <inkml:trace contextRef="#ctx0" brushRef="#br0" timeOffset="1167.7511">6242 10571 122 0,'0'-6'198'0,"0"6"-18"0,0 0-1 0,0 0 1 15,4 19 2-15,-4-4-2 0,0 6 0 16,-2 6-6-16,-2 2-6 0,-1 13-7 16,1-1-14-16,-3 8-11 0,-1 1-8 0,2 1-15 15,-3-1-11-15,3 2-11 0,-2-3-5 16,-1-2-9-16,2-8-5 0,1-5 0 15,2-5-10-15,-2-5 9 0,2 0-2 0,0-8 17 16,2 0 5-16,-3-9-15 0,3-5-2 16,2-2-10-16,0 0-13 0,-5-17-3 15,7 5-9-15,3-3-7 0,2-2-1 16,3-2-9-16,0-2 1 0,6 2-2 0,0 3-3 16,1-2-5-16,2 0-3 0,2 6 1 15,3-1-5-15,-3 5-1 0,2 2 0 0,-2 4-4 16,-1-1 0-16,0 8 4 0,-2-2-2 15,-2 3-2-15,-1 4 4 0,-2-1-3 16,-2 4 6-16,-5 2-3 0,-4-1 5 16,-2 0-3-16,-4 4 2 0,-2-2 2 0,-8 1-7 15,-2 0 3-15,-3-2-4 0,-3 0-23 16,0-5-21-16,-2 0-33 0,5-6-40 16,2-1-47-16,0-3-47 0,5-2-37 0,0-1-40 15,2-7-664-15,8-3 323 0,0-4 212 16</inkml:trace>
  <inkml:trace contextRef="#ctx0" brushRef="#br0" timeOffset="1657.5637">6682 10518 92 0,'2'-5'188'0,"-2"5"-16"16,0 0 4-16,0 0 0 0,-2 25-2 15,-2-7-4-15,0 4-1 0,-3 5-2 16,2 7-7-16,-1 3-10 0,2 5-13 0,0-1-11 15,0 3-13-15,2 0-9 0,0-1-9 0,0 1-10 16,2-2-7-16,2-1-9 16,2-4-6-16,0-1-5 0,0-4-9 0,2-4-9 15,3-6-12-15,0-2-16 0,-1-5-16 16,0-4-15-16,5-5-16 0,-2-2-7 16,1-4-11-16,-1-2 0 0,3-4 2 0,2 0 6 15,-4 1 4-15,1-3 4 0,0 3 9 16,-3-1 6-16,-1 0 8 0,-1 2 10 15,0 0 2-15,-1 0 3 0,2 3-4 0,-9 1 7 16,10 1 9-16,-10-1 10 0,12 10 0 16,-5-3 4-16,-2 1 4 0,3 4 3 15,0-1 5-15,1 1 1 0,1-1 0 0,1 0 1 16,0 1 1-16,-1-3 2 0,4 1 1 16,0-2 3-16,-2-3-1 0,3-2 0 15,-4-1 4-15,2-4-3 0,1-1-3 16,-1-2 0-16,-2-3-1 0,-1-2-5 0,-4-1-4 15,-2-2-2-15,1-3-5 0,-8 1-4 0,-1 0-1 16,-2 0-2-16,-4 0-5 0,-3-1 1 16,0 3-3-16,-1 1-4 0,-1 3-4 15,0 2-20-15,-2-2-28 0,3 3-38 16,-2 3-39-16,4 1-38 0,1 2-40 16,0 0-28-16,11 0-24 0,-10 5-569 0,5-1 279 15,3-2 183-15</inkml:trace>
  <inkml:trace contextRef="#ctx0" brushRef="#br0" timeOffset="2314.914">7433 11026 104 0,'4'-4'239'16,"-1"0"-9"-16,-3 4-14 0,0 0-14 16,0 0-7-16,-17-1-5 0,17 1-10 15,-26 9-6-15,14-2-11 0,-6 7-13 0,4-1-7 16,-3 2-16-16,4 3-14 0,0 3-2 15,3-1-11-15,4 3-10 0,0 0-9 16,4-2-3-16,2 2-10 0,4 0-7 0,4-1-2 16,2 0-11-16,3-4 4 0,4-2-8 15,0-2-8-15,7-7 1 0,-4-3-7 16,4-4-4-16,3-4-6 0,1-3-10 0,4-7-8 16,-1-4-11-16,3-7-4 0,0-3-5 15,0-4-6-15,6-15-1 0,-9 4 0 16,-5 5 3-16,-5 0 1 0,-1 4 2 0,-4 2 9 15,-5 4 11-15,0 3 6 0,-3 2 11 16,0 3 4-16,-1 2 1 0,-3 4 2 16,0 1-6-16,-2 1-3 0,-2 7 0 15,-2 1-5-15,2 4 4 0,0 0 1 0,0 0 0 16,-21 19 2-16,13-6-1 0,-3 8-2 16,2 1-3-16,-1 3 2 0,2 6 2 0,-3 2-6 15,2 1 3-15,1 2 0 0,2 0 6 16,-1-2-7-16,3-2 1 0,2-3 0 15,0 0-5-15,0-4-1 0,2-3-2 16,0-2-5-16,4-3 1 0,2-2-8 0,1-5 0 16,3-4-9-16,-2-4-3 0,4-4-4 15,2-7 2-15,-2 2-5 0,6-7 2 16,-4 0-7-16,1-4 6 0,0 0 1 0,0 0 4 16,-5 1 2-16,-1 2 10 0,0 0 8 15,-3 1 11-15,-2 4 5 0,-2-1 4 16,0 4 1-16,-4 1 2 0,2 6 14 0,-8-1 3 15,8 1 12-15,-16 8 11 0,12 0 1 16,-2 4 5-16,0-1-1 0,4 4 4 16,2 0 6-16,4 3 1 0,2-1-2 0,5 2-5 15,4-3-10-15,2 0-2 0,4-2-5 16,2-4-4-16,1 0-7 0,3-5-19 0,-4-3-38 16,2-1-38-16,3-4-34 0,-2-3-44 15,-3 0-46-15,0-4-31 0,-2 2-38 16,-1-1-41-16,-6 0-32 0,-3-2-700 0,-3-1 346 15,-6 0 228-15</inkml:trace>
  <inkml:trace contextRef="#ctx0" brushRef="#br0" timeOffset="3440.2697">4157 10603 73 0,'6'-4'167'0,"-6"4"-2"0,4-3-1 0,-2-1-7 16,0-2-1-16,-2 6-6 0,-2-10-9 0,2 5-8 15,-4-1-6-15,0-2-14 0,-2 2-4 16,-3 1-13-16,0 2-9 0,-5-2-2 16,-4 1-8-16,0 4-3 0,-3 0-2 0,-7 4-3 15,0 4-3-15,-5 2-2 0,-1 5 2 16,-6 6-7-16,-1 1-1 0,-1 3 0 15,-9 12 0-15,1 2-5 0,12-3-3 0,-5 10 1 16,9-10-8-16,9-1-2 0,1 0-2 16,6 2-6-16,2-5-3 0,4 1-2 15,4-3-6-15,4-1 2 0,4-3-3 16,2 3-1-16,2-4 0 0,4 0-3 0,4-2 0 16,4-3 2-16,0-2 0 0,6-5-1 15,1-2-3-15,5-1 2 0,-1-2-2 16,3-7-4-16,2 1 2 0,-1-5-3 15,3-1-1-15,0-2 1 0,4-3 0 0,-2-3-2 16,-1 1-4-16,8-7 3 0,-3-1-5 16,-2 1 1-16,1-4-1 0,-5 0 2 0,-2-2 0 15,-3 2-2-15,-3 1 0 0,-2-2 2 16,-2 4-2-16,-1-2-2 0,-4 4 2 16,-2 0 2-16,-1 1-5 0,2 4 0 15,-6-2 0-15,0 3 2 0,-1-2 0 0,0 5 3 16,-1-3-4-16,-2 4-3 0,1 0 5 15,-1-1-1-15,-2 2-1 0,2 1-2 0,-2 1 3 16,2-2-2-16,-2 2-2 0,-2-1 3 16,2 3-1-16,-4 2-1 0,6-8-2 15,-6 8 0-15,4-6 4 0,-4 6-2 16,4-3-3-16,-4 3 2 0,0 0-1 0,0 0 2 16,0 0 0-16,0 0-1 0,0 0-1 15,-2 15 3-15,0-8 1 0,-2 3-3 16,2 1 3-16,-2 3 0 0,2 0 2 0,0 3-2 15,0-1 1-15,0 1 1 0,4 2-1 16,0-1-1-16,2-1 0 0,0 0 5 16,4 0-1-16,3 0-2 0,0-3 2 15,1-1 2-15,3-2-1 0,2-1 2 0,0-2-1 16,2-3 1-16,0-2-2 0,2 2-2 16,1-5-10-16,-2-3-23 0,2 0-31 15,1-3-32-15,-2-3-32 0,0-3-40 0,1-1-20 16,-6 0-27-16,-1-4-25 0,0-1-536 15,-4 2 263-15,-5-4 173 0</inkml:trace>
  <inkml:trace contextRef="#ctx0" brushRef="#br0" timeOffset="3759.533">4506 10392 22 0,'-9'9'130'0,"3"2"-4"15,2 1-7-15,0-3-11 0,-1 3-2 0,3-3-14 16,2 3-7-16,0-3-5 0,4 0 0 16,1 1-6-16,1-3-3 0,0 1 1 0,3-2-2 15,2-2-3-15,-1 1 2 0,0-5-6 16,-1 0 0-16,-9 0 1 0,17-6-5 15,-11 0-2-15,1 0-4 0,-7-4-3 16,2 4-10-16,-4-2-2 0,-3 2-9 0,1 2-1 16,-2-2-12-16,-2 2-21 0,-4 2-28 15,12 2-31-15,-14 0-38 0,14 0-26 16,-10 6-416-16,3 0 185 0,7-3 122 16</inkml:trace>
  <inkml:trace contextRef="#ctx0" brushRef="#br0" timeOffset="5274.3287">9324 10909 132 0,'14'-2'186'0,"-6"2"-8"16,1-1-3-16,0-2-9 0,-1 0-5 0,1-3-5 16,-1 1-1-16,0-2-9 0,3-1-8 15,-4-2-11-15,-3 0-8 0,-4 1-10 16,-2-3-11-16,-2 3-11 0,-10-1-3 15,-6 1-13-15,-6 3-7 0,-3 4-7 0,-7 4-2 16,-7 4-7-16,-3 6-4 0,-3 4-2 16,1 5-6-16,3 1-5 0,7 3-2 15,4 5-5-15,8-4 0 0,7 1-5 0,9-4 0 16,4 2-2-16,4-4-1 0,4-2-1 16,4-1 0-16,6-1-1 0,3-3 1 15,7-4-2-15,-2-4 2 0,4-4-1 16,-1-4 5-16,7-7 0 0,0-1-2 0,1-10 2 15,5-6-5-15,-2-7-2 0,6-16 1 16,-1-7-6-16,-3-3-2 0,-9-5-1 0,-4-4-4 16,-6-3-2-16,-5 11 4 0,-5 11-2 15,-2 5-1-15,-3 4 3 0,-4 6 0 16,0 3-2-16,-3 7-1 0,-2 1-2 16,-1 6 1-16,-2 10 2 0,-1 4-1 0,-4 9 6 15,0 7-5-15,-1 8 2 0,-2 7-2 16,4 5 6-16,1 10-5 0,2 4 4 15,5 4-3-15,4-7 2 0,2 4 1 0,6 3 0 16,1-1 1-16,3-3 0 0,3-3-2 16,-1-4 0-16,4-7 2 0,-2-3-1 15,5-3 2-15,-4-9 1 0,2 0-3 16,5-7 2-16,-2-3-7 0,0-5-6 16,1-3-4-16,4-3-7 0,-2-7-13 0,3-1-4 15,1-7-3-15,-1-1 1 0,-2 2 3 16,-4 0 6-16,-3 1 2 0,0 1 1 0,-6 2 10 15,1 4-1-15,-4-1 2 0,2 3 3 16,-8 5 0-16,0 0 0 0,-2 2 1 16,0 0 4-16,-4 18-1 0,1-7 5 15,0 1-1-15,1 6 2 0,2 0 0 0,0 0 1 16,2 1 3-16,4 0-1 0,0 0 3 16,2 0 4-16,0 0 3 0,3-1 3 15,4-4 11-15,-2-2 0 0,1-3-3 0,6 0 2 16,0-6-2-16,2 0-3 0,1-6-2 15,5-3-4-15,-1-2-5 0,-2 0-1 16,-1-7-3-16,-3 5 0 0,-3-4 0 0,-2 3-3 16,-2-1 0-16,-3 1-1 0,0 1-1 15,-1 3-3-15,1-1 1 0,-5 0 0 16,2 3-3-16,-1 1 1 0,2 2 0 16,1 2 2-16,0 2 0 0,4 2-1 0,0 1 0 15,3 5-2-15,2 0 5 0,2 1-1 16,1 2 1-16,-1 3 1 0,-4-3 0 0,0 2-3 15,-3 3 5-15,-4-5 3 0,0 0 1 16,-4 2 1-16,-4-2-1 0,-2-1 0 16,-2 0 0-16,-4-1-1 0,-4-1-3 15,-2-5-18-15,-2 1-31 0,-6-2-32 0,3-4-44 16,-3-2-47-16,-6-2-42 0,-2-4-27 16,-3-5-516-16,3 0 256 0,-8-8 169 0</inkml:trace>
  <inkml:trace contextRef="#ctx0" brushRef="#br0" timeOffset="5396.899">9728 10567 102 0,'0'-5'101'0,"4"-1"-24"16,0 1-35-16,4 3-42 0,1-3-110 0,4 4 37 16,2-4 25-16</inkml:trace>
  <inkml:trace contextRef="#ctx0" brushRef="#br0" timeOffset="6072.7769">10613 10299 184 0,'4'-5'253'0,"-2"1"-26"16,-2 4-24-16,0 0-19 0,6 14-3 16,-6 3-8-16,2 2-6 0,-2 4-11 15,0 7-10-15,0 10-11 0,0 2-9 0,0 2-9 16,2 11-14-16,-2-1-9 0,-2 0-8 15,2 1-6-15,0-8-11 0,0-1-18 16,0-1-23-16,0-2-31 0,0-5-33 0,0-5-34 16,0-5-17-16,0-4-12 0,0-1-7 15,2-6-21-15,-2-2-21 0,2-5-12 16,-2-4 7-16,0-6 13 0,0 0 23 0,0 0 22 16,0 0 28-16,0 0 30 0,-2-27 24 15,2 20 23-15,2-2 22 0,-2 0 5 16,2 2 3-16,2-3-2 0,4 2 3 15,2-1 4-15,4 0 9 0,8 1 7 0,1-2 2 16,5 0-2-16,4 1 1 0,3-2 4 16,1 1 7-16,0 0 1 0,5-2 2 0,-5-1 5 15,-3-4 2-15,-1 3 1 0,0-3-3 16,-4 1 0-16,-7 1-5 0,-3 0-4 16,-4-1-3-16,-4 1-6 0,-6 2-5 15,-4 2-9-15,-2 1-4 0,-6 1-5 16,-3 2-3-16,-2 1-4 0,-4 3-7 0,-2 6 3 15,0 0-6-15,-5 4-2 0,6 4 0 16,-1 1-2-16,2 2-7 0,2 1-1 0,3 0 2 16,2 0-3-16,4 1-1 0,4-3-2 15,2-1 2-15,2 2-5 0,2-3 4 16,4 2 1-16,2-3-3 0,2-6 2 0,3 2-3 16,0-3 3-16,0-3-4 0,3-3 0 15,2-3-1-15,-1 2 2 0,2-2-4 16,-2-3 1-16,-1 1 2 0,-2 3-2 0,1-2 0 15,-4 0 0-15,-1 4-3 0,1-2-1 16,-5 3-3-16,1 2 4 0,-9 0-4 16,15 4 3-16,-11 5 2 0,0 0-1 0,0 3 2 15,0 3 1-15,-2 1-2 0,4-2 2 16,-2 4-2-16,2-1 3 0,-2-2-4 16,2 1-9-16,1-1-28 0,-1 0-31 15,0-2-30-15,1-4-18 0,1 1-28 0,1-4-28 16,3-4-27-16,-2-4-10 0,6-1-10 15,-2-4-490-15,4-2 242 0,-1-4 159 0</inkml:trace>
  <inkml:trace contextRef="#ctx0" brushRef="#br0" timeOffset="6382.0727">11529 10932 954 0,'15'-14'-35'0,"-5"-1"29"0,-2 6 29 15,0 2 19-15,-4-1 3 0,0 4-3 16,0 1-1-16,-2 0 2 0,-2 3 10 16,0 0 8-16,8 10 2 0,-6-2-2 0,-2-1 2 15,3 5-1-15,-3 1-5 0,0 0-1 16,0 4-5-16,0-4-7 0,0-3 0 0,0 4 0 15,0-3 4-15,2-1 4 0,-2 0 19 16,0-3 16-16,0-1-4 0,2-4-4 16,-2-2-9-16,0 0-7 0,0 0-6 15,19-12-9-15,-8 3-5 0,1-3-4 0,6-1-5 16,-2-1-6-16,3 1 0 0,0 0-5 16,2 1-2-16,3 3-5 0,-3-1-1 15,-2 4-4-15,-2 3-2 0,2 0 0 0,-6 6 0 16,1 0-1-16,-1 3 1 0,-2 4-1 15,-3 2 4-15,-4 1-5 0,3 2-3 16,-7 0 4-16,0 1-1 0,0 0 1 0,-2 0-8 16,-1-1-23-16,1 0-27 0,0-4-30 15,2 1-35-15,0-3-37 0,0 1-43 16,2-3-556-16,0-2 255 0,-2-5 169 16</inkml:trace>
  <inkml:trace contextRef="#ctx0" brushRef="#br0" timeOffset="6756.9736">12255 10830 28 0,'0'0'172'0,"0"0"0"0,-23 9-3 15,12 1-6-15,-2 1-4 0,1 4 0 16,-3 3-4-16,4-2-1 0,-1 6-9 16,4-2-6-16,-2 0-6 0,6-1-8 15,2 0-10-15,2-2-12 0,4 0-8 16,1 0-6-16,4-4-8 0,1 1-8 0,2-5-5 15,6-2-7-15,0-3-9 0,1-2-6 16,5-2-5-16,4-3-4 0,-1-3-8 16,5-5-8-16,0-3-2 0,-5 1-4 0,3-4-3 15,-7 0 2-15,-4 1 4 0,-5 3 2 16,-2 0 3-16,-4 3 1 0,-6 1 4 0,-2 4 8 16,-4 0 11-16,4 5 12 0,0 0 3 15,-28 8 10-15,16-2-18 0,1 3 5 16,0 3 6-16,3 3 4 0,-1 0 0 15,3 2-6-15,2 0-4 0,2 2-1 0,4-1-6 16,0 3-7-16,4-4 2 0,3 2-29 16,-1-1-39-16,5-2-58 0,-4-3-62 15,1-1-58-15,2-3-43 0,-1-3-49 0,-2-2-702 16,-3-2 338-16,-4-2 223 0</inkml:trace>
  <inkml:trace contextRef="#ctx0" brushRef="#br0" timeOffset="7228.632">5319 11805 129 0,'-19'2'205'16,"10"0"-8"-16,9 0 5 0,0-2 1 16,34 5-3-16,0-1-9 0,23 0-8 0,36 0-5 15,44 1-14-15,20 1-3 0,13 0-5 16,10 0-6-16,16 3-5 0,60 6-9 0,15-3-8 15,4-1-15-15,1 0-7 0,-3-1-2 16,4 2-11-16,-4-2-10 0,-4 5-2 16,-13-2-5-16,-4 4-4 0,-13 0-2 15,-50-2 0-15,-7 0-4 0,-4 1-4 0,-11-1-8 16,-9-1-1-16,-14-3-2 0,-31-3-5 16,-12-3-2-16,-10 1-5 15,-19-2 0-15,-15-1-6 0,-8 0-3 0,-5-2-9 0,-4 1 4 16,-6-1-2-16,-4 2-8 0,-5-3-17 15,-1 0-26-15,-1 0-31 0,-2-3-44 0,-2 2-47 16,-3-1-57-16,-2-2-53 0,-4 1-67 16,-6-3-714-16,-4-2 354 0,-2 1 233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05:02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1021 9 0,'0'0'83'0,"0"0"-7"0,0 0-6 16,0 0-4-16,0 0-1 0,0 0-4 15,-11 13-6-15,9-7-2 0,-2-1-2 0,2 3-7 16,-3 2-1-16,-1-3-2 0,2 0-8 15,0 2-2-15,-3-1-6 0,1-3 0 16,0 3 10-16,2-4-3 0,-3 1 12 0,0-1 3 16,3-3 1-16,4-1-2 0,-8 3-1 15,8-3 2-15,-10-5-3 0,6 0-3 16,4 5-2-16,-5-9-1 0,2 3-3 0,3 1-2 16,0-1-2-16,3-2-1 0,-1 2-5 15,1 2 0-15,1-2-6 0,0 3-2 16,0-1 1-16,2 0 3 0,-6 4-7 15,13-2 4-15,-7 2-3 0,-6 0-2 0,15 6-1 16,-9-2-3-16,1 1 1 0,-3 3 2 16,-2 0 0-16,0 1-5 0,-2 1 4 0,-2 3-5 15,-2 0 3-15,-5 4-2 0,-1-3 4 16,-3 1-6-16,-2-1 2 0,-1 1 5 16,-4-4 0-16,-1-1 3 0,0 0 4 15,-2-7 2-15,1 1 0 0,2-4 11 0,0-4 3 16,1-2 1-16,3-5-2 0,-2-2-2 15,6-3 0-15,1-3-3 0,5 2-4 0,6-2 1 16,0 0-5-16,9-2-1 0,1 0-2 16,4 0-1-16,6 4-3 0,5 2 2 15,5 2-2-15,0 5 0 0,3 6 2 16,-1 2 1-16,6 10 2 0,-2 3 2 0,0 11 0 16,-2 7 2-16,4 20 1 0,-10 7-3 15,-12-3 0-15,0 16-1 0,-12-9-1 16,-6-2-5-16,-8 18 5 0,-6-2-4 15,-7-4 5-15,-7-4 4 0,-6-3 3 0,-4-6 2 16,-5-8 3-16,-3-4 6 0,-1-5 0 16,9-12 9-16,2-13-3 0,3-7-8 0,7-9 0 15,-2-1-5-15,4-9-5 0,3-3-1 16,1-4-3-16,10-5-1 0,2-4-5 16,5 0 0-16,7-2-4 0,5-2-2 15,3 3 2-15,8 1-2 0,0 4 0 0,8 2-2 16,-1 4 1-16,3 6-5 0,0 3 5 15,1 4-2-15,1 2 0 0,0 5-1 0,3 5 1 16,1 4-2-16,-4 3-3 0,-1 2-6 16,-1-2-16-16,-3 3-18 0,-2 4-21 15,-1-4-29-15,-8-1-37 0,3 0-30 16,-2-1-42-16,-4-5-658 0,-1 1 290 0,-2-3 193 16</inkml:trace>
  <inkml:trace contextRef="#ctx0" brushRef="#br0" timeOffset="409.6193">3707 1305 148 0,'10'-14'147'0,"-2"0"-7"0,0 6-14 15,0 0-9-15,1 2-14 0,0 4-10 0,1 0-9 16,3 4-5-16,-3 2-5 0,2 3-8 15,-2 3-9-15,-2 4-7 0,-2 3-10 0,-2-1 1 16,-1 7 0-16,-3-3-4 0,-3 4-1 16,-1 0-2-16,-2 0-3 0,0-2-3 15,2 2 0-15,-2-5-4 0,4 0 0 16,-1-3-5-16,1 0-1 0,4-1 0 0,3-1 3 16,3-1-2-16,2-1 0 0,3-1 2 15,6 0-4-15,0 1-1 0,3 1 1 16,-2-2 0-16,4 2 0 0,-3 1 5 0,-2 0 4 15,-2 0 2-15,1-1 2 0,-4 0 4 16,-2 0 14-16,-6 2 13 0,1 0 0 16,-7-1 2-16,-2 1-3 0,-5 1-6 15,-5-1-5-15,-2 1-7 0,-6 0-3 0,-1-2-5 16,-9 0-2-16,4-3-9 0,0-3-22 16,-4-2-23-16,0-4-35 0,1 1-41 0,-1-6-34 15,0-5-57-15,1-5-517 0,5-5 240 16,1-7 158-16</inkml:trace>
  <inkml:trace contextRef="#ctx0" brushRef="#br0" timeOffset="646.4295">4095 836 4 0,'6'-12'205'0,"-2"5"5"15,-1 1-4-15,-3 6-15 0,0 0-18 16,0 0-6-16,2 23-3 0,1-2-10 15,-3 7-7-15,4 10-8 0,0 12-9 0,2 7-12 16,8 23-11-16,4 6-10 0,-3 2-8 16,3 1-12-16,8 16-4 0,-4-23-8 0,0 0-8 15,0-8-7-15,-3-1-17 0,1-9-24 16,-4-10-32-16,-4-14-34 0,1-8-50 16,-2-2-38-16,-3-5-35 0,1-5-553 15,-3-5 250-15,2-9 164 0</inkml:trace>
  <inkml:trace contextRef="#ctx0" brushRef="#br0" timeOffset="1065.7353">4919 1338 134 0,'2'-25'136'0,"-4"6"-4"16,-2 1-2-16,-1 5-7 0,-1 1-7 15,-3 6-13-15,-1 1-10 0,-1 3-4 0,-3 4-8 16,-6 2-3-16,-3 5-1 0,0 2 2 16,0 2-7-16,1 4-5 0,6 0-8 0,0 2 1 15,4-1-11-15,3 1 0 0,7 2-8 16,2-1 3-16,5 2-2 0,5 1-6 16,0 0 3-16,10 2-4 0,-4 0-1 15,6 1-7-15,-3 1-4 0,2-3 1 0,0 1-5 16,-1 2 0-16,-2-5-1 0,-5 0-5 15,0-1 4-15,-5 0-2 0,-3-4-2 0,-5-2-1 16,-2 0 2-16,-5-1 6 0,-4-3 8 16,-4 1 11-16,-1-7 6 0,-2-1 5 15,-2-2 6-15,-2-2 2 0,3-3 2 16,-2-5 3-16,4-2-6 0,3-3-7 16,0-6-6-16,8-2-4 0,4-3-5 0,4-6-3 15,6-2-11-15,8-10-21 0,4 0-36 16,10-12-42-16,5-1-43 0,5 5-38 0,2-2-21 15,5 1-42-15,-3 1-497 0,3 3 244 16,-3 1 162-16</inkml:trace>
  <inkml:trace contextRef="#ctx0" brushRef="#br0" timeOffset="1292.6606">5382 628 111 0,'-2'-7'183'0,"-2"-1"-2"0,1 4-9 0,3 4-11 16,0 0-6-16,-14 10 0 0,10 2-6 15,0 8 2-15,-2 9-2 0,0 10-8 16,4 0-1-16,0 11-12 0,0-3-11 0,4 15-10 16,0 21-11-16,0 5-9 0,0 1-6 15,4 3-12-15,-2-1-5 0,-4-3-9 16,4-4-8-16,-2-16-11 0,-2-11-22 16,0-1-23-16,0-11-31 0,0-3-30 0,2-6-38 15,0-3-34-15,-2-7-34 0,0-7-42 16,0-7-458-16,2-5 230 0,0-5 152 15</inkml:trace>
  <inkml:trace contextRef="#ctx0" brushRef="#br0" timeOffset="1579.8927">5551 1271 159 0,'11'-26'176'0,"-2"5"1"15,1 5-6-15,1 2-12 0,-1 5-7 0,-1-1-14 16,2 4-15-16,-1 3-4 0,0 3-13 15,4 1-9-15,-6 5-9 0,2 4-9 16,-4 1-7-16,1 6-7 0,-7 5-8 16,0 3-3-16,-2 5-7 0,0 1-2 0,-7 2-5 15,3 2-2-15,-2-3-4 0,2-3-1 16,0-3-3-16,4-1-5 0,0-3 0 16,2-2-3-16,2-3-2 0,0-2-3 0,6-3-1 15,2-5-5-15,0-1-1 0,3-4-6 16,4-6-21-16,2-1-27 0,3-5-17 15,0-1-27-15,6-2-27 0,-1-5-19 0,-1-1-21 16,2-2-19-16,-3-1-378 0,1 3 188 16,-2-3 124-16</inkml:trace>
  <inkml:trace contextRef="#ctx0" brushRef="#br0" timeOffset="1844.7746">6032 1364 951 0,'22'-25'-41'0,"-6"6"31"0,-6 4 29 0,-1 1 18 16,-2 3 14-16,-5 2 14 0,0 2 11 16,0 4-1-16,-2 3-7 0,-2-6 0 15,2 6-3-15,0 0-6 0,0 0-3 0,-11 19-2 16,11-11-5-16,0 4-3 0,5 1-5 15,-1 0-3-15,2 2-3 0,2-2-1 16,3 1-4-16,4-1-2 0,0-3-4 0,1-3 0 16,4-1 1-16,-1-2-4 0,2-4 5 15,0-4 4-15,1 0 1 0,-4-3 1 16,3-5 1-16,-1-1-3 0,-4-1-2 16,-2-1 5-16,-4 1-5 0,-4-3-2 0,-2 1 0 15,-4 1-1-15,-4 1-1 0,-4 2-4 16,-8 3-1-16,0 1-3 0,-10 3-5 0,-1 3 2 15,-1 2-12-15,-1 2-17 0,-5 2-23 16,4 2-25-16,0 1-30 0,3 2-33 16,1 0-36-16,4 0-496 0,-2 0 224 15,9-2 148-15</inkml:trace>
  <inkml:trace contextRef="#ctx0" brushRef="#br0" timeOffset="2085.6384">6536 1108 39 0,'0'0'111'0,"15"5"-7"0,-7-2-11 16,-2 2-4-16,-2 4-3 0,3-1 1 16,-2 0-6-16,-1 2 3 0,2 0-13 0,-2 1-1 15,2-1-5-15,1 1-4 0,-1-1-4 16,2-1-8-16,1-2 5 0,4-1-12 0,-5-2-1 15,4-2-7-15,4-2-16 0,0-3-32 16,2-3-34-16,-1 0-37 0,1-6-320 16,2 1 138-16,-2-2 91 0</inkml:trace>
  <inkml:trace contextRef="#ctx0" brushRef="#br0" timeOffset="2256.1722">6977 905 14 0,'2'-10'186'0,"0"4"16"15,-2 0 7-15,0 3 4 0,0 3-9 16,0 0-17-16,0 0-13 0,0 0 0 15,-4 15-7-15,4-3-16 0,-4 2-12 0,2 6-13 16,0 3-15-16,2 0-5 0,0 5-13 16,0 2-7-16,0-1-10 0,0 4-18 15,-2-2-34-15,0 0-52 0,2 0-56 0,0 2-53 16,-4-5-81-16,2 0-542 0,-4-1 259 16,-7 1 170-16</inkml:trace>
  <inkml:trace contextRef="#ctx0" brushRef="#br0" timeOffset="2586.3853">3281 2902 6 0,'-22'12'184'0,"11"-5"9"16,14-1 5-16,-3-6 0 0,30-1-8 15,-2-6-4-15,22-8-5 0,34-11-5 16,31-8 1-16,22-8-2 0,62-14-5 0,15 1 4 16,19-5-9-16,8 0-2 0,13-1 4 15,9 6 2-15,11 0-12 0,1 6-6 0,-3 2-8 16,-5 4-12-16,2 7-4 0,-9 3-10 16,-11 5-14-16,-20 5-5 0,-54 8-14 0,-11 2-10 15,-19 2-4-15,-34 5-7 0,-16 5-14 16,-25-3-4-16,-15 4-25 0,-13-2-24 15,-7 4-18-15,-4-2-38 0,-6 3-58 16,-4-3-64-16,-1 2-76 0,-6-2-79 0,-1 0-793 16,-2-1 384-16,-5-3 254 0</inkml:trace>
  <inkml:trace contextRef="#ctx0" brushRef="#br0" timeOffset="3323.8506">9546 1326 90 0,'0'0'184'0,"0"0"-16"15,0 0-13-15,0 0-11 0,-2 19 3 16,2 0-12-16,-2 7-7 0,0 7-14 0,0 5-12 15,-1 3-9-15,1 3-8 0,2-3-9 16,-3-1-8-16,1-4-5 0,0-8-7 16,0 0-6-16,2-8-2 0,-2-5 8 0,0-5-8 15,0-7-1-15,2-3-5 0,0 0-6 16,-14-29 1-16,7 1-2 0,-2-6-3 16,-1-12-1-16,-1-3-3 0,3-5-1 15,0 1 0-15,-1 0-1 0,4 1 3 0,-1 9 5 16,2 5-1-16,2 5-4 0,-2 6-3 15,2 2-1-15,0 5-6 0,2 4 2 0,0 7-2 16,4 3-3-16,2 5 2 0,-6 1-2 16,24 9-3-16,-3 2-1 0,-1 3 0 15,10 3-3-15,8 2 0 0,3 0-1 16,1-1 0-16,5 0-2 0,-3-3-2 0,-2-5 1 16,1-6-1-16,1-4 0 0,-3-3 1 15,-1-4-3-15,-2-5 4 0,4-7 4 0,-2-5 1 16,-2-5-1-16,4-15 5 0,-5-7-3 15,-14 4 4-15,-2 2 6 0,-7 4 3 16,2-1 1-16,-8 8 0 0,-4 4 4 16,1 5 2-16,-3 5-1 0,0 5-2 0,-2 7-4 15,0 7-4-15,0 1 2 0,0 0-6 16,-9 30 3-16,5-5-4 0,2 4-2 16,-2 9-1-16,2 1-1 0,-2 13 0 0,4 3-1 15,0 2-1-15,4 2-1 0,-2 2-7 16,2-1-8-16,4 15-18 0,-1-14-32 15,-3-14-38-15,2-4-40 0,1-5-50 0,-1-3-42 16,-1-11-640-16,1-3 294 0,0-8 195 16</inkml:trace>
  <inkml:trace contextRef="#ctx0" brushRef="#br0" timeOffset="4505.3699">10538 1613 54 0,'4'2'156'0,"-4"-2"11"16,0 0-4-16,0 0-4 16,16-12-8-16,-8 5-11 0,0-4-14 0,3-4-9 15,4-4-9-15,0 0-4 0,-1-6-2 16,2 0 0-16,-2-2-6 0,-4 2 2 0,-1 3-3 16,-3-1-2-16,-3 2 2 0,-1 3 1 15,-4 2-4-15,-3 2-8 0,-5 3-10 16,-1 2-4-16,-3 7-6 0,-4 2-7 15,2 5-8-15,-8 4-3 0,5 4-8 0,-2 10 1 16,2 0-7-16,4 2-3 0,2 2-2 16,3 0-2-16,6 1-3 0,1 0-2 15,6 2-4-15,3-2-2 0,6 3-6 0,2-3-13 16,2-5-15-16,2-4-8 0,2-4-10 16,1-3-8-16,3-6-9 0,2-4-2 15,-4-3 6-15,6-5 5 0,3-6 5 0,-1-2-1 16,-2-5 10-16,-1-2 3 0,3-8 2 15,-4-3 8-15,-1 2 7 0,-6 0 13 0,-2 2 8 16,-1 0 12-16,0 3 8 0,-4 4 12 16,-1 4 11-16,-3 1 1 0,1 1 0 15,-1 4-5-15,-1 0-5 0,-3 2-4 16,2 4-1-16,-2 2-10 0,0 1 4 0,-4 2-7 16,14 9 0-16,-6 1-2 0,0 1-4 15,0 5 1-15,1 2-2 0,0 1-2 16,1 4-5-16,-1 0-1 0,1 0 1 15,-1 2 1-15,0-2-1 0,-1-2-3 0,0-2 1 16,-4-3-1-16,2-2-3 0,1-1 0 16,0-1 2-16,-3-3-1 0,0 1-5 15,2-5 4-15,-4 1-2 0,3-2 7 0,-5-4 4 16,8 2 0-16,-8-2 1 0,0 0-5 16,15-12 1-16,-8 7-3 0,-1-3-3 15,0 0 0-15,0-1 1 0,0 1 1 0,1 1 0 16,-2-1-2-16,3 1 1 0,-2 1-5 15,-2 2 2-15,3 1 1 0,-3-2-4 0,-4 5 5 16,13 2-2-16,-13-2 0 0,15 8-1 16,-5 1 5-16,-2 3-2 0,0-1-7 15,2 3 5-15,-2 1-3 0,0 0 0 16,1-2 2-16,-1 0 0 0,1 0-1 0,-3-2 2 16,3 0-3-16,-3-3 2 0,2-1-1 15,-2-2-1-15,4 0 2 0,-2-3-2 16,2-2 1-16,0-5-2 0,4 3 0 0,2-9 1 15,1-1 0-15,3-2 0 0,-2-1 0 16,2-3-2-16,-2 3 2 0,-1-2-4 16,1 3 2-16,-2 2 1 0,-2 2-4 0,-2 0 4 15,-4 3 1-15,0 1-1 0,-1 5 0 16,-1 1-1-16,-6 0 4 0,11 7-7 16,-5 0 6-16,1 3-3 0,-1 3-2 0,0-1 2 15,0 1-5-15,2 1 0 0,0-1 0 16,2-2-6-16,0 1-1 0,2-1-1 15,2-3 1-15,1-1-4 0,0-1 1 0,2-5-1 16,1 2-1-16,2-6-4 0,1-3 6 16,0 1 1-16,0-3 1 0,1-1-1 15,-4-1 1-15,2 1 3 0,-5 0 0 0,-1 1 2 16,-1 0 1-16,-2 1 2 0,-1 1 2 16,-2 2 1-16,-1 0-1 0,-1 3 1 15,-6 1 0-15,11 0 2 0,-11 0-4 16,8 7 4-16,-1 1-3 0,-3-1 1 0,2 3 0 15,2-1 2-15,2 3-2 0,0-3 2 16,2 3-1-16,-1-3 0 0,4-1 1 0,0-2 1 16,-1-1 0-16,6-1 0 0,-2-4 1 15,2-1 2-15,3-4-4 0,0-1 3 16,0-2 6-16,1-3 6 0,-3-1 7 16,-2-2 7-16,0-1 6 0,-7-2 4 0,0 0-2 15,-6 0 4-15,-4-1-1 0,-2 2-1 16,-6 3-3-16,-3-4-7 0,-6 4-2 0,-4 1 2 15,-2 5-7-15,-4 0-2 0,-3 2-1 16,0 5-1-16,1 0-1 0,-3 5-11 16,1-2-9-16,-1 7-17 0,2-3-22 15,4 5-28-15,-4 0-31 0,7 0-34 0,1 2-34 16,8-1-44-16,-1-1-44 0,8-3-579 16,3 1 285-16,7-3 188 0</inkml:trace>
  <inkml:trace contextRef="#ctx0" brushRef="#br0" timeOffset="5159.3776">12499 1526 92 0,'4'-7'197'15,"2"-4"-15"-15,-2 4-8 0,3-3 0 16,1 1-8-16,-2 1-3 0,1 1-11 0,-1 1-17 16,3 0-13-16,-3 0-12 0,4 5-11 15,1 1-11-15,4 3-4 0,0 1-9 16,2 4-6-16,-2 0-8 0,1 7-8 0,0 0-2 15,-2-2-10-15,-6 3-4 0,1-2-3 16,2-1-2-16,-3-3-3 0,1 0-1 16,-1 0-4-16,-2-3-7 0,2 1 1 15,0-4-4-15,0-1 0 0,-2 0-2 0,2-3-3 16,3-4 1-16,-2-4-1 0,1 0-3 16,3-1 2-16,-1-1-4 0,-1-1 3 0,0 3-2 15,-1-1-2-15,-2 3 3 0,-1 0-3 16,0 0 1-16,-1 5-2 0,0 1 0 15,-6 0 1-15,15 4 0 0,-7 2-6 16,5 2 6-16,-2-4 1 0,1 5-3 0,2 0 1 16,2-4-1-16,1 1-2 0,0 0-2 15,4-2 6-15,1-3 0 0,0-1-4 16,2-1 6-16,5-3 1 0,-1-2 10 0,0-1 2 16,-1-1 9-16,-1-2 9 0,-4 4 13 15,-4 1 10-15,-2 2 6 0,-1-2 4 16,-4 2-2-16,0 3-8 0,-3 2-3 15,-2 2-5-15,0 4-3 0,-2 6-9 0,-1 1-3 16,0 8-3-16,-3 4-5 0,2 1 1 16,-2 4-4-16,2 6-10 0,-2 5 6 0,4-1-1 15,0 9 1-15,2 0-4 16,0 5-2-16,1-3 0 0,-3 0-5 0,3-2-6 16,-3-6-1-16,-2-4-2 0,-2-6 0 0,-2-4-3 15,-2 3-4-15,-7-9-1 0,0-3-1 16,-7-3 7-16,-4-5-5 0,-1-5 6 15,-5-7 12-15,-4-2-5 0,1-6 11 0,-5-5 10 16,4-6-3-16,-2-8-1 0,3-6 1 16,5-1-4-16,4-2-1 0,10-2 1 15,6 0-4-15,4-1-1 0,6-1-2 16,4 0 2-16,10-4-8 0,0 0-17 0,8 2-27 16,-3 1-40-16,5 0-48 0,-1 3-54 15,3 2-52-15,0 0-61 0,-2 2-696 0,2-2 335 16,0 4 222-16</inkml:trace>
  <inkml:trace contextRef="#ctx0" brushRef="#br0" timeOffset="6791.3793">13903 1502 89 0,'5'11'106'0,"0"-5"-4"16,3-4 0-16,4 1 2 0,5-6 0 0,7-2-5 16,10-10 3-16,6-9 8 0,17-9 4 15,-2-8 4-15,0 0-2 0,-2-5 0 0,-4-1 0 16,-7-9-3-16,1-1-3 0,-10-4 5 16,-1-2-5-16,-4 0-6 0,-14 8 2 15,-1 11-4-15,-6 6-3 0,-1 4 2 0,-4 5-1 16,0 8-7-16,-2 2-4 0,-2 4-9 15,-2 6-3-15,-5 6-17 0,9 3 1 16,-25 22-10-16,5 5-5 0,-1 9-8 16,3 5-1-16,-6 23-3 0,5 2-6 0,4 4-1 15,9-7-6-15,2-6-3 0,4 3-5 16,4-1-4-16,8 13-4 0,0-11-4 0,2-13-8 16,5-5-2-16,0-2 2 0,0-13 3 15,5-1-4-15,-4-8 1 0,2-6 4 16,1-5 0-16,-4-7-2 0,0-2 2 15,1-5-1-15,-6-2 4 0,-1-3 1 16,-3-3 3-16,-3-1 1 0,-3 0 1 0,-2 1 4 16,-2 0 3-16,-2-2 0 0,2 1 3 0,-2 4 0 15,0-1-4-15,2 0 1 0,-2 3-5 16,2 0-1-16,0 1-2 0,4-2-2 16,4 3 3-16,3-2 3 0,1 3-7 15,6-2 4-15,-2 2-7 0,4 4 5 0,-1 0-4 16,1 2 2-16,0 4 3 0,-2 0-3 15,2 3 0-15,-1 5 2 0,-2 3-6 0,0 3 4 16,-1 1 4-16,-2 0-3 0,0 2-3 16,1-1 2-16,-2-1-2 0,0 1-3 15,-3-3 4-15,2-2-3 0,0-1-2 16,2-3 1-16,1-4-1 0,0 1 10 0,0-4-9 16,3-4 0-16,0-2 3 0,-2-2-3 15,2-2 3-15,-2-1 4 0,-1-4 1 16,0-1 6-16,-2-3 8 0,-5 0 4 0,0-3 2 15,-4 4 2-15,-2-4 4 0,-4 3-7 16,0 1 0-16,-2-1-1 0,-4 6-2 16,-4-1-6-16,-6 2-1 0,1 5 1 0,-4 1-4 15,0 2-3-15,0 2-3 0,0 1-5 16,2 1-7-16,-1 4-14 0,4-2-21 16,0-2-13-16,2 2-14 0,6 0-20 0,-1 0-13 15,5 0-2-15,4-2-12 0,0-4-12 16,0 0-1-16,17 2 11 0,-5-4 9 0,4-3 15 15,0-1 8-15,3 0 7 0,5-2 10 16,-4 1 6-16,2-3 9 0,-1 2 5 16,0 1 14-16,-2-1 12 0,-4 2 10 15,0 1 19-15,-1 1 10 0,0-2 6 0,-4 2 5 16,-2 3 6-16,1-4 0 0,-1 5-2 16,-8 0-2-16,13 0-2 0,-6 5-6 0,1-1 2 15,-4 1-4-15,4 2-1 0,0 5-3 16,0-2-3-16,0 2-2 0,0 0-2 15,3 1-2-15,0 0-6 0,-1 2-7 16,1-5 3-16,1 1-3 0,2-2 0 0,0-4 1 16,0 1-1-16,2-1-1 0,-2-4 4 15,-1-2 0-15,0 1 0 0,2-6-2 0,-3 0 3 16,1 0 0-16,0-3 0 0,-3 0 1 16,1-1 3-16,-3 0-1 0,1 0 6 15,0 1 1-15,-3 1 4 0,-2 3-2 16,2-1-1-16,-2 0-2 0,0 2 5 0,0 2-3 15,-4 2-2-15,0 0 1 0,10 7-4 16,-8 2 2-16,0-2-1 0,2 2 0 16,0 2-3-16,0-3-5 0,0 4-5 0,1 0-9 15,1-2-12-15,3-1 6 0,-1-2-3 16,1-1-2-16,1-4-1 0,0 0-5 0,4-4-1 16,0-1 7-16,1-3 0 0,0 0 4 15,-2-3 3-15,3-3 4 0,0 1 5 16,-4 0 7-16,0 3 6 0,0-3 4 15,-2 4 2-15,0-2 5 0,1 3 1 0,-5 2 0 16,1 2-1-16,1-2 5 0,-8 4-2 16,13 4 1-16,-5 2-3 0,-2 0-6 0,2 1 7 15,0 5-5-15,0-2-3 0,0 5-1 16,1-5 4-16,-1 2 1 0,-1 1-5 16,1-2 0-16,-1-4-2 0,-1-1-2 15,2-1 4-15,0-3-2 0,2-2 0 0,0-4 3 16,0-2-2-16,5-3-2 0,0-1 1 15,4-2 0-15,1-3 1 0,-2 1-1 16,2 1 1-16,0 1-2 0,-1 0-2 0,1 3 2 16,-4-1-3-16,2 5 0 0,-4 1 5 15,1 2-3-15,-2 2 2 0,0 4 2 16,-1 1-5-16,-2 3 3 0,4 2 1 0,-6 0-4 16,2 4-11-16,-1-3-26 0,0 3-34 15,-3-3-34-15,2 1-37 0,-1 0-45 16,1-3-408-16,0-2 202 0,1-3 134 0</inkml:trace>
  <inkml:trace contextRef="#ctx0" brushRef="#br0" timeOffset="7380.4004">17076 1469 196 0,'9'-8'210'0,"-2"2"12"0,-3 0 1 15,-2 1-8-15,-4-1-22 0,-4 1-21 16,-5 0-16-16,-4 4-15 0,-4-2-13 15,-2 3-13-15,0 4-13 0,-5 1-9 0,0 0-12 16,4 5-9-16,-2-1-8 0,3 3-11 16,5-4-9-16,0 3-6 0,2-3-6 15,5 3-9-15,3-4-5 0,1-1-3 0,5 0 0 16,0-6 0-16,11 1-5 0,-11-1 1 16,25-11-2-16,-7 0 2 0,0-5-7 15,4-4 7-15,3-3 7 0,5-6 7 16,-3-3-3-16,3-2 14 0,-4-6 8 0,7-14 6 15,-10 6 2-15,-4 3-2 0,-3 1 1 16,-6 4 3-16,0 4 8 0,-4 3-6 16,-1 7 0-16,-3 5 1 0,-2 2-8 15,0 1 2-15,-4 10-2 0,-3 6-12 0,-1 4-2 16,-2 5-6-16,-3 8 7 0,-4 8-15 16,2 5 0-16,2 7-9 0,2 1-5 0,3 6-6 15,4 1-2-15,4 1-11 0,2 0-5 16,6 3-7-16,3 0-4 0,2-6-4 0,6-3 3 15,-2-7 4-15,4-4 5 0,1-5-2 16,0-3 5-16,0-7-3 0,1-5 2 16,-1-2 4-16,-2-7-1 0,-1-1 2 15,1-4 2-15,0-2 2 0,0-3 1 0,-6-1-2 16,3-2 1-16,-6 2 4 0,0 3 3 16,-1 0 9-16,-4-1 3 0,-2 3 11 15,1 4-13-15,-5 1 1 0,0 3-2 0,0 0-1 16,0 0 2-16,-9 12-2 0,5-2-2 15,0 4-1-15,2-1 2 0,0 2 0 16,0 3-6-16,2-1-1 0,4-2-18 0,0 3-24 16,2-5-23-16,5 0-26 0,2-2-37 15,3-1-39-15,8-3-23 0,-1-2-16 16,5-2-4-16,6-6-12 0,6 2-473 0,5-5 237 16,7-3 156-16</inkml:trace>
  <inkml:trace contextRef="#ctx0" brushRef="#br0" timeOffset="7743.3643">18127 1476 631 0,'25'-13'31'0,"-8"3"21"0,-5 1 9 15,-5-1 14-15,-5 3 2 0,-7-1 6 16,-1 2-4-16,-8 1 1 0,-3 0 4 0,-6 4-1 16,-7 1-1-16,-1 1-4 0,-4 2-8 15,3 3-10-15,-6 1-4 0,2 2-7 16,5 3-6-16,1 3-5 0,4 0-7 0,5 1-5 16,7-3-2-16,3 1-2 0,4-1-8 15,5-1-1-15,4-4-4 0,5 0 1 16,6-2 0-16,2-4 1 0,3-6-3 15,4-2 5-15,4-2 23 0,1-6 19 0,0-8 16 16,-2 0 11-16,5-9 7 0,0-3 3 16,-5-4 5-16,13-18 2 0,-6-1 3 0,-5-4 1 15,-1-2-7-15,-2 0 4 0,-8 12 7 16,-3 9 8-16,-3 10 5 0,-1 4-5 16,-2 5-4-16,-1 2-4 0,-2 5-17 15,-4 4-4-15,2 6-13 0,-2 6-5 0,0 0-6 16,-12 22-5-16,1 0-9 0,-2 9-4 15,0 11-6-15,-3 4-7 0,-2 22-6 0,6-7-6 16,2-9-10-16,1 1-20 0,4 0-27 16,1-1-22-16,2-8-32 0,2-8-32 15,-2-3-47-15,4-5-52 0,4-3-43 0,1-9-879 16,2-7 390-16,1-3 256 0</inkml:trace>
  <inkml:trace contextRef="#ctx0" brushRef="#br0" timeOffset="9011.3974">18595 1028 118 0,'-10'2'151'16,"8"2"-16"-16,2-4-3 0,0 0 3 15,22 2-2-15,-3-4-9 0,13-4-10 16,8-3-10-16,13-7-12 0,17-4-9 0,1-7-5 16,-4-2-11-16,-2-2-4 0,-7-2-1 15,-6-3 0-15,-9 1-4 0,-12 5 4 16,-3 0 4-16,-7 0 3 0,-2 4 1 0,-7 5 3 16,0 0 2-16,-6 6-4 0,-2-1-7 15,-2 7-10-15,-6 5 0 0,0 2-12 16,4 2 0-16,-24 21-4 0,7 1-5 0,-2 11-2 15,0 5-1-15,-3 6-5 0,-2 19 1 16,2-1-4-16,1 2-2 0,4-9-2 16,2-3-1-16,5-5 0 0,2 3-5 0,-1-4-1 15,2-8-1-15,1-4-1 0,2-8-1 16,0-2 0-16,2-5-2 0,0-4-4 16,2-5 0-16,2-7-4 0,-2-3 1 0,0 0 4 15,14-13-2-15,-3-1-5 0,2-2 7 16,1-6-1-16,4 0-1 0,-2-3-2 15,3 2 1-15,-3 4-1 0,0 0 2 0,-4 4-2 16,2 3-1-16,-2 2 2 0,-1 4 2 16,-1 1 0-16,-1 7 0 0,0 2-1 15,-1 5 4-15,0 3-2 0,0 3-1 16,2 6 1-16,-2 2 0 0,0 3 1 0,3 0-2 16,-1 4-1-16,1-1-4 0,2-1-3 15,-1-1 7-15,6-3-2 0,-4-5 2 0,3-1-5 16,2-6 1-16,0-1 5 0,1-4-3 15,0-6 2-15,4-1-3 0,3-3 3 16,-1-2-2-16,-2-6 3 0,0-1 2 16,0-1 2-16,-3-3 3 0,-3 1 6 0,0-2 7 15,-4 1 3-15,1-1 7 0,-6 3-1 16,-1-3 3-16,-3 4 3 0,-1 1 1 0,-4 2-4 16,0 0-2-16,-4 3-4 0,-1-1-7 15,1 2-5-15,-4 4-1 0,8 2-1 16,-16 4-2-16,6 0-2 0,2 5-1 15,-2 3 1-15,0 0-1 0,4 2-5 0,0 2 1 16,4 1-6-16,0 0 3 0,4 2-7 16,0-2-5-16,4-2 1 0,0 3 0 0,6-5 0 15,0-2 1-15,2-4-3 0,4 2 1 16,1-6-1-16,2-2 1 0,2-1 2 16,1 0-1-16,1-2 5 0,3-3-5 15,-4-1 5-15,2-1 1 0,-3 0 5 0,-1-1 0 16,-2 0 5-16,-2 1 6 0,-2-1 6 15,0 3 5-15,-4-1 3 0,1 2-3 0,-3 0-3 16,-1 0 1-16,0 1-2 0,-1 3-2 16,-8 0-4-16,12 1 1 0,-5 5-1 15,-3 2-4-15,1 2-3 0,1 2 2 16,0 2-5-16,0 1 1 0,3 1-4 0,-3-2-3 16,5-1-6-16,-2 4 2 0,1-6 0 15,2 1-1-15,2-3 3 0,0-2-3 16,1-1 3-16,2-2 6 0,0-4-6 0,-1-2 0 15,4-1 2-15,-4-2 0 0,2-2-1 16,-1-2-1-16,1-1 4 0,0-2-1 16,-4-1 0-16,3 1 1 0,-2-3 2 0,-4 4-4 15,1-1 1-15,-1 1 0 0,-2 1 0 16,-1 1-3-16,-2 3 5 0,0 0-1 16,1 0-2-16,2 1 2 0,-5 3 3 0,0 0-3 15,-4 2-1-15,0 0 3 0,12 12-4 16,-7-5 2-16,-1 3 1 0,-2 0 0 15,4 3 0-15,-1-1-2 0,1 1-1 0,-1 2 1 16,1-5-4-16,2 5-10 0,0-2-6 16,2-1-11-16,0-4-18 0,0-1-19 15,5-4-19-15,2 1-19 0,2-4-16 16,3 0-28-16,0-1-19 0,6-5-15 0,-3 0-22 16,1-1-522-16,-1-4 248 0,-2 3 163 15</inkml:trace>
  <inkml:trace contextRef="#ctx0" brushRef="#br0" timeOffset="9627.4324">20904 1200 132 0,'4'-4'150'15,"-4"4"2"-15,0 0 1 0,18 7-1 16,-8 1-16-16,2 0-8 0,5 1-10 0,0 3-18 15,4 3-3-15,-1 0-9 0,0 3-9 16,-3-1-8-16,2 2-6 0,-4-2-4 16,0 0-6-16,-2 0-7 0,-5-2-4 15,-2-2-8-15,1 3 1 0,-3-5-1 0,-2-1 1 16,1-1 1-16,-3-3 6 0,0 0 2 16,-3-3 4-16,3-3 5 0,0 0-5 0,0 0-4 15,0 0-8-15,7-22-4 0,-3 10-3 16,4-3-4-16,7-4-1 0,-2 0-3 15,8 0-2-15,1 2-3 0,-2 0-3 16,1 1 2-16,1 4-5 0,-2 2-1 0,-2 1-3 16,-2 3 2-16,2 4-1 0,-6 3-1 15,1 0 2-15,-3 5-1 0,2 3-2 16,-2 0-1-16,-2 3-1 0,2 0-1 0,-1-1 1 16,0 3-1-16,-1-4-1 0,1 0-3 15,-1 1 1-15,2-3-3 0,4-3 1 16,-2 1 0-16,2-6 0 0,4-2-1 15,1-2 0-15,2-3 0 0,2-3-1 0,-1 3-1 16,-4-5-1-16,2 4-2 0,-5-3 2 16,-5 4 2-16,0 0-1 0,-3-1-1 0,-4 2 1 15,-1 0 2-15,-2 6-3 0,0 0 4 16,-8-8-4-16,8 8 3 0,0 0-2 16,0 0 0-16,0 0-1 0,0 0 2 0,0 0 0 15,14 20-3-15,-6-11 6 0,2 1-4 16,1-1 2-16,0 3 1 0,-1-1 1 15,-1 2-1-15,-1-1-2 0,-2 1 3 0,-1 0 1 16,-5-2-1-16,2 3 1 0,-7-3-5 16,1 3 4-16,-4-3-16 0,-3 1-13 15,1-3-22-15,-5 1-29 0,2-4-33 16,-1 2-32-16,0-7-28 0,0 0-492 0,-1-2 226 16,0 0 149-16</inkml:trace>
  <inkml:trace contextRef="#ctx0" brushRef="#br0" timeOffset="9767.5049">21556 1096 61 0,'-2'-8'123'0,"2"0"-10"0,-2-1-14 15,0 2-11-15,2 0-12 0,-2 1-8 16,2 0-18-16,0 1-24 0,0-1-26 16,2 0-41-16,0 1-185 0,4-3 77 0,0 2 51 15</inkml:trace>
  <inkml:trace contextRef="#ctx0" brushRef="#br0" timeOffset="10128.2274">21972 838 161 0,'9'0'165'0,"0"2"-11"15,-3 2-7-15,0 1-5 0,-1 3 2 16,3 4-8-16,0 2-3 0,0 4-2 0,0 5-9 16,0 1-10-16,0 5-5 0,0 3-10 15,3 3-11-15,-2 1-9 0,-3 3-7 16,3-4-7-16,-5 3-6 0,2-3-8 0,-2-5-4 15,-4-4-6-15,2-1-8 0,-2-3-3 16,2-4-5-16,-4-4-6 0,0-3-3 16,0-3-1-16,-2-2 5 0,2-3 0 0,2-3 2 15,0 0-4-15,0 0-1 0,-6-19 0 16,10 8 0-16,-2-3 1 0,6 1-4 16,-2-1 0-16,6-3-1 0,-2 4 1 0,2 1-1 15,-1 2-2-15,4 0-2 0,-2 1-4 16,1 3 5-16,-1 4-2 0,2 2 1 15,-1 2-1-15,4 1 2 0,-4 3-4 0,6 6-4 16,-3 2 7-16,-5 3-3 0,4-3 1 16,-2 5 0-16,-2 0-5 0,-1 1-13 15,-2-5-22-15,-1 0-30 0,-2-2-19 0,1 1-37 16,-3-7-61-16,0-1-544 0,0-4 247 16,-4-2 163-16</inkml:trace>
  <inkml:trace contextRef="#ctx0" brushRef="#br0" timeOffset="10270.22">22404 945 128 0,'-2'-7'138'0,"-2"-1"-10"15,2 2-17-15,0 1-11 0,2 0-11 16,0 5-19-16,0 0-23 0,0 0-32 16,0 0-39-16,0 0-50 0,4 16-174 0,2-7 84 15,3 0 56-15</inkml:trace>
  <inkml:trace contextRef="#ctx0" brushRef="#br0" timeOffset="10506.233">22720 1173 183 0,'-4'8'183'0,"-3"-2"-7"0,-3 3-2 16,-3 3-7-16,-2 3-12 0,-1 2-14 16,-6 4-7-16,3 1-13 0,2 0-10 15,2-1-9-15,3-1-10 0,6 3-4 16,3-2-2-16,3-2-3 0,5 0 1 0,3 2-4 15,6-3-3-15,6-3-9 0,1-3-4 16,5-4-7-16,0-2-5 0,4 0-6 16,2-4-7-16,-1-2-5 0,2 0-8 0,-3-2-19 15,-2-1-27-15,-2-3-35 0,0 0-38 16,-1-2-46-16,-1-1-64 0,1-2-518 16,0-2 245-16,0-3 162 0</inkml:trace>
  <inkml:trace contextRef="#ctx0" brushRef="#br0" timeOffset="11509.6637">23433 1344 52 0,'8'-17'191'16,"-1"9"9"-16,4-9 2 0,5 1-9 0,6-9-13 15,7-6-15-15,11-16-14 0,5-1-17 16,1-5-13-16,-1-1-9 0,-3-1-7 16,-6 3-3-16,-6 13 1 0,-7 8 0 0,-6 4-1 15,-4 9-3-15,-3 0-6 0,-4 3-10 16,-1 5-7-16,-8 3-8 0,-1 2-8 16,-4 2-4-16,8 3-9 0,-21 6-6 0,8 3-2 15,1 3-5-15,1 5-4 0,3 2-1 16,-1 4-4-16,4 0-2 0,3 3-3 15,2 2-1-15,0 2-2 0,5-2-2 0,2 9 3 16,-3-3-4-16,2 2-3 0,-2-1-1 16,-2-5 0-16,0 0-3 0,-4-3 1 15,-2-1-2-15,0-1-2 0,-4-4-2 16,-2-3 5-16,2-4-7 0,-2-2-5 0,4 0 0 16,-1-5 2-16,0 1-5 0,3-1 1 15,0-3 0-15,2 1 2 0,2-5-1 16,0 0 0-16,6 5 1 0,-6-5 0 0,20-2 2 15,-6 0-2-15,8-2 3 0,3 2 0 16,3-4 0-16,8 1 0 0,-1-3 2 0,7-1-2 16,-3-1 1-16,3 1 0 15,2-7-1-15,-3 1 4 0,-5-1-1 0,-2 2 0 16,-3-2 2-16,-5-1 6 0,-6 4 5 16,0 0 6-16,-7-1 3 0,-7 5-2 0,-4-2-4 15,-4 4 0-15,-7 1-2 0,-3 0 1 16,-6 4-4-16,0-1-3 0,-1 3 2 0,-2 3-4 15,2 2 0-15,-5 4-2 0,6-2-6 16,0 2-8-16,6 0-15 0,1 3-20 16,5-3-20-16,2 3-17 0,6-3-16 15,4-1-3-15,9 0-13 0,2-1-6 0,8-1 6 16,5-2 14-16,1-3 3 0,5-1 7 16,7 0 11-16,-1-1 6 0,-2-3 11 0,1 0 21 15,-7 1 20-15,-2-3 28 16,-5 2 29-16,-4-2 14 0,0 0 5 0,-5 1 9 15,-6 1 1-15,-2 0 0 0,-3 0-4 16,-3 0-4-16,-4 1-8 0,0 3-4 0,0 0-6 16,0 0-4-16,-21 1 0 0,11 3-3 15,-2 2-8-15,0 2 2 0,0 1-6 16,1 0-4-16,2 3 1 0,1 0-5 16,1-3-2-16,3 3-1 0,2-4-4 0,2 1 0 15,2 0-3-15,2-3 1 0,5 0 0 16,1-2-2-16,4-2 0 0,4-1 1 0,2-1-2 15,0-1 0-15,4 1-5 0,-3-2 1 16,3-1-6-16,-4 3-7 0,2 0-5 0,-1-1-6 16,-2 2-5-16,0-2-6 15,-3 2-17-15,0 2-18 0,-4-3-20 0,3 2-25 16,-2-1-18-16,0 1-23 0,-3-2-27 16,0 0-463-16,4 0 221 0,-4-3 145 15</inkml:trace>
  <inkml:trace contextRef="#ctx0" brushRef="#br0" timeOffset="11798.9584">25085 1171 7 0,'0'0'114'0,"6"-2"-10"16,-6 2-3-16,10 0-4 0,-10 0-1 0,12 6-5 16,-5-2-14-16,2 2-6 0,-3 1-2 15,2 3-10-15,-1-3-11 0,-1 3 6 16,-2-1-5-16,0 1-7 0,1-3 5 0,-3 3 4 15,0-1 11-15,0-3 12 0,-2 1 21 16,3-1 6-16,-3-1 11 0,0-5 10 16,2 7 6-16,-2-7-2 0,0 0-4 0,0 0-8 15,0 0-11-15,0 0-12 0,8-19-8 16,-4 12-9-16,2-4-9 0,0 1-8 16,4 0-21-16,-2-1-30 0,4-1-36 15,1 0-40-15,2 1-45 0,4 0-27 0,3 1-18 16,0 3-27-16,4-1-508 0,-1-2 236 15,3 5 156-15</inkml:trace>
  <inkml:trace contextRef="#ctx0" brushRef="#br0" timeOffset="12301.8843">25658 1091 96 0,'-15'3'121'16,"-2"2"4"-16,0 1-5 0,0 0-10 15,0 3-7-15,-2 1-11 0,2 4-11 0,3-2-4 16,0 3-8-16,8-3-7 0,0 5-8 15,4-2-6-15,4 0-5 0,2 0-10 16,4-2-12-16,4-2-11 0,2-3-5 16,1 1-4-16,4-6-1 0,2 2-3 0,3-5 2 15,5-3 4-15,3-2 1 0,-4-4 10 16,5 1 19-16,-3-4 6 0,0-3 12 16,-3-4 5-16,-2-1 11 0,-2 0 1 0,1-3 9 15,-6 1 4-15,-2 0 2 0,-4 2 6 16,1 6-2-16,-4-2-5 0,-1 5-7 15,-1 1-9-15,-1 3-7 0,-4 1-8 0,0 4-4 16,-2 2-6-16,0 0-6 0,0 0-1 16,-12 18-5-16,5-8-2 0,-1 6-1 15,1 1-3-15,-4 5-6 0,1 0 3 0,2 1-4 16,-1 0-7-16,0-2-1 0,3 0-2 16,2-4-1-16,-2-2 0 0,4-1-2 15,-2-6 5-15,4 3-6 0,-3-4-3 0,6-3 2 16,-1-1-3-16,-2-3 0 0,0 0 2 15,18-8 0-15,-4 0-2 0,0-2 2 16,3 3 0-16,2-5 0 0,-2 4-3 16,2-1 4-16,-4-1-3 0,1 7 3 0,0-3 2 15,1 4 1-15,-5 2 1 0,3 2-2 16,0 1 4-16,-3 6-3 0,8 2-1 0,-6 2 2 16,3 1-3-16,-2 4 1 0,-2-5-1 15,1 5-19-15,-2-6-31 0,-2 0-41 16,0-2-53-16,-1 0-45 0,-3-3-583 15,1-1 262-15,-3-2 173 0</inkml:trace>
  <inkml:trace contextRef="#ctx0" brushRef="#br0" timeOffset="12775.3774">18937 2215 12 0,'22'4'239'0,"-4"-6"8"0,10 0-7 0,14-4-2 15,11 1-7-15,36-8-12 0,12-1-8 16,42 0-13-16,13-3-9 0,9 1-7 16,11 0 1-16,8 3-4 0,6-3-3 0,1 4-8 15,-2-2-12-15,-3 3-12 0,-9-1-12 16,-3 3-7-16,-13 1-7 0,-13 2-7 15,-13-1-9-15,-30 3-9 0,-10-2-5 16,-24 4-8-16,-13-1 0 0,-13 0-7 0,-10 3-2 16,-1-1 0-16,-4-1-7 0,-7 0 0 15,-2 2-6-15,-2-2-5 0,-4 0-13 0,0-2-33 16,-7-1-31-16,-4-1-44 0,0-4-53 16,-6 1-76-16,2-4-74 0,-4 0-80 15,0-5-877-15,-2 0 418 0,0-6 275 16</inkml:trace>
  <inkml:trace contextRef="#ctx0" brushRef="#br0" timeOffset="19428.4468">8367 2815 4 0,'0'0'152'0,"0"0"2"0,-4 22 0 16,-1-4-5-16,1 7-4 0,0 5-5 0,0 6-10 16,-3 5-6-16,3 0-10 0,-3 7-10 0,1 2-9 15,0-3-8-15,0 3-4 0,2-10-11 16,2 2-5-16,-4-2-7 0,2-1-7 16,-2-4-3-16,4-4-5 0,-2-3-7 0,2-4-10 15,-2 0-28-15,2-5-26 0,2-1-30 16,0-5-40-16,0-4-49 0,0-3-442 15,0-2 200-15,0-4 131 0</inkml:trace>
  <inkml:trace contextRef="#ctx0" brushRef="#br0" timeOffset="19699.4473">7892 3037 143 0,'2'-9'145'16,"0"0"-15"-16,8 0-9 0,0-3-5 16,2 3-16-16,10-3-3 0,3 1-7 0,5-1-6 15,4-1-2-15,3 1-6 0,1 2-4 16,3-1-7-16,-1-1-8 0,0 5-6 16,-1-2-1-16,-1 2-8 0,-2 1-5 0,-9 0-4 15,1 2-4-15,-7 0-11 0,0 0-12 16,-4 3-10-16,0 1-13 0,-4 0-18 15,-5 4-15-15,-2 1-40 0,-4 1-43 16,-6 5-315-16,0 3 153 0,-10 2 100 0</inkml:trace>
  <inkml:trace contextRef="#ctx0" brushRef="#br0" timeOffset="19888.8331">7607 3959 4 0,'10'12'184'0,"5"1"0"0,4-8-6 16,6-2-12-16,3 0-11 0,8-3-14 16,7-4-11-16,1 1-13 0,9-6-9 15,2 0-13-15,-3-2-24 0,2-3-11 0,-3 1-30 16,-1-3-36-16,-3 1-40 0,-3 0-52 16,-5-4-403-16,-5 2 170 0,-7-1 113 15</inkml:trace>
  <inkml:trace contextRef="#ctx0" brushRef="#br0" timeOffset="20538.4316">8877 2883 32 0,'-2'-5'186'0,"-1"1"-23"0,1 0-14 15,2 4-18-15,0 0-11 0,0 0-6 0,-12 18 3 16,5-2 1-16,1 7-4 0,-2 4-6 16,-3 8-4-16,2 1-6 0,3 4-6 15,0 0-1-15,2 1-6 0,0 2-5 0,4-1-5 16,2 1-7-16,2-3-6 0,6 6-5 16,1-8-3-16,4 4-4 0,4-4-5 15,2-3-5-15,4-6-2 0,1-5-7 0,1-5-3 16,3-4 0-16,2 1-3 0,-3-7-4 15,3-2-2-15,-4-5-1 0,1-2-4 0,1 0-2 16,-2-3-1-16,-6-3-2 16,2-3-6-16,-3 2 2 0,-2-6 1 0,-4 2-4 15,-3-3 2-15,-2 3-3 0,-2-1-2 16,-4-1 2-16,0 4-1 0,-4-1 1 0,-4 1-2 16,2 0-2-16,-4 3 1 0,-2 0-2 15,0 2 2-15,-2 4-3 0,0 0 3 16,-1 4-2-16,-2 3 2 0,2 1-4 15,1 4 4-15,2 1 4 0,1 0-4 0,0 2 2 16,5 2 1-16,0 1-6 0,4-1-4 16,0 0 2-16,2-3-5 0,6 1 2 0,0-4-1 15,0 0-3-15,5-3 1 0,0-1-2 16,0-3 3-16,5-2-5 0,-2-4 2 16,1-2 0-16,0-1-3 0,2-5-3 15,1-3 0-15,-2 0 6 0,0-3 0 0,-1 1-1 16,0 0 1-16,-2-2 1 0,-3 3 1 15,2 2 0-15,-4-1 1 0,-1 5-2 16,-1-1-1-16,1 3-4 0,0 4 14 16,-3 2-6-16,2 5 5 0,4-2 0 0,-4 6 4 15,4 1-2-15,-3 2-2 0,6 4 5 16,0-1-2-16,7 4 2 0,-4 0-7 0,2-2-14 16,-1 0-19-16,-2-3-25 0,2 1-18 15,-4-5-29-15,0 1-32 0,-4-4-432 16,-1-1 196-16,-3-5 129 0</inkml:trace>
  <inkml:trace contextRef="#ctx0" brushRef="#br0" timeOffset="20792.4619">8920 3253 98 0,'-12'-3'199'0,"8"-1"-13"15,4 0-21-15,0 4-13 0,20-11-20 16,-2 5-11-16,12 0-11 0,7-1-10 16,4 1-12-16,1-2-2 0,10 1-11 0,-8 0-8 15,1 0-4-15,-5 0-5 0,-3 1-10 16,-7 2-2-16,0 1-4 0,-9-2-5 0,1 1-6 16,-4 2-2-16,-3 1-11 15,-2 0-8-15,-5 1-29 0,-1 1-42 0,-7-1-52 16,6 3-489-16,-2 1 205 0,-4-4 135 15</inkml:trace>
  <inkml:trace contextRef="#ctx0" brushRef="#br0" timeOffset="21976.2462">10316 3446 14 0,'0'0'161'0,"4"-4"-5"15,-4 4-8-15,0 0-4 0,2-8-7 16,-2 8-13-16,0 0-5 0,-6-7-11 0,6 7-8 15,-15-2-10-15,3 2-11 0,-3 2-7 16,-4 2-5-16,-5 3-7 0,1 3-10 16,-7 1-4-16,3 6-5 0,2 0-5 15,1 3-5-15,1-1 0 0,4 1-4 0,6-1-7 16,3 1-2-16,4-5-4 0,4 0 0 16,4-5-6-16,4 1 2 0,0-5 1 0,7-1-1 15,0-1-4-15,-1-6 5 0,7 0 1 16,-1-3 3-16,2-5 4 0,2-1-1 15,-1 0-2-15,-2-3 4 0,0 1 6 0,-3 0-2 16,2 1 2-16,-6 0 7 0,1 2 1 16,-2 3-3-16,-1-1-3 0,-1 2-3 15,-1 1-5-15,-2 2-4 0,2 0-3 16,0 3-3-16,-8 0 2 0,16 6 2 0,-5-1-2 16,2 3-1-16,1 1-2 0,3-2 0 15,1 0-3-15,2 0 0 0,6-2 1 16,-1-2-1-16,3 0 0 0,2-3-1 0,1-4 3 15,-1-2-2-15,6-3-1 0,-5-4-1 16,3-5 3-16,0-4-1 0,-4-5-2 16,-1-6 1-16,-3-5-1 0,4-17-2 0,-9 4-1 15,2-12 2-15,-6 8-4 0,-9 5 0 16,0 2 5-16,-3 8 5 0,2 2 8 16,-7 8 5-16,2 1 6 0,-2 7-1 0,2-1-7 15,-2 7-4-15,-2 3-1 0,0 5-2 16,-2 4-1-16,4 4-2 0,-14 12-1 15,8 1 1-15,-2 9 0 0,1 5 0 0,-3 7-2 16,3 1 0-16,-1 7 0 0,4 0 1 16,-3 5-7-16,3 1-9 0,0-4-19 15,0 0-19-15,0-2-18 0,-1-1-18 0,0 0-14 16,1-3-7-16,0-4-28 0,0-6-6 16,2-3-3-16,-2-4 7 0,0-5 6 15,2-4 10-15,-2-5 6 0,1-4 18 16,1 0 16-16,2-3 22 0,0 0 22 0,0 0 11 15,-4-24 13-15,6 14 20 0,2-3-2 16,3-2 7-16,1 2 7 0,-2-2-1 16,2 0 2-16,8-1 1 0,-4 1 4 15,3 0-2-15,-2 3-1 0,2 3-5 0,-1 1 0 16,2 3 1-16,0 1-3 0,-1 4-1 16,-2 2-2-16,4 0 5 0,-3 5-1 0,2 1-1 15,-2 2-3-15,3 3-2 0,-2 0-2 16,0 0 0-16,1 0-1 0,2 1 1 15,0-3-3-15,0 1-1 0,-4-3-12 0,3 0-18 16,-2 0-23-16,0-2-30 0,-1-1-32 16,2-3-22-16,-6-3-320 0,1 0 153 15,-3-2 100-15</inkml:trace>
  <inkml:trace contextRef="#ctx0" brushRef="#br0" timeOffset="22137.2452">11160 3012 52 0,'-4'-5'124'0,"2"2"-13"0,2 3-30 0,0 0-17 16,0 0-24-16,0 0-35 0,0 0-33 16,-2 13-125-16,6-5 52 0,0 4 34 15</inkml:trace>
  <inkml:trace contextRef="#ctx0" brushRef="#br0" timeOffset="22669.4532">11423 3425 85 0,'6'19'123'0,"3"-2"-9"0,-2 0-5 15,-1-2-7-15,0 2-12 0,0 0-4 16,0 1-13-16,3-3-3 0,-2-2-18 15,-1 2 5-15,-2-7-9 0,2 2 0 16,1 0-2-16,-3-5-7 0,2-1 0 0,-2-2-7 16,-4-2 1-16,0 0 2 0,20-11-7 0,-12 1 2 15,0-1-3-15,4-2-5 0,-4-2-7 16,4 0-6-16,1 1 1 0,2-1-8 16,0 2 10-16,3 1-2 0,0 0-1 15,5 0 0-15,0 3-8 0,2-1 4 0,3 3 2 16,0-1 0-16,3 2 0 0,3-1-8 15,4-1 5-15,-1 1 0 0,-1-1 1 16,-3 0-2-16,-3 1 5 0,0 2-5 0,-5-6 4 16,0 1 2-16,0-1 10 0,-3 3 7 15,-6-4 6-15,0 1 5 0,-4 0 0 16,-1 3 3-16,-5 0 2 0,-2 0-5 0,-2 2 3 16,-4 0-2-16,2 6-3 0,-8-5-4 15,8 5 0-15,-17 4 0 0,5 3-9 16,-2 1 6-16,2 0-5 0,2 5-1 0,-1-1 2 15,4 5 0-15,5-3 1 0,2 4-2 16,4-1 2-16,8 2 1 0,0 0-4 16,2 0 2-16,8 2-1 0,-1-2-5 0,5-2 3 15,-4-5-5-15,2 1-1 0,1-1-4 16,-1-4 1-16,-1 0-9 0,-6-2-14 16,2 0-9-16,-2-1-13 0,-2 0-12 0,-3-2-18 15,1 0-30-15,-2-1-39 0,-1-2-49 16,-10 0-444-16,8-2 212 0,-8 2 141 15</inkml:trace>
  <inkml:trace contextRef="#ctx0" brushRef="#br0" timeOffset="24293.3893">13815 3123 19 0,'0'-9'179'0,"-3"2"-9"0,1-1-12 16,-4 1-10-16,-2 1-18 0,-4 0-10 0,-6 4-10 16,-3 2-11-16,-7 2-15 0,-8 6-4 15,-1 3-12-15,-11 6-7 0,4 6-5 16,-13 8-4-16,7 5-10 0,11-4-1 0,9-5-5 16,8-3-11-16,5 3-15 0,6-5-4 15,4-6-3-15,7 1 2 0,9-3 2 16,2-3-7-16,6-3 3 0,1-6-2 0,2-2 2 15,5-6 4-15,3-3-4 0,2-6 3 16,-1-4 7-16,3-9 6 0,0 0 5 16,-3-6-3-16,-2-4 6 0,8-15 0 15,-11 4-2-15,-2 5 1 0,-5-2 6 0,0 1 8 16,-2 1 8-16,-7 9 5 0,2 4 7 16,-3 2 5-16,0 7 0 0,-3 3-10 15,0 1-3-15,0 3-13 0,-2 5-7 0,-2 4 0 16,0 6-3-16,0 0-2 0,-8 26-6 15,2-2 0-15,-3 12 0 0,2 4-2 16,1 12 2-16,2-1-2 0,4-5-2 0,4 5-3 16,2 1-2-16,10-4-1 0,2-5-1 15,6-2-3-15,3-5-3 0,5-4-7 16,4-4-2-16,2-8-5 0,-1-7-3 0,0-3-6 16,3-5-2-16,-6-5 2 0,2 0 0 15,3-5 3-15,-5-5 1 0,-3-3 1 16,-3-3 4-16,-4 0 0 0,-4-3-4 15,-5 1 5-15,-5-3 7 0,-1 2 4 16,-5 2 2-16,-4 4 3 0,-4-3 0 0,-2 5-3 16,-7 1 2-16,0 3-1 0,-1 1-3 15,-6 4-1-15,1 2 1 0,0 6-2 16,-4 0 2-16,3 5-2 0,2 0 2 0,1 5 0 16,2-1 0-16,4 0 7 0,5 2-7 15,2-3 0-15,4 0 0 0,4 4 1 0,5-2 0 16,5-2-2-16,8-1 4 0,-2-2-4 15,8-2-3-15,2-3-7 0,1-3-9 16,5 0-3-16,1-2-7 0,5-5-6 16,-2 1 1-16,3-5 0 0,-5-3-1 0,0-1-1 15,-5-1 3-15,-1-2 3 0,-2-1 4 16,-5 0 4-16,-3-4 2 0,-6 3 3 0,-3 0 1 16,-6 0 4-16,-1 1 2 0,-6 3 4 15,-2-2 3-15,-7 3 1 0,-2 4 1 16,-1-3 9-16,-5 7 6 0,0 1-6 15,-2 1 3-15,0 4-5 0,0 3 2 0,-1 1-5 16,6 4 2-16,-1 3 3 0,2 3-2 16,5-1 2-16,4 2 4 0,4 0 1 15,6 0 1-15,5 2-2 0,8 3-4 16,5 0 3-16,5-4-3 0,3-2-5 0,0 0-11 16,1-2-15-16,1-4-15 0,4-2-20 15,-6-4-13-15,-1-3-10 0,-1-1-1 0,2-1-1 16,-2-3 0-16,-3-2 5 0,1-3 5 15,-5-1 5-15,-2-3 16 0,-2 0 7 16,-2 0 26-16,-2-4 16 0,-3 6 17 16,-3-1 26-16,2 2 12 0,-5 2 4 0,0-1-1 15,-2 5-8-15,1-2 0 0,-5 6-3 16,0 0-4-16,0 0-1 0,0 0 2 16,-7 28 4-16,5-10 5 0,-2 4 4 0,0 6-6 15,0 2-1-15,2 6-5 0,-3 0-1 16,1 1-3-16,2 2-6 0,2 1 0 15,-3-2-7-15,1-5-1 0,0-5 0 16,2-1 1-16,0-5-1 0,-2 0 13 16,2-7 9-16,-2-5-2 0,2-4-5 0,-2-6-3 15,2 0 4-15,0 0 1 0,-6-30-5 0,8 10 0 16,-2-8-5-16,4-3-4 0,0-8-4 16,5-5-1-16,4-6-4 0,-1 1-4 15,3 4-2-15,4 3-3 0,0 1-4 16,1 4-3-16,-2 11 2 0,3-1 0 0,-1 6-7 15,-2 3 1-15,0 7 0 0,-2 1-2 16,-1 5-3-16,0 3 0 0,-2 2 1 16,-1 4-1-16,-3-1 1 0,0 3 0 0,-3 2 1 15,-4 1 1-15,-4 3 1 0,-2-1 0 16,-2 0-1-16,-8 2-4 0,0 1-11 16,-5-1-28-16,-1 2-32 0,0-5-34 0,0 0-24 15,6-1-26-15,-1 2-29 0,2-6-36 16,4-2-484-16,5 1 242 0,0-2 159 15</inkml:trace>
  <inkml:trace contextRef="#ctx0" brushRef="#br0" timeOffset="24601.5164">15458 3392 29 0,'10'-5'107'15,"-1"0"-7"-15,3-4-3 0,-1 0-15 16,2-1-7-16,-1 0-2 0,-2-2-3 0,2-1-11 15,0-1-3-15,-1-3-4 0,-3 2-3 16,-2-1-2-16,-1 1 0 0,-1 2-1 16,-2 0-2-16,-4 1-5 0,2 0 1 15,-4 4-6-15,-1 1 3 0,-3 1-4 0,-3 5-1 16,1 1-6-16,0 3-3 0,-4 6 0 16,4 0-3-16,0 2 6 0,-1 3 3 0,4 1 5 15,3 2-5-15,2 0 4 16,4 0-1-16,2 0-1 0,7 3 20 0,4-1-4 15,1-3-6-15,4 0-4 0,1-2-15 16,0-3-22-16,4-4-28 0,1 1-28 0,-1-5-38 16,-1 1-45-16,-1-4-349 0,4-4 166 15,-3 1 109-15</inkml:trace>
  <inkml:trace contextRef="#ctx0" brushRef="#br0" timeOffset="25833.3921">16006 3145 69 0,'-13'12'144'0,"11"-3"-5"0,2 2-12 16,-2 4-4-16,0 0-8 0,2 3-10 16,0-1-7-16,0 2-9 0,0 0-5 15,2-3-13-15,-2 2-5 0,2 0-7 16,-2-5-5-16,0 1-8 0,0-3 1 0,0-2 2 15,2 1 3-15,-2-3 4 0,2 1 8 16,0-2-7-16,1-4-4 0,-3-2-5 16,10 1-6-16,-10-1 0 0,14-7-6 0,-4 1-4 15,-2 1-3-15,0-1-1 0,0 1-3 16,-1-2-4-16,2 3-4 0,-3 0-1 16,0-1 0-16,1 1-4 0,-1 1-1 0,-2-2 0 15,2 1-6-15,-2 2 2 0,-4 2 3 16,7-5-4-16,-7 5 2 0,7-2-3 15,-7 2 2-15,0 0 2 0,0 0 0 16,10 12 3-16,-8-9-1 0,0 6-3 0,-2-3 0 16,2 1 3-16,0 1-4 0,-2-1-2 15,2 2-1-15,0 0 0 0,-2-2 3 16,0 0-3-16,2 1 3 0,-2-1 0 0,3-1-1 16,-3 0 0-16,2-1 0 0,-2 1-1 15,0-6 3-15,0 7 6 0,0-7-1 16,5 6 1-16,-3-2-1 0,2-2 1 0,-4-2-3 15,8 4-2-15,-2-2 1 0,3 0 0 16,-9-2-2-16,17 0-4 0,-8 1 3 16,1-1 0-16,0-1-1 0,4 1-3 15,-4 0 2-15,4 0 1 0,-1-2-4 0,2 0 5 16,2 0-3-16,-1-2 0 0,2 0-5 16,-1 1 0-16,-2-3-5 0,2 0 0 0,-1 0 1 15,0-1-1-15,-2-2 2 0,1-1-3 16,-4 2 5-16,1-2 0 0,-1-1 2 15,-3 2 3-15,1 2 7 0,-3-2 5 16,1 2 3-16,-3 1 7 0,0 0 2 0,0 0-2 16,0 2-3-16,-2-1-2 0,2 1-2 15,1 1-3-15,-3-2-1 0,-2 5-6 16,0 0 3-16,0 0-3 0,0 0 2 0,0 0-2 16,0 0 0-16,0 0-4 0,0 21 4 15,0-15-3-15,0 3 2 0,0-2-4 16,0 0 3-16,3 3-2 0,1-2-2 0,0-1 3 15,2 3-2-15,0-5 0 0,3 1-10 16,1 2-3-16,3-2-9 0,-4-5-8 16,5 3-5-16,0-4-2 0,-2 0-1 0,2-2 0 15,1-1 4-15,0-3 3 0,-2 0 1 16,1-3-1-16,0-1 6 0,-2 0 2 16,-2 1 3-16,4-1 10 0,-4 2 6 15,-2-1 10-15,1 1 5 0,-3 2 5 0,0 1 0 16,1 2-4-16,0-1 2 0,-3-1-1 15,0 3-3-15,-4 2-5 0,0 0 1 16,0 0-1-16,12 11-2 0,-10-5 2 0,0-2-2 16,0 5 1-16,1-3-1 0,-1 1-1 15,3-4-3-15,-3 3 0 0,0-1-1 16,-2-5-2-16,8 3-3 0,-8-3-5 0,11 0 2 16,-11 0-1-16,12-8-2 0,-3 2 1 15,-1 2 1-15,1-5-2 0,1 6 0 16,-2-6-1-16,4 6 2 0,-4-1-2 0,2 1 0 15,-1-1 2-15,1 4 1 0,-1 0-3 16,2 0 4-16,1 4 2 0,0-3 0 16,6 4 1-16,-2-1 5 0,4 2-3 15,5 0 2-15,-1-2 1 0,3 1 2 0,0-4 0 16,1 0 2-16,1-2 1 0,-1 1-2 16,0-6-1-16,-1 1 3 0,-3-3-1 0,-1-2-2 15,-2-2 3-15,-4 2-2 0,-3-4 0 16,-2 1 0-16,-4 3 4 0,-2-1 1 15,-4 1 3-15,0 2 1 0,-4 1 4 0,0 1 0 16,-2 3-2-16,0-2 0 0,4 5-1 16,0 0 0-16,-24 14 8 0,16-1 11 15,-1 1 5-15,1 7 1 0,0 1 0 16,-1 3 3-16,0 7-5 0,1 4-1 0,0 1-6 16,2 3 0-16,-2 9-4 0,2 0 1 15,0-1-6-15,0 0-4 0,-2-2 0 16,1-6-9-16,-1-3-12 0,-1-2-23 0,-2-2-20 15,1-6-30-15,0-5-24 0,-2-1-39 16,2-8-27-16,-2-3-38 0,-1-7-584 16,-2-3 269-16,0-4 176 0</inkml:trace>
  <inkml:trace contextRef="#ctx0" brushRef="#br0" timeOffset="25958.1978">16749 2800 78 0,'0'-15'112'0,"0"3"-43"16,2 3-62-16,-4 2-98 0,2 1 31 16,-2 1 20-16</inkml:trace>
  <inkml:trace contextRef="#ctx0" brushRef="#br0" timeOffset="26374.0003">10786 4286 99 0,'-30'9'202'15,"18"-1"-3"-15,14-2 9 16,12-4 5-16,16-2-9 0,27 0-7 0,45-6-9 16,44-6-8-16,30-1-9 0,63-6-2 15,11 0-10-15,12 2-2 0,7 2-12 0,4 0-3 16,-6-1-8-16,-7 1-4 0,-10 2 0 16,-7 1-13-16,-48 2-5 0,2 2-7 0,-9 1-9 15,-10 2-8-15,-13-3-7 0,-12 2-8 16,-18-1-9-16,-29 1-8 0,-13 2-7 15,-19 0-3-15,-19 1-4 0,-8 1-13 16,-5-2 3-16,-8 2 1 0,-5 0-2 16,-1 0-10-16,-4 0-10 0,-4 2-20 0,2-1-33 15,-7 1-45-15,-5-3-55 0,0 2-77 16,2 1-76-16,-12 0-834 0,2-2 384 0,-2 2 253 16</inkml:trace>
  <inkml:trace contextRef="#ctx0" brushRef="#br0" timeOffset="93276.2064">10193 4653 12 0,'0'0'55'0,"0"0"-10"16,0 0-11-16,0 0-19 0,7 4-18 15,-7-4-51-15,4 4 18 0,0-2 12 0</inkml:trace>
  <inkml:trace contextRef="#ctx0" brushRef="#br0" timeOffset="94292.8051">18294 3012 16 0,'6'-5'234'0,"-2"0"-15"0,-2 3-18 0,-2 2-17 15,0 0-15-15,9-2-15 0,-9 2-8 16,-2 18 3-16,0-2 1 0,-5 11-1 16,-1 8-10-16,-6 9-6 0,-2 2-2 0,-5 16-5 15,0 2-11-15,-2 2-14 0,-1 0-5 16,-1 2-10-16,4-5-8 0,-4 1-7 16,7-12-9-16,2-6-1 0,-2-4-10 15,6-6-4-15,-1-3 0 0,3-5-10 0,1-3 1 16,3-6 6-16,-1-2 12 0,1-6 0 15,2-4-7-15,-2-9-2 0,6 2-13 16,-6-25-1-16,4 0-2 0,2-8-9 0,0-10 0 16,6-12-7-16,4-23-7 0,3-2-1 15,2-3-1-15,6 2 1 0,-3 3-3 16,6 3-2-16,0 7 4 0,-1 1-4 0,-2 14 0 16,-2 11-3-16,-1 2-2 0,-2 7 2 15,1 7 0-15,-5 5-4 0,3 3 0 0,2 5 3 16,0 6-1-16,2 4-1 0,0 7 2 15,5 9 4-15,0 7-3 0,4 9 2 16,0 7 1-16,5 17-4 0,1 2 2 16,-6 2 3-16,-5-7-2 0,-3-4 2 0,-4 0 0 15,2 1-6-15,-6 2-7 0,1-5-8 16,-1 2-15-16,-1-3-22 0,-2-3-20 0,-3-5-30 16,-2 0-22-16,0-5-24 0,0-3-14 15,-2-2-21-15,-2-5-17 0,-4-1-28 16,-4-4-540-16,0-5 262 0,-3-2 173 15</inkml:trace>
  <inkml:trace contextRef="#ctx0" brushRef="#br0" timeOffset="94468.6161">18143 3623 46 0,'-8'-4'176'16,"4"1"-11"-16,2-1-16 0,2-2-11 15,0 6-12-15,10-11-7 0,1 4-7 0,4-2-8 16,8 1-9-16,4 0-10 0,8-4-8 15,1 0-9-15,1 0-6 0,3 3-16 16,7-7-28-16,2 6-40 0,0-4-40 16,0-1-37-16,-3 2-379 0,-4-3 163 0,-5 1 107 15</inkml:trace>
  <inkml:trace contextRef="#ctx0" brushRef="#br0" timeOffset="94666.4214">19070 2921 123 0,'14'-11'187'15,"6"0"-16"-15,6 0-19 0,3-3-15 16,3 3-12-16,4 0-10 0,0 1-13 0,3 0-14 16,-1 1-21-16,-5 1-28 0,3 0-32 15,-4 5-32-15,-3-3-39 0,-1 2-31 0,-2-1-289 16,-7 1 130-16,0 2 87 0</inkml:trace>
  <inkml:trace contextRef="#ctx0" brushRef="#br0" timeOffset="94871.2987">19477 2680 100 0,'-9'6'124'15,"-1"3"5"-15,-1 3-1 0,1 7 2 16,-3 0-4-16,0 5-2 0,-1 1-12 15,-2 4-6-15,2 1-11 0,-1 0-10 16,0 3-5-16,0-3-11 0,3 3-6 0,0-2-9 16,-2-4-17-16,4-3-32 0,2-2-35 15,-1 0-27-15,2-7-25 0,1 0-27 0,0-4-330 16,2-5 150-16,-1-1 98 0</inkml:trace>
  <inkml:trace contextRef="#ctx0" brushRef="#br0" timeOffset="95088.1145">19215 2514 24 0,'0'-7'193'0,"0"1"-19"15,0-1-21-15,0 7-16 0,0 0-12 16,0 0-5-16,0 0 3 0,10 13-6 0,-1 0 1 16,1 5-6-16,3 4-4 0,2 5-3 15,3 3-10-15,2 5-6 0,3 2-7 16,1 1-8-16,-2 4-6 0,2-5-9 0,2 1-2 15,-1 0-18-15,-2-1-27 0,2-4-38 16,3 0-42-16,1-1-43 0,3-5-62 0,-4-6-442 16,4-3 210-16,-1-2 137 0</inkml:trace>
  <inkml:trace contextRef="#ctx0" brushRef="#br0" timeOffset="95344.1334">21181 2933 173 0,'2'8'216'0,"-2"3"-4"16,0 7-7-16,-2 3-10 0,4 4-13 16,-2 3-13-16,-2 2-15 0,4 1-14 0,-2 2-12 15,2-1-10-15,-2 0-14 0,4 4-9 16,-4-5-11-16,4-1-8 0,-1-2-8 15,-1 2-25-15,0-5-40 0,0-5-38 16,1-1-44-16,-1 0-33 0,0-2-5 0,2-3-36 16,-4-7-483-16,0-1 216 0,0-6 143 15</inkml:trace>
  <inkml:trace contextRef="#ctx0" brushRef="#br0" timeOffset="95561.089">20740 2804 211 0,'-4'-12'237'0,"2"1"-15"0,2 1-20 16,4 2-19-16,5-3-12 0,4 0-12 15,8 2-13-15,7-4-12 0,8 4-10 0,3 0-11 16,3 2-13-16,3 1-8 0,-1 0-8 16,4 2-12-16,-4 2-5 0,-2 2-12 15,0-2-26-15,-8 4-29 0,0 0-27 16,-4 3-26-16,-5 3-33 0,-3 5-38 0,-8 3-55 15,-8 5-478-15,-8 2 223 0,-8 7 148 16</inkml:trace>
  <inkml:trace contextRef="#ctx0" brushRef="#br0" timeOffset="95726.4227">20578 3646 97 0,'-9'19'209'15,"5"-4"13"-15,6-3 15 0,4-2-3 0,5-1-10 16,4-2-11-16,9-2-20 0,5 1-17 15,11-1-21-15,4-5-16 0,5 0-27 16,9-5-36-16,1-3-44 0,0 0-49 0,19-6-48 16,-1-1-58-16,-4-4-50 0,-1 2-487 15,1-4 224-15,-16 3 148 0</inkml:trace>
  <inkml:trace contextRef="#ctx0" brushRef="#br0" timeOffset="95942.5558">22110 3113 92 0,'4'-5'200'0,"-4"5"-1"0,0 0 1 15,4 18-11-15,-4-6-11 0,0 2-10 16,0 5-6-16,-2 2-10 0,2 6-14 16,0 2-13-16,-2-1-10 0,2 3-9 0,-2 1-19 15,2 0-1-15,-2 1-14 0,2 1-33 16,-2-4-32-16,-2 1-37 0,2-1-49 15,0-2-44-15,-3-6-60 0,-1-5-463 16,2-3 219-16,-2-7 145 0</inkml:trace>
  <inkml:trace contextRef="#ctx0" brushRef="#br0" timeOffset="96206.4104">21907 3004 9 0,'7'-13'185'0,"3"1"-4"0,0 4-8 0,8 1-13 15,2 3-9-15,8 4-8 0,3 4-11 16,10 3-9-16,5 9-4 0,2 3-9 16,15 12-4-16,-6 5-5 0,-5 4-1 0,-5 4-2 15,-5 3-5-15,-12-3-3 0,-10-4 0 16,-6-1 2-16,-5-2-2 0,-5-1 3 16,-6 2-1-16,-7 0 0 0,-3 2-6 15,-12-2-9-15,-4-1-7 0,-5-5-6 16,-17 6-7-16,0-10-5 0,6-6-5 0,-3-4-9 15,3-5-30-15,3-3-40 0,6-2-52 0,5-4-69 16,6-1-60-16,6-6-685 0,3-1 305 16,7-2 202-16</inkml:trace>
  <inkml:trace contextRef="#ctx0" brushRef="#br0" timeOffset="96532.4807">22512 3798 93 0,'13'-9'223'16,"-6"4"-14"-16,-1-3-18 0,2-5-18 16,0-4-17-16,6-2-13 0,-2-1-11 0,3-9-18 15,4-1-8-15,2-8-11 0,5-2-9 16,7-17-11-16,1-1-8 0,2-1-7 16,-2 1-5-16,0 0-5 0,-7 12-8 15,-3 10-3-15,-3 2-5 0,-4 5-6 16,-4 8 0-16,-1 2-10 0,0 2-3 0,-2 6-2 15,0 3 0-15,-2 6 4 0,-1 6 0 16,1 9 3-16,-1 2-2 0,-1 10 1 0,-2 5-1 16,3 3 1-16,-5 6-2 0,0 2-3 15,-2 1 1-15,0 4-2 0,0 1 0 16,0 5 1-16,-2-8-8 0,2 0-19 0,-2 0-26 16,-3-3-32-16,3-3-36 0,0-5-34 15,0-3-45-15,-2-3-468 0,0-2 223 16,-3-7 146-16</inkml:trace>
  <inkml:trace contextRef="#ctx0" brushRef="#br0" timeOffset="96709.258">22641 3529 50 0,'0'-8'200'15,"2"0"-10"-15,8 0-17 0,0-2-17 0,6-1-14 16,8 1-12-16,3 1-16 0,7-3-13 15,2 1-21-15,5 0-38 0,3-1-38 0,3-1-51 16,1-2-56-16,-1-3-316 16,1 4 142-16,-3-7 94 0</inkml:trace>
  <inkml:trace contextRef="#ctx0" brushRef="#br0" timeOffset="96916.4564">23526 2878 235 0,'0'-4'232'0,"0"4"-21"0,4-9-19 15,5 3-21-15,4 0-19 0,3 1-16 0,4-1-15 16,3 1-17-16,2-4-33 0,0 2-31 16,1-1-37-16,2 1-34 0,-3 1-31 15,1-2-26-15,-4 3-21 0,-4-3-16 0,1 0-302 16,-3 3 146-16,0-3 95 15</inkml:trace>
  <inkml:trace contextRef="#ctx0" brushRef="#br0" timeOffset="97081.4164">23924 2683 336 0,'0'-5'7'16,"-2"0"21"-16,0-1 14 0,0 0 10 0,2 6 0 15,-5-8 0-15,5 8-3 16,-6-1 4-16,6 1 1 0,0 0 1 0,-18 11 2 16,8-1 7-16,0 3 1 0,-2 3 2 0,-4 3-2 15,4 4-7-15,-5 2-8 0,0-2-3 16,0 6-2-16,3-2-9 0,-6-1-6 15,3-1-12-15,5-4-30 0,-1-2-28 16,0 0-25-16,3-6-37 0,0-1-294 0,0-4 135 16,2-7 88-16</inkml:trace>
  <inkml:trace contextRef="#ctx0" brushRef="#br0" timeOffset="97286.4357">23624 2529 64 0,'0'0'145'16,"0"0"-1"-16,0 0 9 0,4 22-5 16,0-6-2-16,3 6 3 0,3 4-7 15,0 8-12-15,4 0-13 0,2 9-10 0,1 1-10 16,-2-1-8-16,4-1-11 0,-2-1-27 16,2 1-33-16,-2-10-41 0,-2-2-36 15,2-2-38-15,-3-8-40 0,0-3-361 16,4-8 170-16,-3-3 111 0</inkml:trace>
  <inkml:trace contextRef="#ctx0" brushRef="#br0" timeOffset="97508.4796">24500 2483 156 0,'29'24'200'0,"1"2"8"0,-5 7 5 16,14 20-8-16,-7 10-2 0,-2 7-14 15,-8 9-15-15,-7 4-15 0,-8 3-11 16,-12 2-14-16,-10 1-15 0,-13 12-8 0,-11-6-12 16,-10-3-8-16,-8-5-13 0,-2-7-21 15,-7-5-27-15,-4-11-44 0,4-14-53 16,-19 3-19-16,-8-7-40 0,-10-3-18 0,-12-15-583 16,14-10 247-16,-34-8 163 0</inkml:trace>
  <inkml:trace contextRef="#ctx0" brushRef="#br0" timeOffset="97941.8619">20453 2077 158 0,'-20'18'168'16,"4"8"8"-16,-16 28 14 0,-6 11 6 16,-11 22 5-16,-6 9 1 0,3 13-4 0,-1 7-3 15,3 6-10-15,6 3-14 0,2-1-7 16,10 8-17-16,7-7-5 0,8-1-10 16,15-25-13-16,6 0-12 0,9-4-2 15,17 13-15-15,10-11-8 0,15-11-7 16,6-11-37-16,-1-18-39 0,3-11-52 0,3-7-58 15,3-9-66-15,7-8-55 0,-15-14-675 16,-3-6 308-16,1-6 204 0</inkml:trace>
  <inkml:trace contextRef="#ctx0" brushRef="#br0" timeOffset="98673.3208">19102 3602 96 0,'0'0'104'16,"-14"0"-3"-16,14 0 5 0,-11 0-6 15,11 0 8-15,-9-2 2 0,9 2 5 16,0 0 3-16,0 0 7 0,0 0 1 0,0 0-3 16,0 0 0-16,0 0-7 0,43-4-7 15,-20 0-7-15,7 3-11 0,-1-2-8 16,5-1-7-16,-2-1-8 0,1 3-8 0,2-2-9 16,-5 2-22-16,-1-2-24 0,-6 3-34 15,-1-1-35-15,-1 1-39 0,0 1-35 16,-6-3-41-16,-5 3-410 0,-4-1 200 0,-6 1 132 15</inkml:trace>
  <inkml:trace contextRef="#ctx0" brushRef="#br0" timeOffset="104476.7459">10758 5311 167 0,'0'-8'159'15,"-2"3"-20"-15,0 0-16 0,2 5-14 16,0 0-8-16,0 0-3 0,-4 18-4 16,4-1-8-16,-2 2-2 0,0 10-9 0,0-1-3 15,0 10-3-15,-2-2-6 0,4 4-6 16,-4-1-3-16,-2 1-8 0,2-1-5 0,0 2-6 15,0-3-1-15,0-2-6 0,-2-1-25 16,-1-1-26-16,3-6-30 0,-2-1-24 16,-1-5-22-16,1-1-22 0,-3-5-343 15,1-5 158-15,2-5 104 0</inkml:trace>
  <inkml:trace contextRef="#ctx0" brushRef="#br0" timeOffset="104707.7377">10009 5288 96 0,'0'-13'156'0,"6"-1"-16"15,6 3-9-15,6-4-13 0,8 0-5 16,11-7-8-16,8 5-6 0,21-7-4 16,10 1-7-16,2 0-8 0,4 4-7 0,-1 2-4 15,0 3-12-15,-18 3-2 0,-7 3-7 16,-10 2-17-16,-4 4-23 0,-6 2 5 15,-2 0-22-15,-4 4-34 0,-2 4-25 16,-10 3-25-16,-3 7-43 0,-9 5-281 0,-4 5 141 16,-14 7 94-16</inkml:trace>
  <inkml:trace contextRef="#ctx0" brushRef="#br0" timeOffset="104859.3404">10286 6004 49 0,'7'18'152'0,"6"-6"-7"0,5-5-6 0,6-1-13 15,6-3-8-15,7 1-22 0,8-2 0 16,4-2-8-16,2-2-12 0,6 1-18 16,0-4-27-16,0 1-30 0,0-1-39 15,-4 0-38-15,0-6-285 0,-1 2 123 0,2-5 80 16</inkml:trace>
  <inkml:trace contextRef="#ctx0" brushRef="#br0" timeOffset="105066.2111">11643 5403 151 0,'0'0'161'0,"0"0"2"15,0 0-8-15,-2 28-8 0,2-11-12 16,0 2-8-16,0 8-12 0,0-1-11 16,2 5-11-16,-2-1-8 0,0 3-7 0,0 0-12 15,2 1-4-15,-2-2-18 0,2 0-19 16,-2-2-25-16,2-1-37 0,0-2-33 0,0-5-30 15,0-4-24-15,-2-3-346 0,-2-5 160 16,0-4 106-16</inkml:trace>
  <inkml:trace contextRef="#ctx0" brushRef="#br0" timeOffset="105325.631">11413 5290 47 0,'10'-15'123'0,"7"3"-13"16,2 6-2-16,5 1-4 0,7 3-5 15,1 6-14-15,8 3-7 0,9 7-3 16,-3 3 3-16,13 14 4 0,-3 3 1 0,-5 4 2 16,-5 3 2-16,-14-2 0 0,-9-3 0 15,-1 0 3-15,-12-2 4 0,-4 2 5 16,-6-5 2-16,-6 5 1 0,-12 4-5 0,-4-1-3 16,-8-4-8-16,-17 11-8 0,-3-8-7 15,-3-3-6-15,-4-3-9 0,7-9-5 16,8-4-15-16,5-6-23 0,3-3-33 15,6-2-44-15,3-1-48 0,7-1-38 0,6-5-64 16,4-1-463-16,8 0 230 0,-2-7 152 16</inkml:trace>
  <inkml:trace contextRef="#ctx0" brushRef="#br0" timeOffset="105642.0511">12297 6020 14 0,'7'-10'181'16,"-1"-2"-15"-16,2-2-12 0,1-6-15 16,2-2-10-16,1-7-9 0,6-3-11 0,-2-7-9 15,3-5-9-15,7-16-10 0,1-3-10 16,-2 4-6-16,-1 9-5 0,-1 10-2 0,-2 0-6 16,-2 10-5-16,1 2-4 0,-4 3-7 15,-3 6-4-15,2 5-4 0,-2 4-1 16,-3 9 5-16,4 3 10 0,0 9-1 15,-2 8 0-15,1 4-2 0,0 5 1 0,-5 7-2 16,3 3-5-16,-1 6 1 0,1 1-8 16,-2-1-2-16,-1 4 0 0,-4-8 1 15,2-1-7-15,-2 2-22 0,1-4-8 0,-3-2-26 16,0-5-26-16,0 1-38 0,1-8-27 16,-1 0-28-16,-4-7-440 0,-1 2 203 15,-1-8 134-15</inkml:trace>
  <inkml:trace contextRef="#ctx0" brushRef="#br0" timeOffset="105809.0951">12431 5817 167 0,'-5'-3'194'16,"3"-2"-18"-16,0 0-12 0,2 5-17 16,7-9-16-16,3 0-13 0,3 2-10 0,4 1-14 15,4-3-6-15,4 2-18 0,1-1-24 16,7-2-28-16,6 1-44 0,1-1-56 15,-2-1-399-15,11 0 164 0,-5-5 107 0</inkml:trace>
  <inkml:trace contextRef="#ctx0" brushRef="#br0" timeOffset="106008.8499">13610 5111 218 0,'0'-9'244'0,"2"0"-21"0,2 2-22 16,2-1-21-16,5 1-19 0,6-3-18 16,2 1-17-16,3-2-31 0,0 4-33 0,4-4-35 15,-1 4-30-15,3 0-38 0,2 1-34 16,-5 0-38-16,0 0-380 0,0 0 168 16,-5 0 110-16</inkml:trace>
  <inkml:trace contextRef="#ctx0" brushRef="#br0" timeOffset="106180.2624">14069 4898 92 0,'0'0'122'0,"-8"-2"-7"0,8 2 0 0,-13 0 0 16,13 0-8-16,-17 9-8 0,6 0-7 15,-3 7-5-15,0-1 0 0,0 6-8 16,-3 4-8-16,0 1-6 0,0 5 0 0,1-1-9 16,-2 3-8-16,2-1-1 0,-2-2-11 15,4 1-18-15,-1-1-23 0,4-8-31 16,0 0-27-16,1-4-19 0,2-5-33 0,-3-4-299 15,2-4 141-15,1-4 93 0</inkml:trace>
  <inkml:trace contextRef="#ctx0" brushRef="#br0" timeOffset="106374.3073">13697 4960 16 0,'0'-28'61'16,"0"5"19"-16,0 4 22 0,-2 4 9 16,2 3 15-16,-2 3-8 0,2-1-12 15,0 4-10-15,0-1-16 0,2 4-5 0,-2 3 3 16,0 0 0-16,0 0 0 0,14 13 5 15,-6-2-5-15,3 6-2 0,0 4-2 0,4 3-8 16,1 7-4-16,4 8-4 0,-2 2-6 16,2 3-2-16,5 15-7 0,-3-8-21 15,-4-8-20-15,2-2-32 0,-2 1-36 16,1-2-54-16,1-4-443 0,4-3 191 0,-2-6 127 16</inkml:trace>
  <inkml:trace contextRef="#ctx0" brushRef="#br0" timeOffset="106904.3317">15430 5825 142 0,'0'0'205'0,"0"0"-16"16,0 0-13-16,0 0-8 0,0 0-11 0,40-3-8 16,-6-2-16-16,13 2-11 0,6-1-13 15,6-2-11-15,1 2-11 0,-2 1-14 16,-1-2-20-16,-2-1-30 0,-7 4-32 0,-2-4-40 16,-1-2-39-16,-6 1-37 0,-3-5-36 15,-4-3-333-15,-4-1 168 0,-7 3 111 16</inkml:trace>
  <inkml:trace contextRef="#ctx0" brushRef="#br0" timeOffset="107081.8886">16283 5598 540 0,'4'-19'15'0,"-6"6"29"0,4 0 33 16,-2 3 13-16,0 1 7 0,0 3-5 16,2 1-13-16,0-1-9 0,-2 6-9 0,7-4-4 15,-7 4-8-15,21 5 0 0,-5 3-4 16,6 4-2-16,4 4-7 0,-1 5 3 16,3 2 5-16,1 7 0 0,-8-4 5 0,-2 2 6 15,1 5 2-15,-8-3 0 0,-2 4-6 16,-6-4 0-16,-6-3-6 0,-4 2-6 15,-6 2-5-15,-3-5-18 0,-4 1-41 0,2-4-44 16,0-9-82-16,-2 0-455 0,4-5 206 16,0-8 136-16</inkml:trace>
  <inkml:trace contextRef="#ctx0" brushRef="#br0" timeOffset="107563.8124">17965 5067 33 0,'0'0'153'16,"0"0"5"-16,0 17 3 0,0 1-2 15,0 0-7-15,-2 10-7 0,2 2-9 0,-2 2-14 16,2 2-13-16,0 6-8 0,0 0-8 16,-2 2-9-16,2 1-9 0,0-2-8 0,-2-3-7 15,2 2-15-15,-2-8-25 0,2-3-28 16,-2-1-42-16,2-1-33 0,-2-4-20 15,2-4-28-15,0-2-379 0,-2-5 174 16,0-3 114-16</inkml:trace>
  <inkml:trace contextRef="#ctx0" brushRef="#br0" timeOffset="107749.2237">17701 5126 119 0,'11'-12'121'0,"8"3"-7"0,4-3-5 16,4 3-16-16,3 2-6 0,4-1-5 16,2 0-10-16,-2 4-8 0,4 3-16 15,-4-1-17-15,-2 4-24 0,-1-1-33 0,-3 5-38 16,-2 4-228-16,-10 3 99 0,-3 3 66 16</inkml:trace>
  <inkml:trace contextRef="#ctx0" brushRef="#br0" timeOffset="107904.4361">17703 5789 71 0,'7'9'155'0,"3"-1"-8"0,7-3 1 0,3 1-16 15,4-1-8-15,6 1-13 0,2-5-12 16,1 1-14-16,2 1-17 0,1-3-31 16,0 0-41-16,10 0-45 0,-1-6-51 0,-1 0-249 15,9-6 119-15,-4-1 78 0</inkml:trace>
  <inkml:trace contextRef="#ctx0" brushRef="#br0" timeOffset="108119.5307">19041 5298 81 0,'0'0'180'0,"0"0"-8"15,4 15 5-15,-4-2-11 0,0 4-9 16,0 4-11-16,0 1-12 0,0 6-6 0,0 2-9 15,0-1-10-15,0 3-15 0,-2 1-6 16,2-4-12-16,0 4-5 0,0-2-13 16,-2-2-22-16,2-1-29 0,0-5-40 15,0-2-41-15,0 0-44 0,0-7-47 0,-2-2-383 16,-2-2 187-16,-3-7 123 0</inkml:trace>
  <inkml:trace contextRef="#ctx0" brushRef="#br0" timeOffset="108335.6694">19084 5105 72 0,'40'0'172'15,"0"2"1"-15,-5 4-3 0,4 5-12 16,-1 3-3-16,6 2-8 0,1 8-4 0,-7 1-9 16,0 3 1-16,-4 2 1 0,-5 2-3 15,-7 3-4-15,-8-3-11 0,-5 0-8 0,-5 4-12 16,-8-4-5-16,-5 2-12 0,-5 0-10 15,-10-1-15-15,-3 3-33 0,-5-4-47 16,-16 8-62-16,-3-4-65 0,-11-5-613 16,-1-3 260-16,-16-1 171 0</inkml:trace>
  <inkml:trace contextRef="#ctx0" brushRef="#br0" timeOffset="108826.6745">11205 7345 70 0,'0'0'154'16,"0"0"-7"-16,38-11-3 0,2 1-4 15,37-5-5-15,20-2-6 0,43-9-8 16,17-4-5-16,57-9-1 0,18-3 5 0,29-4 2 16,16 0-1-16,17-4-2 0,21 3-3 15,21-2 0-15,12 4 0 0,-3 1-1 16,6 1 1-16,1 5-6 0,-7 4 3 0,-13 2-6 15,-10 4-10-15,-17 0-3 0,-18 6-1 16,-12 0-6-16,-21 1-7 0,-59 6-8 16,-17 2-5-16,-9-1-5 0,-14 3-4 0,-13 0-2 15,-32 1-10-15,-10 3-2 0,-12-1-1 16,-20 0-7-16,-13 5 3 0,-10-1 0 16,-12 1-1-16,-1-2-7 0,-4 4-1 15,-5-2-6-15,0 1 0 0,-4 1-1 0,-1-1-26 16,-2-1-22-16,-1 2-32 0,-4 0-43 15,1 1-51-15,-3 0-51 0,1 0-41 0,-2-3-56 16,-8 3-642-16,14 0 320 0,-14 0 211 16</inkml:trace>
  <inkml:trace contextRef="#ctx0" brushRef="#br0" timeOffset="110253.4657">8447 7619 83 0,'6'-15'102'0,"-3"-1"-7"0,1-5-7 16,-2 0-4-16,-2-3-4 0,-2 1 1 16,0-2 8-16,-5-2-2 0,1 2 6 0,-4 2-1 15,-1 0-2-15,-4 4 2 0,-1 2 2 16,-4 4-2-16,-1 5 1 0,2 4-7 16,0 4-7-16,-3 7-1 0,4 9 1 15,-2 4-1-15,3 13 2 0,3 11 1 0,-1 6-3 16,2 22-4-16,3 3-6 0,6 6-2 15,-3 1-6-15,7 2-5 0,2-2-4 16,1-12-4-16,-3-10-5 0,0-2 1 0,0 1-8 16,2-4-10-16,-2-6-16 0,-2-6-21 15,2 1-30-15,-5-6-37 0,3-1-37 16,-3-10-32-16,-1 0-39 0,-2-4-516 0,-5-7 239 16,-1-5 158-16</inkml:trace>
  <inkml:trace contextRef="#ctx0" brushRef="#br0" timeOffset="110422.251">7484 8382 136 0,'-12'-15'171'16,"5"1"-11"-16,7 1-13 0,7-1-15 0,9 1-7 15,10-6-12-15,12-1-7 0,23-10-13 16,9 2-7-16,2 1-8 0,6 1-11 16,1 1-5-16,-2 5-5 0,2-2-13 15,0 2-31-15,-5 7-40 0,-13 0-47 0,-8 4-40 16,-3-1-354-16,-7 1 159 0,-5-2 105 15</inkml:trace>
  <inkml:trace contextRef="#ctx0" brushRef="#br0" timeOffset="110922.2289">9251 7319 92 0,'-8'-4'175'0,"-4"4"-13"0,-2 2-3 16,-2 3-1-16,-6 7 2 0,-3 9-2 15,-5 7 1-15,-10 21 4 0,0 9-5 16,1 5-7-16,4 6-8 0,3 2-13 0,4 3-7 16,12 0-12-16,5 0-8 0,9-11-9 15,7-10-6-15,3-3-9 0,8-1-5 16,14 12-7-16,6-8-9 0,7-6-2 0,1-6-7 16,1-10-7-16,-7-8-15 0,2-5-24 15,-5-2-34-15,0-5-56 0,1-1-72 16,-8-7-103-16,-2 2-556 0,-2-7 279 0,-3-2 183 15</inkml:trace>
  <inkml:trace contextRef="#ctx0" brushRef="#br0" timeOffset="111726.3943">9372 7919 129 0,'7'-6'145'0,"1"0"-9"0,4 3-11 0,2 1-18 16,2 6-9-16,1-1-6 0,4 7-5 15,-2 1-7-15,3 5-6 0,-2 2-8 16,2 3-5-16,-3 4-6 0,-2 0-3 0,0 0-3 16,-5-3-4-16,0 2-11 0,-4-2 13 15,-2-4 0-15,-4 0 9 0,2-2 5 16,-4-5 8-16,0 1-3 0,-2-5 1 0,0-3-2 15,2-4-2-15,0 0-5 0,0 0-5 16,-14-19-4-16,14 6-4 0,2-5-3 16,2 0-5-16,2-3-2 0,6-3-5 15,-1 4-7-15,8-5 3 0,0 1-5 0,5 6-1 16,-1-1-2-16,0 7-1 0,2 3-3 16,3 3-2-16,-2 5-3 0,1 4 1 0,1 3 0 15,-4 6-1-15,4 1 1 0,0 5 0 16,-5 4-5-16,-1 0 4 0,-2 3-1 15,0 0-2-15,-3 2-8 0,-1-3-3 0,-2-3-20 16,-2-2-27-16,-2 1-38 0,-1-6-31 16,2-1-32-16,-5-2-53 0,0-4-443 15,-2-4 220-15,-4-3 146 0</inkml:trace>
  <inkml:trace contextRef="#ctx0" brushRef="#br0" timeOffset="111981.4477">10053 7413 169 0,'11'-7'183'16,"2"4"-9"-16,2 0-13 0,1 7-4 0,8 3-9 15,4 7-12-15,1 3-6 0,7 10-3 16,11 13-5-16,-3 8-2 0,0 3-6 16,-3 4-7-16,-1 7-7 0,-6-2-8 15,-7 2-8-15,-7-9-4 0,-4-6-3 0,-8-1-3 16,0-4-8-16,-6-2-6 0,-4-2-6 15,-3-2-5-15,-4-2-3 0,-1-3-5 0,0-1-9 16,1-5-20-16,-2-1-22 0,3-5-31 16,-1-3-41-16,5-2-51 0,2-5-90 15,4-1-534-15,0-6 257 0,-2-2 170 16</inkml:trace>
  <inkml:trace contextRef="#ctx0" brushRef="#br0" timeOffset="112169.3126">11290 8094 115 0,'40'-12'194'0,"4"2"-16"0,1-1-14 0,7 0-19 16,29-1-10-16,4-1-15 0,-5 4-12 16,-12-1-14-16,-10 5-25 0,-8-1-25 15,-5 0-40-15,-5 2-66 0,-11 1-60 0,-5-1-282 16,-8-2 138-16,-7 2 90 0</inkml:trace>
  <inkml:trace contextRef="#ctx0" brushRef="#br0" timeOffset="112369.5021">11469 7758 182 0,'0'0'184'0,"-10"6"-6"15,8 2-10-15,4 2-9 0,0 5-8 16,4 2-7-16,5 7-11 0,2 6-10 15,2 4-9-15,4 4-11 0,0 4-9 0,2 0-9 16,-2 0-7-16,2-1-9 0,-2-1-12 16,0 1-18-16,-3-10-24 0,-2 0-28 0,0 0-38 15,2-5-49-15,-4-5-44 16,1-2-458-16,4-3 205 0,-2-5 135 0</inkml:trace>
  <inkml:trace contextRef="#ctx0" brushRef="#br0" timeOffset="112817.4725">12761 7913 215 0,'-3'-27'212'0,"-3"4"-9"0,-2 3-16 0,-3 5-13 16,-3 1-15-16,-6 1-10 0,-2 5-8 15,-4 3-12-15,-4 2-7 0,-1 3-7 16,-1 3-12-16,-2 6-11 0,2 0-7 15,1 4-10-15,5 3-7 0,1 2-9 16,9-3-2-16,4 2-10 0,4-2-2 0,8 0-5 16,2 0-4-16,6 1-4 0,5-1-7 15,4-2 2-15,4 1-3 0,0-3-1 16,6 4-1-16,1-1-3 0,2 1-1 0,-1 2-4 16,3 2 2-16,0-2-6 0,1 8 4 15,1 1 7-15,-2 3 3 0,-2 3 9 16,-1 3 3-16,-1 3 5 0,-3 0-3 0,-1 4-1 15,4 19-5-15,-8-9-4 0,-5-5 1 16,0-1-2-16,-6 1-2 0,-3-7 0 16,-4 0 7-16,-4-2 6 0,-4-3 7 0,-5-3 10 15,-2-3 9-15,-8-6 0 0,-7-3-1 16,-1-6-5-16,-9-6 1 0,4-7-9 0,-2-1-2 16,-7-7-2-16,1-6-10 0,-2-7-7 15,3-5-12-15,-9-15-15 0,7-3-27 16,9-9-25-16,9-7-44 0,6-8-49 15,13 6-64-15,6 4-51 0,6-21-790 0,13 3 356 16,-2-3 235-16</inkml:trace>
  <inkml:trace contextRef="#ctx0" brushRef="#br0" timeOffset="113056.4457">13161 7228 171 0,'-13'-6'202'0,"-2"6"-6"0,-1 2-9 15,-2 3-8-15,-2 7-8 0,0 1-9 16,-1 7-6-16,2 5-9 0,0-2-8 0,7 10-12 16,0 3-7-16,6 4-11 0,2 4-11 15,2 2-10-15,6 5-8 0,2 2-9 16,4 0-3-16,2-3-10 0,2 0-8 0,4-6-11 16,-1-3-15-16,1-4-19 0,0-9-30 15,0-3-31-15,2-8-24 0,-1-2-34 16,2-5-29-16,-2-6-16 0,2-2-19 15,0-4-466-15,2-4 219 0,1-4 145 0</inkml:trace>
  <inkml:trace contextRef="#ctx0" brushRef="#br0" timeOffset="113369.4529">13453 7849 771 0,'17'-20'-30'0,"-2"2"18"0,-5 4 19 15,1 2 14-15,-2 3 11 0,-3 0 10 16,2 3 2-16,-4-2-2 0,3 4 13 16,-3 4 14-16,-4 0 0 0,0 0-4 15,15 14 6-15,-13-5 1 0,2 4 0 0,1 3-4 16,-1 1-3-16,-2 0 0 0,2 2-4 15,-2-1-6-15,0-2-1 0,0 2-6 16,0-5-4-16,-2 0 4 0,2-2 2 16,0-1 7-16,0-2-3 0,3-5-1 0,0 1-7 15,1-4-1-15,-6 0-4 0,16-7-5 16,-5-1-3-16,0 1-8 0,2-3 3 0,-1 1-5 16,3-3-1-16,-2 3-5 0,1-1 2 15,1 2-2-15,0 2-3 0,0 3 0 16,-1-1-1-16,0 4-1 0,0 4 0 15,-1-1 0-15,2 6 1 0,-3 0-5 0,1 2 4 16,0 3-3-16,0 1-3 0,-1 2 3 16,1 0-7-16,0 0-19 0,-3 0-27 0,1-1-35 15,-3-4-45-15,3 1-46 0,-2-6-567 16,-1-2 251-16,-2-3 165 0</inkml:trace>
  <inkml:trace contextRef="#ctx0" brushRef="#br0" timeOffset="113596.9569">14162 7253 136 0,'28'1'219'0,"4"3"0"0,-1 5-1 16,1 5-13-16,6 5-8 0,2 3-10 0,-1 5-10 16,7 15-10-16,-6 5-7 0,-13-3-9 15,-5-2-19-15,-8 1-6 0,-5 1-11 16,-7-2-8-16,-4-1-11 0,-7-1-5 15,-5 4-13-15,-6-3-10 0,-4-3-8 0,-4-1-25 16,-2-4-31-16,-3-7-52 0,3-7-68 16,0-3-90-16,3-7-671 0,-1-5 298 0,5-6 197 15</inkml:trace>
  <inkml:trace contextRef="#ctx0" brushRef="#br0" timeOffset="114231.7808">18656 6628 38 0,'4'-9'179'0,"-2"1"-12"15,0 1-7-15,-2-3-3 0,-2 1 0 0,-2-4-7 16,-2 4-7-16,-5-3-4 0,-2 3-8 16,0-1-10-16,-1 4-13 0,-4 2-6 15,2 4-9-15,-3 2-7 0,-2 8-6 16,2 5-2-16,-5 9-2 0,4 13 1 0,-2 6-2 16,1 21-4-16,2 3 0 0,6 3-6 15,5-7-7-15,4-8-9 0,2 4 3 16,2 2-6-16,4 19-5 0,0 1-11 0,0-17-5 15,-2-7-6-15,0-2-12 0,-2 1-17 16,2-5-22-16,-2-8-30 0,-2-3-39 16,0 1-40-16,-2-5-19 0,0-10-25 0,-4-1-29 15,-2-5-448-15,2-7 225 0,-2-5 149 16</inkml:trace>
  <inkml:trace contextRef="#ctx0" brushRef="#br0" timeOffset="114398.3809">17967 7475 9 0,'-6'-19'149'0,"4"1"-1"0,4 4-7 0,4-2-6 16,8 3-10-16,4-3-10 0,10 1-12 16,4-2-5-16,13-2-14 0,3 4-7 15,22-6-8-15,2 3-9 0,2-2-18 16,-2 2-23-16,2 4-27 0,-11 1-28 0,-10 1-27 16,3 0-21-16,-6-1-12 0,-1 0-274 15,-5-1 126-15,-3-4 83 0</inkml:trace>
  <inkml:trace contextRef="#ctx0" brushRef="#br0" timeOffset="114602.6729">19064 6995 509 0,'18'-29'-7'15,"-6"6"23"-15,-6 1 12 0,-2 3 27 16,-2 1 18-16,-2 3 15 0,-2 5 15 16,0-5 12-16,2 6 1 0,-4-1-4 0,0 4-9 15,-2 3-4-15,6 3-7 0,-13 1 2 16,2 10 1-16,3 3-2 0,-3 4 2 0,-1 4-7 16,3 9-1-16,-2-1-7 0,3 5-5 15,4-2-6-15,0 5-5 0,2-1-7 16,2-2-6-16,0 3-4 0,4-2-5 15,0 0-4-15,2 0-12 0,3-3-12 0,1-3-25 16,-1-5-24-16,-1-1-45 0,3-3-30 16,-1-2-30-16,4-2-35 0,-4-6-528 15,2-4 239-15,1-4 158 0</inkml:trace>
  <inkml:trace contextRef="#ctx0" brushRef="#br0" timeOffset="114949.7607">19327 7225 119 0,'6'-1'115'0,"-6"1"-2"0,0 0 0 0,7 12-6 15,-3-4-8-15,-2 4-10 0,0-1-3 16,0 1-7-16,0 3-6 0,0 0-2 16,1 0-9-16,-3-1-2 0,2-1-4 0,0-1 1 15,-2-1 4-15,2-2 9 0,-2 0 10 16,0-1 6-16,2-2-6 0,-2-6-5 15,0 4-5-15,0-4-3 0,0 0-7 0,0 0-2 16,10-21-7-16,-1 11-5 0,0-1-6 16,-1 0-4-16,4 1-4 0,-1-1-7 15,4-1-1-15,-2 5 0 0,3-1-2 16,2 2-4-16,-4 3-5 0,4-1 4 0,-4 4-4 16,3 4 0-16,0-1-3 0,2 3 2 15,-5 0-4-15,6 6 2 0,-5-3-4 0,0 4-14 16,2 1-15-16,-5-3-16 15,0 0-27-15,0 3-33 0,0-5-41 0,-2 0-43 16,-3-2-453-16,2-2 217 0,-1-3 142 16</inkml:trace>
  <inkml:trace contextRef="#ctx0" brushRef="#br0" timeOffset="115172.9417">19720 6673 152 0,'7'-7'180'16,"4"4"-4"-16,-1 3 1 0,7 6 7 0,4 6-3 16,6 3 3-16,5 11-2 0,-2 5-3 15,-1 2-8-15,-1 9-12 0,2 11-10 16,-9-6-14-16,-7-3-12 0,-6-5-10 0,-8 0-12 16,-3-1-14-16,-6 1-26 0,-1-3-28 15,-3-2-42-15,-4-3-55 0,0 1-66 16,-1-6-70-16,-12 3-591 0,2-10 269 15,-3-2 178-15</inkml:trace>
  <inkml:trace contextRef="#ctx0" brushRef="#br0" timeOffset="115745.4508">17456 8149 49 0,'0'0'209'0,"0"0"-17"0,0 0-10 0,42-9-14 16,-6 3-12-16,17-3-16 0,32-5-9 15,8-1-5-15,10 1-2 0,28-2-1 0,9-3 0 16,11 0-3-16,-1-1-3 0,-5 3-2 16,0 0-2-16,-7 2-6 0,-7-1-3 15,-28 5-4-15,-6 0-2 0,-4-1-4 0,-8 2 0 16,-17-1-12-16,-13 5-1 15,-10-1-4-15,-5 4-7 0,-6-3 1 0,-4 1-8 16,-3 1 2-16,-3 3-10 0,-6-2-6 0,2 0-11 16,-6 2-31-16,-3-4-39 0,-5 4-60 15,-6 1-61-15,0-5-69 0,0 5-69 16,-19-3-612-16,0 3 308 0,-4-3 202 0</inkml:trace>
  <inkml:trace contextRef="#ctx0" brushRef="#br0" timeOffset="116802.2157">3545 8583 150 0,'42'-20'158'0,"3"-3"-12"0,12-10-3 15,4-2-15-15,1-8-12 0,-1-3-12 0,1-1-8 16,-3-4-7-16,0 1-16 0,-2-3-2 15,-6 1-11-15,-4-3-4 0,-9 2-7 16,-5-1-5-16,-13 11-3 0,-6 3-7 16,-6 5 0-16,-4 4-3 0,0 5-3 0,-8 3 3 15,2 2-3-15,-2 4-5 0,-4 4 1 16,-2 5-3-16,-1 8-4 0,-2 6 2 0,-2 9 3 16,1 6 2-16,-2 11 0 0,0 12 5 15,-5 23-1-15,4 4-2 0,0 3-3 16,7 6 2-16,-2 0-4 0,4 4 2 15,4 3-1-15,0 3 0 0,4-3 1 0,0-3-2 16,2-13-2-16,-2-12 0 0,2-4-4 16,-2-13 1-16,0-2 1 0,0-8 1 0,0-5 12 15,0-4 4-15,-2-8-3 16,-2-5-2-16,2-4-7 0,-2-6 0 0,4 0-4 16,-10-18-3-16,8 1-3 0,2-2 0 15,0-4-3-15,5-3-2 0,0-3-2 0,3 2 2 16,4-3-3-16,1 3-1 0,0 4 1 15,2 2-2-15,1 6 0 0,2 2-1 16,2 3 0-16,0 7 2 0,3 1 0 16,3 4-1-16,0 5 3 0,6 2 4 0,0 7-4 15,1 1 1-15,4 4 0 0,-3 4 0 16,0-1-1-16,0 1 0 0,-3 1-1 0,-3-4-6 16,-2-2-14-16,-3-2-22 0,-2-5-20 15,0 0-25-15,1-1-30 0,-2-3-16 16,0-5-29-16,-1-2-27 0,1-5-427 15,2-3 208-15,4-6 138 0</inkml:trace>
  <inkml:trace contextRef="#ctx0" brushRef="#br0" timeOffset="117082.3701">4997 7894 77 0,'-13'5'171'15,"0"2"-9"-15,1 4-13 0,2 8-6 16,-2 4 1-16,4 7-12 0,0 6-2 0,4 2-7 16,4 6-7-16,4 0-6 0,2 8-9 15,2-1-8-15,6 1-8 16,2-3-7-16,3 14-7 0,5-2-6 0,-2-14-6 16,2-6-3-16,-3-1-7 0,3-4-2 15,-1-3-6-15,-2-8-3 0,3 0-11 0,-4-4-15 16,1-5-21-16,-1-5-29 0,2-3-29 15,2-2-29-15,-5-5-19 0,3-2-20 16,-2-4-14-16,0-4-13 0,1-4-351 16,-2-1 174-16,0-2 115 0</inkml:trace>
  <inkml:trace contextRef="#ctx0" brushRef="#br0" timeOffset="117403.8983">5520 8557 601 0,'4'-21'-10'0,"1"6"15"0,-3 1 20 16,-2 6 16-16,2 0 12 0,-2 2 0 0,0 0-8 15,0 6 1-15,0-5-7 0,0 5 2 16,0 0-4-16,0 0 0 0,0 0-3 0,6 17 7 15,-6-8-4-15,2 1-4 0,0 2-5 16,0 2 1-16,0-1 4 0,2 3-6 16,-2-5 0-16,0 2 7 0,-2-1 12 15,2-3 9-15,1 1 13 0,-1-2 13 16,-2-1 9-16,3-1 2 0,-3-6-6 0,0 3-6 16,0-3-9-16,0 0-6 0,0 0-7 15,6-19-8-15,-2 10-5 0,0 0-3 16,2-3-7-16,1 0-5 0,1 3-2 0,-2 0-4 15,1 1-3-15,-1 2-3 0,3 1 1 16,1 2-3-16,0 3-1 0,2 4-1 0,0 0-2 16,1 4-1-16,2 3 0 0,0 1-1 15,1 3 1-15,0 0-1 0,0 1-9 16,1 0-14-16,0 2-11 0,2-4-25 16,-4 3-26-16,2-4-36 0,-1-1-23 0,0-4-33 15,-4-3-506-15,-3-2 229 0,1-5 151 16</inkml:trace>
  <inkml:trace contextRef="#ctx0" brushRef="#br0" timeOffset="117683.8156">5727 7764 85 0,'28'29'94'0,"-1"3"2"15,1 4 1-15,12 20 4 0,0 3 2 16,-1 6-10-16,-1 3 7 0,-7-1-8 16,-3 1-2-16,-3 0-5 0,-6-4-3 15,-4-8-4-15,-6-6-4 0,-3-4-1 0,-2-4 0 16,-2-4-9-16,-2 0 4 0,-2-5-5 16,-2-2-9-16,-2-3-1 0,1-1-6 15,-4-4-3-15,3-3-10 0,0-3-17 0,2-1-25 16,-2-6-34-16,-1 1-38 0,5-5-44 15,-3-5-423-15,5-1 186 0,0 0 123 16</inkml:trace>
  <inkml:trace contextRef="#ctx0" brushRef="#br0" timeOffset="117887.4593">6860 8276 32 0,'10'-2'5'16,"-4"-3"-18"-16,3 5 4 0,-2-1 3 15</inkml:trace>
  <inkml:trace contextRef="#ctx0" brushRef="#br0" timeOffset="118052.0008">6805 8515 161 0,'0'0'239'0,"0"0"-9"0,8 6-13 0,-2-6-14 0,-6 0-19 0,21-3-18 16,-5-3-16-16,-2 1-18 0,1-1-12 15,4 2-20-15,-2-2-34 0,2-3-55 16,0 3-62-16,3-1-61 0,-4 0-506 15,1-1 210-15,-2 1 139 0</inkml:trace>
  <inkml:trace contextRef="#ctx0" brushRef="#br0" timeOffset="118754.805">6775 8309 82 0,'-8'4'145'15,"2"-2"-4"-15,-2 1-7 0,8-3 1 16,-12 4-3-16,6-1 0 0,-1-2-10 16,7-1-1-16,-8 5-7 0,2-4-3 0,6-1-6 15,-9 2-6-15,9-2-9 0,-6 2-7 16,6-2-7-16,-7 2-7 0,7-2-8 16,0 0-7-16,0 0-5 0,0 0-6 15,11-16-4-15,0 13-4 0,1-7-5 0,3 2-3 16,2 1-2-16,0 0-3 0,2-4-2 15,0 4-1-15,-2 0-4 0,-2 2-1 16,2-2-8-16,-5 1-8 0,1 0-8 0,-2 3-8 16,-1-1-8-16,-1 1-14 0,-1-1-17 15,-4 2-17-15,-4 2-22 0,0 0-22 16,0 0-12-16,0 0-23 0,0 0-400 16,0 0 188-16,-17 9 124 0</inkml:trace>
  <inkml:trace contextRef="#ctx0" brushRef="#br0" timeOffset="119010.4861">6678 8601 20 0,'10'0'88'0,"-10"0"-8"0,17-2-5 15,-4 0-10 1,2 0-8-16,1-2-16 0,6 1-30 0,1-5-51 0,2 2-95 16,-2-1 45-16,5-3 31 0</inkml:trace>
  <inkml:trace contextRef="#ctx0" brushRef="#br0" timeOffset="130530.3975">12623 6555 58 0,'-10'-2'76'0,"-1"0"-3"16,1-4 6-16,-2 0-11 0,0-1 1 15,2-3-6-15,-5-3-7 0,0-2 3 0,-2-4-2 16,5-2-2-16,-6-5 11 0,4-4-21 0,-1-2 0 15,2-2-7-15,0-8-1 0,3-1-8 16,2-7-1-16,3-4-3 0,1-3-5 16,4-4 0-16,4-22-9 0,1-6 4 15,3 0-5-15,2-2 0 0,3-1-7 0,4 1 4 16,2 4 4-16,3 1-10 0,3 3 0 16,2 0 4-16,4 5-1 0,12-14-6 0,9 4-2 15,0 6 1-15,9 1-1 0,7 3 4 16,10 5 0-16,5 7-9 0,8 3-1 15,2 4 4-15,5 9 0 0,1 4 3 16,-2 7-4-16,-14 10 4 0,0 6-2 0,-1 3 0 16,1 6 7-16,-14 6-8 0,-7 8 3 15,-1 2 5-15,-2 7 0 0,16 10-8 16,-3 10 5-16,-7 7-2 0,-6 8 2 16,-5 8 1-16,-8 5 1 0,-6 7 7 0,-6 9-10 15,-9 12 12-15,-6 7-6 16,-6 25 2-16,-8-13-1 0,-10 22 8 0,-6-2-3 0,-8-6-5 15,-4-3-1-15,-6-7 7 0,-7-5-4 16,-7-4-2-16,-1-8 1 0,-7-3 4 16,-4-7-2-16,-3-4 1 0,6-16-2 15,-5-6-3-15,-5-4 2 0,1-3-1 0,-6-6 1 16,-8-6-2-16,1-1 3 0,0-7 0 16,0-5-3-16,0-6 2 0,11-6-3 0,7-3-4 15,3-2 8-15,4-5-5 0,3-2 12 16,-1-1-11-16,3-2-2 0,0-4 2 15,3-1-1-15,3 2-1 0,5-3 1 16,1-2 0-16,6 3 2 0,3-1-4 0,2-1-4 16,4 3 4-16,2 0 0 0,2 1-1 15,3-3 4-15,0 1-9 0,1 1 7 16,4 3 4-16,-1-3-7 0,2 0 2 0,2 3 1 16,0-1 0-16,0 0-2 0,-1 1-1 15,1-1 2-15,2 6-3 0,-2-10 5 16,2 7 0-16,0 3-2 0,2-10 3 15,-2 10-3-15,0-6 4 0,2 2-6 0,-2 4 1 16,3-5 1-16,-3 5-2 0,4-8 2 16,-4 8 0-16,4-6 1 0,-4 6-3 15,2-3 1-15,-2 3-1 0,4-6 2 0,-4 6 0 16,4-1 2-16,-4 1-3 0,3-6 0 16,-3 6-4-16,0 0 9 0,2-5-3 0,-2 5-3 15,0 0 1-15,4-3 2 0,-4 3-2 16,0 0-1-16,0 0 4 0,0 0-2 15,5-4 1-15,-5 4-4 0,0 0 1 16,0 0 3-16,0 0 0 0,0 0 1 0,0 0-4 16,0 0 2-16,2-6 3 0,-2 6-6 15,0 0 1-15,0 0 3 0,0 0 5 16,0 0-9-16,0 0 3 0,0 0-4 0,0 0 4 16,0 0 0-16,0 0 1 0,0 0 1 15,0 0-3-15,0 0 1 0,0 0 1 16,0 0-5-16,0 0 5 0,0 0 6 15,0 0-5-15,0 0-4 0,0 0 2 0,0 0 1 16,0 0-6-16,0 0 0 0,0 0 3 16,0 0 5-16,0 0-3 0,0 0 3 0,0 0-5 15,0 0 0-15,0 0 2 0,0 0-4 16,2-4-1-16,-2 4 2 0,0 0-6 16,0 0-10-16,0 0-14 0,0 0-19 0,0 0-28 15,0 0-282-15,4-3 124 0,-4 3 80 16</inkml:trace>
  <inkml:trace contextRef="#ctx0" brushRef="#br0" timeOffset="139256.5057">20457 5764 20 0,'0'0'88'0,"0"0"7"0,0 0-16 0,2-5-3 16,-2 5-11-16,0 0-4 0,0 0-4 15,0 0-2-15,0 0-7 0,0 0-5 16,0 0 1-16,4-5-2 0,-4 5-7 0,0 0-2 15,0 0-3-15,0 0-3 0,0 0-1 16,0 0 1-16,0 0-4 0,0 0-7 16,0 0 1-16,0 0 0 0,0 0 6 15,0 0-13-15,0 0 3 0,0 0-4 16,0 0 1-16,0 0-1 0,0 0 0 0,0 0-3 16,0 0 1-16,0 0-3 0,0 0 1 0,0 0 1 15,0 0-2-15,0 0 3 0,0 0-2 16,0 0 0-16,0 0-3 0,0 0 0 15,0 0 3-15,0 0-1 0,0 0-2 16,0 0 3-16,0 0-3 0,0 0-1 0,0 0-4 16,0 0 6-16,0 0-5 0,0 0 6 15,0 0-6-15,0 0 3 0,0 0-2 16,0 0 5-16,0 0-7 0,0 0 5 0,0 0 0 16,0 0 6-16,0 0-8 0,0 0 2 15,0 0-4-15,0 0 3 0,0 0 0 16,0 0-3-16,0 0 0 0,0 0 3 15,0 0 4-15,0 0-4 0,0 0-1 16,0 0 0-16,0 0 2 0,0 0-3 0,0 0 1 16,0 0-4-16,0 0-2 0,0 0-2 15,0 0-5-15,0 0-17 0,0 0-9 0,0 0-18 16,0 0-20-16,0 0-251 16,0 0 111-16,13 9 74 0</inkml:trace>
  <inkml:trace contextRef="#ctx0" brushRef="#br0" timeOffset="156688.4663">26665 3629 84 0,'-23'19'122'16,"-1"6"0"-16,8 3-4 0,-1 5-4 16,0 9-10-16,4 3-3 0,1 5-21 0,0 3 7 15,6 5-5-15,4-2-5 0,2 1-6 16,4-1-6-16,3-3-6 0,4-5 4 0,1-1 2 16,5-5 0-16,3-4 4 0,2-3 5 15,4-13 7-15,10 1 3 0,0-8 6 16,4-9 5-16,4-4 1 0,8-7-2 15,1-11-2-15,16-10-4 0,-1-13-3 0,-5-6-8 16,-5-8-8-16,3-22-11 0,-15 6 1 16,-7-1-7-16,-7-2-8 0,-10-1-3 15,-4 1-7-15,-14 15-3 0,-2 6-5 0,-6 6-2 16,-7-1-6-16,-4 3-1 0,-5 2-4 16,-8 3-3-16,-4 5-2 0,-5 4-7 15,0 2-14-15,-7 7-12 0,-4 4-18 0,0 5-21 16,3 5-30-16,1 6-34 0,-3 5-29 15,-5 3-46-15,-16 13-573 0,2 4 263 16,-8 7 175-16</inkml:trace>
  <inkml:trace contextRef="#ctx0" brushRef="#br0" timeOffset="157659.4771">26157 4366 32 0,'2'-7'133'16,"-2"1"-18"-16,2-1-2 0,-2 3-18 15,0 4-11-15,0 0 2 0,0 0 2 16,-8 15 5-16,-4 1 15 0,-6 12-2 15,-7 6 3-15,-15 21-5 0,-2 6-4 0,-3 4-5 16,-11 20-2-16,0 5-2 0,1 1-3 16,2 3-5-16,0 1-8 0,0-2-7 15,2-5-5-15,-2-2-7 0,11-15-4 0,0-3-6 16,1-4-4-16,3-2-4 0,5-8-15 16,-1 0-12-16,10-12-25 0,3-9-12 15,2-5-26-15,2-1-18 0,5-7-17 16,-2 1-6-16,4-4 3 0,2-3 4 0,-3-3-21 15,0-5-12-15,1-2-1 0,-3-4 6 16,1-2 9-16,-6-6 7 0,0 1 13 0,-4-7 18 16,-5 1 19-16,-5-2 8 0,-10-4 17 15,-3 2 21-15,-3 0 8 0,-5 1 17 16,0 5 9-16,-5 0 25 0,0 5 7 16,-1 1 9-16,1 7 0 0,1 4 3 0,-2 5 1 15,5 6-1-15,-15 8-2 0,5 6 2 16,5 3-9-16,17-1-6 0,8-1-6 15,-7 14-2-15,16-3-1 0,6-6-4 16,4 5 10-16,9-2-3 0,4-2-5 0,8 5-3 16,7 0-3-16,8 0-4 0,18 7-3 15,7-5-6-15,9-10-1 0,10-4-2 16,3-10-2-16,7-6-3 0,-12-8 0 0,-4-7 1 16,1-4 1-16,-4-3 6 0,1-4 7 15,13-14 4-15,-9-2 8 0,-5-7 3 16,-13 3 2-16,-10-1-3 0,7-16-3 0,-12 3-4 15,-9 2-6-15,-6-2-3 0,-3-1-5 16,-8 4-2-16,-6 0-5 0,-6-3-6 16,-18-12-2-16,-10 5-4 0,-13 6-6 15,-8 5-7-15,-7 6-13 0,-4 7-5 0,5 5-11 16,10 6-16-16,8 5-13 0,9 5-27 16,8 1-30-16,5 6-20 0,4 2-22 15,4 2-27-15,2 3-29 0,8-1-463 0,7 1 230 16,2-1 152-16</inkml:trace>
  <inkml:trace contextRef="#ctx0" brushRef="#br0" timeOffset="158159.4822">26543 4395 98 0,'8'24'122'0,"0"-5"-5"16,1 6-4-16,3 10-2 0,6 6-8 15,4 24-7-15,4 6-1 0,2 8 16 16,3 23-9-16,1 2-8 0,0 3-12 15,-5-1-1-15,5-2-7 0,-8-21-4 16,-1 1-9-16,2-4-3 0,0 0-6 0,-1-6-4 16,-1-1-6-16,-2-4 0 0,-4-14-4 15,-1-10-3-15,-2-1-8 0,-4-8-9 16,1-1-13-16,-2-4-16 0,-1-7-17 0,-2-1-15 16,-1-4-17-16,1-4-9 0,-4 1-27 15,0-6-26-15,-2-2-10 0,-2-4-322 0,2-4 154 16,-8 4 102-16</inkml:trace>
  <inkml:trace contextRef="#ctx0" brushRef="#br0" timeOffset="158456.3178">27054 6178 700 0,'-16'-6'-38'0,"-2"-2"31"16,-2 1 28-16,-4-1 15 0,-3 1 18 16,-1-1 18-16,1 2 4 0,-5 2 5 0,4 1 0 15,-1 3-3-15,-1 3-1 0,3 1-9 16,2 6-1-16,-3 5-2 0,3 2-5 16,5 5-3-16,2 3-5 0,4 2-1 0,6-2-4 15,4 3-4-15,4 1-5 0,6 0-3 16,2 2 0-16,6 0-5 0,11 5 4 15,7-8-7-15,2-2-5 0,4-3 2 16,2-6 7-16,-2-4 1 0,2-5-3 0,2-4 6 16,-6-4 6-16,7-4 1 0,-1-5-2 15,1-7 1-15,-1-6-1 0,-4-5-1 16,-4-1-2-16,-5-9 0 0,-7-1-4 0,-8 4-5 16,-7-2-1-16,-7 3-6 0,-9-2-2 15,-7-7-3-15,-12 7-8 0,-15-13-9 0,-5 8-9 16,-5 0-11-16,-3 6-21 0,2 1-18 15,9 9-19-15,7 3-35 0,5 3-44 16,3-1-33-16,2 1-458 0,5-2 221 16,-1-5 146-16</inkml:trace>
  <inkml:trace contextRef="#ctx0" brushRef="#br0" timeOffset="159034.2694">26737 4353 101 0,'22'11'168'15,"-1"4"-4"-15,11 13-11 0,18 15-10 16,5 6-10-16,19 18-14 0,5 8-2 0,5 8-4 16,0 10-8-16,1 7-6 0,0 6-4 15,0 5-6-15,-5-1-12 0,-5-3-2 16,-8-2-7-16,-1-7-6 0,-7-2-5 0,0-5-8 15,-7-7-3-15,-13-17-6 0,1-5-10 16,-2-2-11-16,-6-7-9 0,-7-11-14 16,-3-9-14-16,-6-8-10 0,0-3-11 15,-4-2 1-15,1-4 11 0,-5-5-5 0,3 0-10 16,-2-8-8-16,-3-3 6 0,-6 0 4 16,12-8 5-16,-8 1 7 0,-4-3-4 15,0-1 21-15,-4 0 8 0,0-6 16 0,-4 7 13 16,-7-6 17-16,0 3 5 0,-2 2 6 15,1 3 3-15,-6 1 0 0,-1 3 1 16,0 2-3-16,-5 5-5 0,3 3-2 16,-5 6-2-16,3 5-1 0,1 2-4 0,6 3 0 15,2 6-4-15,6 0-1 0,5 1-7 16,5-1 0-16,6 3 1 0,9 1-4 0,5 7-2 16,6-6-3-16,6-2-1 0,3-2 0 15,1-7-2-15,7-3-1 0,-5-5-1 16,4-8-2-16,3-3 0 0,-3-6-2 0,0-5-2 15,3-8 3-15,-6-6 3 0,-1-7 1 16,-8-3 1-16,-5-5 3 0,-12 2 2 16,-7-4-2-16,-8 1 5 0,-12-3 3 15,-6 0-6-15,-8 5 0 0,-19-4-4 16,-4 6-1-16,3 9 0 0,1 8-8 0,-2 4-12 16,-2 6-30-16,2 2-37 0,3 7-40 0,-7 8-54 15,2 3-60-15,-17 11-598 0,4 1 279 16,13-2 185-16</inkml:trace>
  <inkml:trace contextRef="#ctx0" brushRef="#br0" timeOffset="159938.5085">24413 6494 153 0,'-21'36'199'0,"-1"4"-9"0,2 1-4 16,-12 25-8-16,-5 2-7 0,2 4-10 0,-3 3-10 16,-6 15-11-16,-3-5-15 0,9-14-7 15,2 2-13-15,2-2-10 0,-1 0-9 0,7-5-9 16,-2-3-12-16,5-3-23 0,3-13-17 15,6-7-16-15,0-8-19 0,4-2-24 16,-1-2-17-16,5-5-19 0,1-2-20 16,0-6-9-16,3-2-21 0,0-5-14 15,2-4 0-15,0-3 1 0,2-1 8 0,0 0 8 16,0 0 14-16,-4-22 17 0,4 12 21 16,-2-1 23-16,-2-1 20 0,2 1 23 15,-5-2 14-15,0 1 18 0,-1 2 15 0,-2 1 11 16,-5 1 2-16,0 4 10 0,-4 3 7 15,-3 5 5-15,0 2 2 0,-8 5 10 16,-1 4-2-16,-3 8 0 0,-3 4 1 0,1 3-1 16,-6 16-4-16,-1 4-10 0,3 0-5 15,4 2-1-15,3 3-6 0,7-9-4 16,7-6-10-16,2 0-4 0,4-5-4 0,5 3-6 16,6-2-3-16,2-6-7 0,4-2-8 15,2-1-6-15,7-4-5 0,4 0-3 16,2-7 2-16,3 1-2 0,0-10 0 0,4-1-1 15,-1-6-2-15,-1-2 1 0,1-7-2 16,-4-1 1-16,-2-3 2 0,-3-7-4 16,-6 1 4-16,-2-6 2 0,-6 1-4 15,-4-3 1-15,-6 2 1 0,-7-3 0 0,-6 3 1 16,-7 1-4-16,-7 2 3 0,-8 5-4 16,-3 4 0-16,-8 3-5 0,1 4 3 0,7 3-9 15,1 1-17-15,11 0-28 0,5 2-26 16,6 2-20-16,8 0-24 0,5-2-39 15,8 2-31-15,2-2-468 0,0 0 225 16,44-16 148-16</inkml:trace>
  <inkml:trace contextRef="#ctx0" brushRef="#br0" timeOffset="160510.4342">24620 6404 83 0,'0'-15'254'0,"-2"4"-20"16,2 3-26-16,-2 2-25 0,2 6-16 0,0 0-4 15,9 17-1-15,1 8-3 0,5 16-10 16,12 21-6-16,3 14-10 0,11 21-3 16,-1 5-14-16,4 0-3 0,-1 3-11 15,1 4-7-15,-4-3-12 0,1-1-3 0,-3-5-6 16,-9-17-10-16,1-5-11 0,-2-1-22 15,-3-5-11-15,-2-5-23 0,-4-14-19 0,-5-9-24 16,-2-10-16-16,-2-2-15 0,-2-7-7 16,-1-4-4-16,-3-4-17 0,-2-3-6 15,-2-4 9-15,-2-4 9 0,-2 0 11 16,-5-2 7-16,1-2 20 0,-4-2 5 0,-6 1 10 16,-5 2 17-16,-7-2 17 0,-8 4 16 15,-8 3 17-15,-7-1 16 0,-24 11 19 16,1-2 7-16,5 5 7 0,2 2-1 15,15-2-1-15,9 0-3 0,7 2-7 0,10-3-5 16,3 5-4-16,9 3-7 0,6-3-2 16,6 0-5-16,6 2-6 0,10 3-1 0,6-2-3 15,8 3-4-15,7-1-3 0,8-5-3 16,1-5-5-16,2-3-2 0,1-4-4 16,-3-5 1-16,-1-4-2 0,-7-2-5 15,0-4 5-15,-3-2 1 0,-3-5-1 0,-6-3-3 16,0-3 0-16,-5-3 0 0,-4-3 0 15,-5-5-2-15,-4 0 0 0,-4-1-1 0,-8-2-1 16,-3-1-2-16,-6 1-4 0,-3 1-11 16,-10-3-13-16,-2 3-20 0,-5 0-10 15,0 2-15-15,1 1-11 0,2 0-18 16,4 4-16-16,5 0-37 0,-1-1-40 0,6-3-525 16,2 0 245-16,2-5 161 15</inkml:trace>
  <inkml:trace contextRef="#ctx0" brushRef="#br0" timeOffset="161084.1177">24741 6149 132 0,'0'0'176'0,"0"0"2"0,17 32-4 0,0-4-7 16,19 24-7-16,4 11-9 0,18 22-9 15,3 11-6-15,7 5-10 0,3 6-6 0,8 2-8 16,-5 1-11-16,0 0-8 0,-2-1-8 16,0-2-8-16,-2-4-6 0,0-4-7 15,-5-8-6-15,1-4-3 0,-5-8-5 16,0-7-4-16,-13-14-7 0,-6-11-2 0,-7-11-3 16,-5-7-5-16,-6-8-2 0,-5-6-8 15,-1-4-2-15,-2-3-3 0,-4-6-5 16,-2-2-1-16,-1-6-3 0,-2 0-4 15,-5-3 0-15,-2-1 2 0,-2-1-3 0,-3 0 4 16,-4-3 5-16,-3 5 2 0,-2 1 11 16,-4 3 8-16,-1 0 2 0,-4 5 11 0,0 3 9 15,-1 4 1-15,-1 3 1 0,-1 7 3 16,4 2-10-16,0 4-4 0,5 4-3 16,4 1-7-16,5-2 7 0,4 3-10 15,4 0 1-15,4-1-12 0,6 5 3 0,4-3-3 16,4 1 3-16,4-5-10 0,3-1 1 15,3-2-1-15,2-6-2 0,-4 0-3 0,0-7 1 16,-1-2-5-16,-1-3-5 16,-3-3 2-16,-2-4 4 0,-2-2-2 0,-3-3-2 15,-2-1 2-15,-4-3-1 16,-2-1-2-16,-6 1 0 0,-2-1 0 0,-6 2 3 16,-5-1-6-16,-2 4 7 0,-8 4-2 0,-5 0 6 15,0 3-4-15,-3 5 1 0,-3 0-3 16,2 4-1-16,1 0-11 0,5 3-20 15,4 1-20-15,4-1-28 0,1 1-36 0,6 1-36 16,3-1-54-16,4-4-60 0,2 3-622 16,4-4 301-16,2-1 200 0</inkml:trace>
  <inkml:trace contextRef="#ctx0" brushRef="#br0" timeOffset="161944.4709">24760 8849 54 0,'-2'-6'191'15,"-2"4"-6"-15,4 2-6 0,-11 10 2 16,3 2-6-16,0 10 3 0,-8 6-3 16,-2 12-6-16,-8 20-2 0,-4 6-5 0,3 4-9 15,-3 5-11-15,1 0-13 0,-1-2-12 16,2 4-10-16,1-7-10 0,2 0-10 15,2-2-11-15,-1 0-7 0,0-4-10 0,6-10-15 16,3-9-14-16,0 1-21 0,0 0-22 16,1-4-20-16,-4-2-19 0,4-6-22 15,1-4-16-15,-2 0-10 0,-2-6-7 16,3-5-13-16,-2-6-5 0,2-3 11 0,-3-4 11 16,0-5 12-16,0-1 6 0,-2-3 4 15,-6-1 16-15,-3 0 6 0,-4 0 10 0,-1 2 27 16,-5 2 19-16,-15 6-2 0,-7 2 27 15,-23 9 16-15,2 3 11 0,2 4 12 16,-2 1 10-16,5 3 1 0,7 3 7 16,2 1 0-16,6 4-3 0,9-1-8 0,9-3-4 15,11-1-10-15,2-1-4 0,8 2-7 16,2-2-3-16,6 3-5 0,3-2-9 16,2 1-2-16,7-4-13 0,2-1-12 0,5 0-7 15,5-2-2-15,5-1-7 0,7-4-10 16,2-2-3-16,4-3-12 0,6-3-1 15,-3-8-10-15,3-1 9 0,1-5-3 0,3 0 4 16,0-7 4-16,-5 0 5 0,-3-3 8 16,-2-1 11-16,-5 1 7 0,-6-3 17 15,0 2 9-15,-5-2 3 0,-3 3 6 16,-2-1-4-16,-5 4 3 0,-2-1-5 0,-2 0-5 16,-1 2 2-16,-4 1-1 0,1 1-5 15,-2 1-4-15,0 2-10 0,-1-2-15 0,2 1-14 16,1 1-27-16,6 3-16 0,-4-5-30 15,4 5-29-15,10-7-33 0,2 0-395 16,4-2 190-16,4-1 126 0</inkml:trace>
  <inkml:trace contextRef="#ctx0" brushRef="#br0" timeOffset="162537.8439">24780 8388 61 0,'-9'-6'251'0,"0"7"3"0,5 9 0 16,4 7-9-16,0 5-15 0,6 14-17 0,8 15-25 16,8 25-9-16,4 5-17 0,10 23-13 15,1 1-16-15,6-1-12 0,1 1-11 16,-1-2-14-16,1-6-8 0,-1-5-6 15,-3-2-11-15,-4-15-9 0,2-2-5 0,-2-4-6 16,3-1-7-16,-4-5-13 0,-3-5-11 16,-2 3-15-16,-5-18-19 0,-6-9-16 0,-4-5-10 15,-3-7-2-15,-1-3 2 0,-2-3 0 16,-3-4-1-16,-2-4 1 0,-2 0 3 16,-2-2 3-16,0-2 3 0,0-4 5 0,-10 3 3 15,2-3 6-15,-4 3 3 0,0-2 10 16,-7 4 6-16,-3-2 10 0,0 5 14 15,-6-1 12-15,-2 6 8 0,1 3 8 0,-3 3-1 16,-2 6 1-16,1 3 0 0,1 1-3 16,4 1 0-16,5 3-4 0,3-3-5 15,6 1-3-15,4-1-7 0,0 2-3 16,10-1-8-16,3-1-6 0,4 5-21 0,1-3-15 16,4-1-7-16,6-4-9 0,0 0-16 15,3-4-7-15,3 0-9 0,2-8 3 0,-4-7 0 16,4 0 2-16,-3-4 0 0,-1-2 9 15,-4-4 4-15,2 0 7 0,-1-4 13 16,-3-1 11-16,-2 0 12 0,-4-4 11 16,-2 0 0-16,-4-1 5 0,-4 2 2 0,0-2-2 15,-4 2-2-15,-4 1 1 0,0-2 1 16,-2 3-5-16,0 0-15 0,0 1-19 0,1 1-21 16,1-2-26-16,1 2-32 0,1 1-22 15,-1-1-19-15,1 1-21 0,0-5-483 16,4 0 223-16,0 0 147 0</inkml:trace>
  <inkml:trace contextRef="#ctx0" brushRef="#br0" timeOffset="163154.1917">24782 8610 106 0,'10'0'200'0,"4"6"-2"16,8 3-5-16,10 9-18 0,23 15-14 0,10 12-13 15,22 12-17-15,2 6-8 0,2 8-14 16,4 0-9-16,5 8-2 0,1 1 1 0,5 0-9 16,-2 2-10-16,-7-2-7 0,-6-2-6 15,-6-6-7-15,-6-3-5 0,-8-3-2 16,-13-11-7-16,-5-7-4 0,-5 0-3 15,1-2-3-15,-13-11-3 0,-4-5-6 0,-3-4-4 16,-3-3-9-16,-4-2-16 0,0 0-9 16,-3-6-14-16,-4-2-11 0,2 0-5 0,-7-2-3 15,4-4-15-15,-4-4-6 0,-2 0-6 16,0-3 3-16,1 0 6 0,-9 0 12 16,13-3 12-16,-13 3 10 0,6-3 10 15,-6 3 8-15,0 0 22 0,0 0 17 0,0 0 12 16,0 0 21-16,-26 13 6 0,14-1 7 15,0 6 4-15,-4 1-4 0,-2 7-1 0,2 2-1 16,0 4-2-16,3 2-7 0,1-1-8 16,0 2-4-16,4 1-7 0,4 2-4 15,2-2-5-15,2-2-9 0,2-2-12 16,2 5-13-16,4-3-8 0,1-4-9 0,6-1-6 16,0-4-2-16,2-6-2 0,0-1 2 15,-1-5 0-15,2-6 0 0,-2-1 4 16,1-5 0-16,-2-1 5 0,0-5 14 0,-3-3 1 15,2-5 12-15,-8-2-1 0,0-8 1 16,-4-4 1-16,-4-1-1 0,-6-7 3 16,-3 3 2-16,-6-1 1 0,-6 1 2 0,-5 2 0 15,0 7-2-15,-1 4-3 0,-1 2-5 16,-2 3-24-16,1 1-29 0,-1 4-29 16,2 2-31-16,1 2-35 0,-1 1-26 0,1 2-29 15,0 1-565-15,-3-1 258 0,2-1 169 16</inkml:trace>
  <inkml:trace contextRef="#ctx0" brushRef="#br0" timeOffset="172866.1942">24447 10925 30 0,'0'0'55'0,"0"0"-2"15,0 0-3-15,2-4-1 0,-2 4-4 16,0 0-5-16,0 0-5 0,0 0 1 15,0 0-6-15,0 0-3 0,0 0-4 0,0 0 0 16,0 0-7-16,6-2-5 0,-6 2-4 16,0 0-6-16,0 0-9 0,0 0-7 15,0 0-11-15,0 0-9 0,0 0-117 0,0 0 51 16,0 0 35-16</inkml:trace>
  <inkml:trace contextRef="#ctx0" brushRef="#br0" timeOffset="175228.3742">8720 9355 16 0,'8'4'146'16,"5"-2"-9"-16,9-2-7 0,10-2-2 15,22-2-16-15,35-7-8 0,6-5-10 16,39-8-5-16,17-1-5 0,7-4-4 0,9-1-6 16,11-1-1-16,46-7-2 0,-8 3-8 15,-42 6-2-15,-1 2-2 0,-1 0-3 0,0 1-1 16,-2 2-5-16,-2 4-4 0,-7-3-1 15,-3 2-2-15,-9 2-4 0,-10 1 0 16,-14 4-22-16,-21 0-1 0,-9 3 1 0,-8-1 2 16,-5 1 2-16,-13 1 5 0,-19 3-2 15,-5 1 6-15,-3 2 1 0,-4-1-1 16,-7 0 1-16,-3 2 0 0,-2-1 3 0,-5 2-2 16,0-2 3-16,-4 2-4 0,-1 1 0 15,2-3 0-15,-8 2-5 0,3 2-2 16,-3-2-2-16,1 0-1 0,-2 0-2 0,1 0-5 15,-10 2-1-15,15 0-13 0,-8-2-18 16,1 2-24-16,-8 0-28 0,10-2-35 16,-10 2-22-16,13 2-26 0,-13-2-26 0,6 4-442 15,-1 2 211-15,-5-2 139 0</inkml:trace>
  <inkml:trace contextRef="#ctx0" brushRef="#br0" timeOffset="176221.6827">11510 10688 146 0,'-2'-3'151'0,"2"3"-6"15,-7-6-5-15,5 2-7 0,2 4-5 16,-2-7-1-16,0 2-1 0,2 5-6 16,0 0-4-16,-4-7-8 0,4 7-7 0,-2-3-6 15,2 3-3-15,0 0-8 0,-2-6-6 16,2 6-3-16,0 0-9 0,0-6-4 15,0 6-7-15,0 0-5 0,0 0-7 0,0 0-3 16,0 0 7-16,0 0 6 0,-2 21 10 16,4-7 3-16,-2 10 6 0,4 8-5 15,-2 8 5-15,-2 6-6 0,2 15 0 16,-2 22 2-16,4 2-5 0,-2 0-5 0,5 1 3 16,1-3-3-16,7-2 5 0,8-5-6 0,5-3-2 15,10-5-3-15,9-5-6 16,6-7 1-16,10-7-1 0,3-7-9 0,8-2 1 15,2-10-6-15,2-8-4 0,5-2-2 16,2-8-1-16,-1-4-7 0,-10-3 4 0,-6-7-2 16,21-2-5-16,-17 1-1 0,-9-3-2 15,-6 0-4-15,-1-1-2 0,-14 1 2 16,-2 2-1-16,-8-3 3 0,-5 4-3 0,-2-2-10 16,-5-1-14-16,-6 2-4 0,-3-1-12 15,-4 0-12-15,-5 2-15 0,-2 3-17 16,-7-8-19-16,7 8-16 0,-15-5-17 0,5 2-19 15,-2 0-13-15,-4-1-11 0,2 2-4 16,-4-2-4-16,-1 0-2 0,1 0-3 16,-2 3 1-16,0-3 1 0,-2-2-394 0,1 2 196 15,-3-2 130-15</inkml:trace>
  <inkml:trace contextRef="#ctx0" brushRef="#br0" timeOffset="176538.7784">12429 11666 14 0,'-9'-12'65'15,"1"-1"2"-15,-1 2 16 0,5 1 8 0,-1-1 5 16,1-1 9-16,4 4 0 0,-2-5-4 16,2 5 5-16,2-4 5 0,0 0 1 15,5 5 1-15,4-4 2 0,-1 4 1 16,7 0-5-16,2 4-2 0,4 3-1 0,7 3-2 16,2 3-2-16,7 2-5 0,11 9-3 15,-1-2-8-15,16 10-7 0,-1 1-6 0,-13-2-3 16,-9 1-2-16,-4 4-2 0,-5-1-2 15,-1 4-1-15,-4 2 0 0,-7 1-4 16,-9-2 1-16,-2 1-1 0,-8-3-3 16,-2-4-4-16,-7 8-5 0,-6-2 0 0,-6-3-12 15,-4 4 3-15,-6-3-4 0,-1-1-5 16,-4 0-10-16,-1-5-17 0,7-6-23 0,0-1-28 16,3-3-35-16,3-3-39 0,4 1-47 15,2-6-37-15,4-1-38 0,-1-4-594 16,5-2 284-16,8 0 188 0</inkml:trace>
  <inkml:trace contextRef="#ctx0" brushRef="#br0" timeOffset="178586.2929">14044 11630 93 0,'4'-6'117'0,"-4"6"-4"0,0 0 6 16,17 9-1-16,-7-1 2 0,1 5-2 15,2 3-6-15,1 3-2 0,-1 4-1 16,2 5-6-16,-2 1-8 0,-1 1-6 0,1 1-3 16,2-1-9-16,-3 1-1 0,-3-7-3 15,0 0-4-15,-1-1-3 0,-2-7-8 16,1 0 6-16,-1-1 2 0,0-2 3 0,-1-2 5 16,-1 1 0-16,0-6-6 0,0-3-7 15,1-3-6-15,-5 0-6 0,8-17-5 16,-4 4-2-16,4-6-8 0,2-3-5 0,0-2-4 15,0-1 0-15,3-3-4 0,2 3-2 16,-2 2-3-16,1 2 0 0,2 2-3 0,0 2 0 16,1 5-4-16,0-2 2 0,0 6-3 15,0 5 1-15,2 3-1 0,0 1 0 16,2 9-1-16,-2-1 0 0,3 6 0 16,0 2-1-16,-2 4-3 0,1 2 3 0,-4 0-2 15,-2-2 1-15,-3-3-1 0,-2 1 0 16,2-1 2-16,-4-5-2 0,0-1 4 0,-2 0 0 15,1-5-8-15,-3-1 1 0,1-4 0 16,-5-2 0-16,0 0 1 0,10-21-3 16,-3 6-2-16,-1-4-1 0,2-6 2 15,0 0-2-15,6-3 4 0,-2-3-5 0,0 2 1 16,4 3-2-16,-4 3 2 0,1 4-3 16,0 3 1-16,0 4 2 0,-5 9 0 0,4 2 0 15,0 4 1-15,0 4 6 16,3 9-3-16,0 2 0 0,2 3 0 0,-1 3 2 15,4 1-1-15,-2 0 4 0,4-1-3 16,-1-4 1-16,3 0-3 0,-6-2 1 0,4-6-1 16,-2-1 0-16,4-4 0 0,-5-4 0 15,2-3-1-15,0-1 4 0,2-5-4 16,-1-1 2-16,-2-5 1 0,0-1-1 16,-1-2 0-16,-4-3-1 0,0-1 0 0,-5 0 0 15,0-2-2-15,0 0 6 0,-4-2-2 16,-4 2-1-16,0 4-3 0,-2 1 1 0,-4 1 0 15,-2 5 1-15,-4 1-1 0,2 8 6 16,-2 1 2-16,-1 4 5 0,1 3 7 16,-1 5 9-16,2 1 5 0,1 8-7 15,2-2 2-15,4 0 1 0,2 4 0 0,4 4-4 16,2-2 0-16,4 3-1 0,6 0-3 16,1-3-3-16,1-1-2 0,6-4 0 0,1-1-1 15,3-4-3-15,0-1-11 0,-2-5-12 16,4-3-17-16,0-4-24 0,-5-2-28 15,3-2-28-15,2-4-37 0,-3-1-22 16,7-3-10-16,-4-3-17 0,-1-1-12 0,-1-1-515 16,-5 3 246-16,-4-5 161 0</inkml:trace>
  <inkml:trace contextRef="#ctx0" brushRef="#br0" timeOffset="179434.1418">15935 11822 641 0,'-6'-7'-2'0,"2"-3"15"0,0 2 16 0,2 3 12 15,-2 2 8-15,2-3-4 0,-2 1-5 16,4 5-2-16,0 0 1 0,0 0 13 15,0 0 6-15,0 0 5 0,0 0 0 0,4 19 0 16,-2-9 2-16,2 3 0 0,0 3-5 16,0-1 1-16,0 2 1 0,0 0 2 0,2-1-3 15,-2 2 0-15,0 0-1 0,0-5 2 16,-2 1 6-16,0-3 8 0,0-2 4 16,0 1 5-16,2-1-2 0,-4-4-11 0,2-4-5 15,-2-1-6-15,0 0-7 0,7-15-4 16,-5 5-7-16,2-3-5 0,3-5-4 15,-1-1 0-15,3-1-9 0,1 0-1 16,0 1-3-16,0 1-4 0,2 0-1 0,0 1-1 16,1 2-2-16,-2 4-1 0,2-2-2 15,-3 2-2-15,2 6 2 0,0 2-2 16,-2 1 0-16,2 2 0 0,2 3-1 0,-2 3 0 16,1 1-2-16,-1 1 4 0,1 3-1 15,0 1-2-15,-1 1 1 0,0-2-2 16,-2 1-1-16,-2 0-1 0,3-3 1 15,-5 0 0-15,3-3 0 0,-3 2-1 0,0-3 3 16,-1 1 3-16,1-2-2 0,0-4 0 16,-6 0-1-16,12-4-1 0,-4 0-1 0,-2-1-1 15,2-5 1 1,2-1-1-16,-1 1-1 0,0-1-2 0,1-1 1 0,-1-1 1 16,-1 4-1-16,-2-3 1 0,0 5-3 0,2 0 3 15,-4 1-2-15,2-1 0 0,0 6 0 16,-6 1 0-16,12 1 1 0,-12-1-1 15,12 8 1-15,-6-2-1 0,0 0 2 0,3 1 0 16,-1 1-2-16,-2-1 2 0,3-1-1 16,2 2 0-16,-1-3 1 0,2-1-2 15,0 0 2-15,0-2-1 0,-2-2-1 16,3 0 2-16,0-2-1 0,2-2-1 16,-1 0 0-16,-2 0 0 0,0-1 0 0,0-1-1 15,1-1 1-15,-2-1 0 0,0 2 4 0,-3 1-6 16,0 1 3-16,0-2 0 0,0 3-2 15,-2-2-1-15,0 2 1 0,-2 0 1 16,-4 3-1-16,0 0-3 0,13 4 4 16,-13-4 1-16,6 10-1 0,-1-4 0 0,-1 1-1 15,4 1-1-15,1 1 2 0,1 1-1 16,3-3 1-16,0 3 1 0,1-4 0 0,2 2 0 16,0-5-1-16,3 1-1 0,3-2 4 15,-4-2-1-15,2-2-1 0,-2 0-2 16,2-2 1-16,-3-1 0 0,-1-3 2 15,-2 0-1-15,-2-1 2 0,0-1-4 0,-3-1 5 16,-3 0 2-16,-1-1 3 0,-5 3 0 16,-2-2-2-16,-5-2-1 0,-2 2-2 15,-5 4 1-15,-6-4-1 0,-4 7-1 0,0-2 2 16,-3 3-2-16,1 3 0 0,-4 5 2 16,1 0-3-16,-1 1-5 0,5 3-15 15,-1 0-17-15,1-1-28 0,4 5-31 0,4-2-31 16,4 0-40-16,3 0-28 0,3 1-33 15,3-3-525-15,4 1 256 0,2-2 168 16</inkml:trace>
  <inkml:trace contextRef="#ctx0" brushRef="#br0" timeOffset="180098.5343">17191 11515 85 0,'23'-15'151'0,"-1"6"-3"15,-6 1-13-15,2 4-11 0,-4 3-2 0,-1 2-10 16,0 5 1-16,-1 2-1 0,-1 2-6 16,-1 5-6-16,2 0-5 0,-6 2-4 15,2 2-12-15,-2 4-5 0,0-3-9 16,1 4-1-16,-3-7-11 0,0 2-5 0,1-4-3 16,1-1-6-16,-2-1-4 0,0-1-3 15,3-4-5-15,-1 1 0 0,0-6-2 0,3-2-5 16,2-1-2-16,-1-1-3 0,0-2-6 15,-1 0 3-15,2 0 0 0,-1-1-2 16,1-1 1-16,-1 2-4 0,-1 0-4 16,0 2 4-16,-1-1-3 0,2 2 3 0,-10 0-2 15,18 0-2-15,-8 0 3 0,0 0-2 16,1 0-1-16,0 0-1 0,2 0 1 16,-1 0-1-16,6-4-1 0,-2 3 0 0,1-5 2 15,0-1-5-15,-2 2 3 0,-1-4 0 16,2 0 0-16,-2-1 1 0,-4-4-1 15,2 3 2-15,-4-4 1 0,0 4 17 0,-1-5 10 16,1 5 7-16,-4-1 5 0,2 3 5 16,-1-1 9-16,-1 2 7 0,1 3 1 15,-3 2 3-15,-2 3 2 0,0 0 7 16,6 16 1-16,-2 1-3 0,0 3-3 0,0 8 13 16,5 8 1-16,0 12-4 0,5 20-1 15,1 7-8-15,2 2-7 0,2 6-4 0,-3 3-5 16,2 1-11-16,-1 2 7 0,-2-3-10 15,0 0-7-15,-3-4 1 0,-4-6-6 16,-6-13 0-16,-2-11-1 0,-4-11-6 16,0 0 0-16,-6-5-1 0,-3-4-5 0,-4-3 3 15,-4-5 7-15,-5-6 3 0,3-10-7 16,-2-2 3-16,0-6-7 0,-3-6 1 0,-2-7-2 16,3-5-7-16,-3-13 0 0,4-5-2 15,6-4 1-15,1-4-4 0,3-3-5 16,6-1-1-16,4 0-9 0,0 7-8 0,2 0-5 15,2 1-18-15,-2 2-18 0,4 0-29 16,-2 5-39-16,2 6-39 0,-2 0-38 16,0 2-46-16,-4 4-49 0,-6 2-745 0,-1 5 354 15,-8 3 234-15</inkml:trace>
  <inkml:trace contextRef="#ctx0" brushRef="#br0" timeOffset="180404.4852">14907 13097 1963 0,'-110'30'69'16,"28"-5"-33"-16,20-8 18 0,17-3 19 15,14-7-3-15,14-3 21 0,17-4 7 16,0 0-8-16,46-11-12 0,35-11-6 0,32-6-3 16,18-2-9-16,21-7 1 0,55-5-1 15,12-1 0-15,3-4 1 0,-2 0-3 16,6 1 4-16,-1 1 7 0,-7 2 0 0,-49 9-2 15,-11 0-7-15,-7 4-9 0,-13 1 3 16,-13 3-1-16,-30 9-2 0,-17 0-2 16,-17 4-11-16,-14 4 9 0,-11-1-3 0,-6 4-6 15,-5 3-8-15,-4-3 0 0,-4 2-22 16,-5 3-22-16,-3-1-26 0,-2 0-39 16,-7 2-52-16,0 0-51 0,0-4-50 0,0 4-64 15,0 0-714-15,-24-6 343 0,10 3 227 16</inkml:trace>
  <inkml:trace contextRef="#ctx0" brushRef="#br0" timeOffset="190328.1761">2974 12575 108 0,'14'-29'104'0,"2"4"-1"0,-2 2-6 15,0 4 0-15,-1 4-8 0,4 0-10 0,0 2-5 16,1 1-4-16,0 0-4 0,-1 8-4 16,0-1-6-16,2 7 3 0,-2 5-7 15,2 13 7-15,1 8 10 0,-2 18 4 0,3 29 4 16,-6 10-2-16,-2 13-2 0,-9 4-4 16,-2 3-1-16,0 0-4 0,-2-3-6 0,2-4 1 15,2-5-5-15,6-7-4 0,2-7-7 16,5-4-1-16,6-8-5 0,-2-18-5 15,5-10-2-15,3-9-1 0,3-5-4 16,2-11 0-16,-2-11-4 0,4-3 0 0,3-9-3 16,8-9-6-16,-5-2 3 0,12-17-2 15,-5-5-2-15,-5-7-2 0,-6-4 0 16,-9-11-3-16,-1-3-3 0,-11-5-1 16,-2-2-3-16,-9-2 2 0,-4 10 1 0,-4 6-2 15,-2 3 4-15,-2 1 9 0,-3 5 9 16,1 5 1-16,-3 9 10 0,3 2-3 0,0 9 0 15,0 2-2-15,0 4-3 0,2 7-3 16,0 7-2-16,0 7 0 0,6-1-3 16,-9 24 1-16,4 1 1 0,5 4-2 15,3 13-3-15,3 10 5 0,5 23-1 0,5-2-1 16,2 1 0-16,0 1-2 0,4-1 0 16,1-4-3-16,1-2 3 0,0-8-3 0,-2-8-1 15,-1-10 0-15,1-3-1 16,0-6-6-16,-4-4-16 0,0-2-12 0,-3-9-10 15,0 0-7-15,0-5-6 0,-3-6-9 16,0-5-1-16,-2-4-1 0,-2-4 4 16,1-5 5-16,-3-6 0 0,2-4 10 0,-3-1-2 15,-1-3 4-15,3 0 2 0,-5-2 11 16,0 6 0-16,2 2 5 0,-2 0 9 16,0 4 4-16,-2 2 1 0,2-1-1 0,0 5 2 15,0-1 2-15,0 6 0 0,2 1 0 16,-4 3 1-16,0 0 2 0,18 7-2 0,-12-1 1 15,2 3 0-15,1 3 2 0,-3 0 0 16,5-2 1-16,-5 2-5 0,3-5 3 16,-3 1 1-16,-2 1 2 0,4-4 1 15,0 1 7-15,-2-3 4 0,4-3 0 16,-10 0-1-16,21-7 2 0,-8-3-2 0,0 1-4 16,1-4 2-16,4 1-4 0,-4-1-1 15,-2 1-4-15,2 1 4 0,-2 1-2 0,1 2-3 16,-3 3 3-16,1-1-3 0,0 4 2 15,-1 2-3-15,0 4 3 0,6 2 1 16,-4 1-3-16,3 3 2 0,2 3-1 0,0-1 1 16,3 1-2-16,0-2 2 0,2 3-4 15,-3-5 1-15,4 3 2 0,-2-5 2 16,0-1-6-16,0-1 3 0,0-5 1 16,1 0-2-16,-2-5 1 0,2 1-2 0,-1-4 2 15,0 0 1-15,-2-3-5 0,1-1 4 16,-4-1-1-16,-1-1 1 0,-4-2-1 0,-1 1-1 15,-1 0-1-15,-3 1 1 0,0-1 1 16,-2 2 3-16,1 2 3 0,0 1 2 16,-1 2 2-16,-2 1-3 0,2 0-7 15,-2 4 5-15,-2 3-1 0,0 0 3 0,14 4-4 16,-7 3 2-16,4 4-1 0,-1-2 0 16,5 4-2-16,0 0 3 0,2 1-1 0,1-1-2 15,4 2 1-15,-1 0-1 0,0-3-4 16,0 0-6-16,-1-2-21 0,-2-2-30 15,0 0-28-15,-1-2-33 0,-3-1-42 16,-3-2-35-16,0-3-453 0,-3-3 220 0,-2 0 146 16</inkml:trace>
  <inkml:trace contextRef="#ctx0" brushRef="#br0" timeOffset="190592.5253">4887 12878 81 0,'2'7'80'0,"4"-3"-4"0,1 0-6 15,-1 0-2-15,3-1 9 0,-1 0 2 0,0-2 11 16,0-1 5-16,-8 0 3 0,12-1-2 16,-12 1-5-16,6-6-8 0,-8 0-7 15,2 6-7-15,-10-12-16 0,-4 6 1 16,-2 1-6-16,-2 1-6 0,-1 2-1 0,-3 1-6 15,-2 4-6-15,-2-1-11 0,-1 2-16 16,8 2-24-16,0 1-26 0,5-1-34 16,2 2-28-16,6-2-329 0,4-3 150 0,4 1 98 15</inkml:trace>
  <inkml:trace contextRef="#ctx0" brushRef="#br0" timeOffset="191206.2974">5171 12418 122 0,'8'8'146'16,"5"7"2"-16,6 12 5 0,4 11 5 15,13 28-1-15,13 22-11 0,-3 11 8 16,1 8-2-16,1 5-3 0,-3 5-10 0,1 2-12 16,1 0-10-16,-5-1-10 0,-2-4-8 15,1-5-7-15,-7-12-8 0,-4-19-11 16,-1-5-2-16,3-9-7 0,-2-9-8 15,-7-11-5-15,-2-10-4 0,-2-9-3 0,-3-5-7 16,2-7-3-16,-4-1-3 0,-1-12-4 16,-4 0-1-16,1-9-6 0,-3-2 0 0,-1-5-6 15,-4-10 0-15,-2 0-2 0,-4-11-1 16,-7-6-7-16,-4-4 1 0,-2 0-2 16,-7-14-1-16,-6 4-2 0,0 1 0 15,5 11 0-15,3 5-4 0,1 5 4 0,2-4-3 16,2 6 2-16,5 1-1 0,-2-2 0 15,6 1 0-15,4 4-3 0,4-2 4 16,2 1-1-16,4 2-1 0,1 2-4 0,4 3 2 16,3 2 0-16,1 5 1 0,2 3 2 15,0 5 0-15,-1 5 2 0,4 5-2 16,-1 3 1-16,5 3 0 0,-4 4 1 16,2 1 1-16,-1 0-1 0,0 0 1 0,0 1 2 15,1-3-2-15,-2 1 1 0,2-3 0 16,1-2-2-16,-2 1 2 0,0-4 1 0,1-4-3 15,-2 0 2-15,-1-4 1 0,-1-2-2 16,-2-2 2-16,-2 0-2 0,-2-6 1 16,-4 1-2-16,-1-2-1 0,-3-3-2 0,-4 1 2 15,-7-2 0-15,-1 0-3 0,-4 0 4 16,-6 3-4-16,-5-4 1 0,-7 4 3 16,1 4-2-16,2 4 2 0,-3 0-1 15,0 4 0-15,3 1-1 0,3-1 2 0,1 4-13 16,4-2-24-16,0 2-20 0,7 2-25 15,0 0-16-15,6 1-27 0,4-1-32 0,2-2-23 16,0 0-16-16,0 0-458 0,28 0 223 16,-12-3 146-16</inkml:trace>
  <inkml:trace contextRef="#ctx0" brushRef="#br0" timeOffset="191948.6026">6244 13034 580 0,'20'-6'-24'0,"-2"2"14"16,-4 2 11-16,1 1 11 0,-2-2 7 15,0 6 6-15,-1-2 4 0,0 1 4 16,4 4-3-16,-1 1 6 0,-2 1 4 0,-1 4 2 15,3 3-1-15,0 0 0 16,-4 2 2-16,1 2 5 0,-2-1 9 0,-1 2-1 16,-4-4 7-16,1-2 10 0,-4 3 11 0,0-6 9 15,0 0 9-15,-2-1 6 0,0-1-2 16,-2-3-6-16,-2-4-8 0,4-2-7 16,0 0-10-16,0 0-9 0,-8-14-5 15,8 5-8-15,0-3-7 0,2 1-6 0,2-4-4 16,2-1-14-16,0 1-27 0,1-3-25 15,3 2-18-15,1-1-21 0,2 0-28 16,-1 3-18-16,3-1-6 0,-2 4-13 0,-1-1 5 16,3 3 9-16,5-3-7 0,-6 3 0 15,1 2 7-15,-2-4 15 0,-1 4 11 16,-1 1 29-16,0-1 22 0,-3 1 22 0,1 1 16 16,-1 3 20-16,-2-3 3 0,0 2 12 15,1 0 4-15,-2 0 1 0,1 0 0 16,-6 3 8-16,0 0-1 0,0 0 6 15,14 5 6-15,-10 1 4 0,1 1 3 16,-1 3-5-16,1-1 4 0,1 7 3 0,-2-2-4 16,0 2-5-16,2 1-1 0,-1 0-2 0,-1 2-2 15,-2-2-1-15,2 2-2 0,2-1-4 16,-3-3 0-16,1-1-5 0,-2 0 0 16,1-4 0-16,-1 0 3 0,2-1 6 15,-2-2 3-15,0-2-1 0,0-2-8 0,-2-3 0 16,0 0-7-16,0 0-2 0,12-8-5 15,-8 3-2-15,1-1-5 0,0 1 0 16,-1-4 3-16,2 2-8 0,0 1 1 0,1-1-5 16,1 2 1-16,0 0-5 0,-1 2 4 15,2 0-1-15,-1 1-3 0,-8 2 2 16,16 5-3-16,-6-2 1 0,-2 1 1 0,2 3-4 16,-1 1 3-16,-1-2 1 0,-1 2-3 15,1 0-2-15,-1-2 4 0,-1 0-2 16,0-1-1-16,-2-2 5 0,2 2 5 15,-1-4 1-15,-5-1-3 0,13-6 2 0,-7-1 0 16,2-3 1-16,3-4-2 0,0 1-4 16,1-1 2-16,3-4-5 0,0 1 3 15,2 2-2-15,-1-2 1 0,4 5 1 0,-1-1-1 16,-4 5-2-16,2 1 0 0,-1 1 2 16,2 4-1-16,-4 2 0 0,1 0 0 15,2 4-1-15,-2 1 1 0,-3 1-4 16,2 2 1-16,-2-1-19 0,0 3-29 0,-3-1-37 15,-2 1-40-15,-1 1-46 0,-4 1-61 16,-4-3-506-16,-4 4 250 0,-5 0 165 0</inkml:trace>
  <inkml:trace contextRef="#ctx0" brushRef="#br0" timeOffset="192299.5272">4171 14535 90 0,'-4'4'186'0,"11"-6"3"16,-7 2-6-16,52-19-5 0,19-2-12 16,13-6-10-16,32-7-12 0,17-13-7 0,12-2-12 15,3-2 0-15,0-2-5 0,43-17 10 16,-1 6 7-16,4 2-4 0,0-4-12 15,-40 17-8-15,-1 4-13 0,-8-1-2 0,1 3-10 16,-1 2-12-16,-8 5-4 0,-10 4-9 16,-7 3-5-16,-27 6-6 0,-10 7-4 15,-19-1 0-15,-15 9-12 0,-11-3-3 0,-7 5-3 16,-5 0-3-16,-6 4-4 0,-2-3-2 16,-8 5-18-16,-6 0-20 0,-4 0-30 15,0 0-39-15,0 0-38 0,-26 18-36 0,8-11-35 16,-1 0-30-16,-4 4-610 0,0-4 284 15,-3 0 187-15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08:23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5262 1538 94 0,'-2'-6'141'0,"0"0"-21"16,2 6-7-16,-5-5-9 0,5 5-10 15,-5 17 6-15,3 2 3 0,0 11 2 16,-4 10-9-16,-2 13-7 0,0 25-4 0,-3 4-5 15,-4 4-3-15,2 0-5 0,1 3-7 16,-2-2-8-16,4 1-2 0,-2-7-8 16,-1-6-2-16,4-16-4 0,1-11-5 15,4-10-7-15,-3-3 2 0,3-9 15 0,2-3 19 16,-2-6-1-16,2-9-6 0,-2-8-10 16,4 0-5-16,-7-21-6 0,5-6-4 0,-3-13-4 15,5-13-6-15,0-10-4 0,3-31-4 16,3-27-3-16,7-5-3 0,2-3-3 15,3 0-3-15,12 10-3 0,6 4 1 16,7 12-1-16,5 12-2 0,3 9-2 0,-7 20 0 16,5 8 2-16,2 6-1 0,0 10 0 15,-4 13 2-15,-5 11-1 0,-7 2 0 0,-3 8-1 16,0 7 5-16,-2 4 0 0,-3 11 4 16,-1 4 6-16,-9 8-1 0,-3 14 0 15,-7 7 1-15,-9 3 2 0,-7 22 0 16,-8-3-1-16,-6-1 0 0,-8-8 4 0,-6-3 2 15,-1-6 6-15,-4-7 12 0,-3-4 3 16,7-13 0-16,4-9 2 0,5-6 0 16,3-4 0-16,1-5 4 0,6-3 2 15,-2-2-7-15,4-4 0 0,2-1-8 0,3 0-1 16,0-1-4-16,4-2-4 0,2 2-3 16,0 2-6-16,2-1-4 0,4 3-1 0,0 0-2 15,0 0 0-15,6 21 3 0,0-6 2 16,4 7 0-16,2 6-2 0,2 4 3 15,3 6 0-15,2 2-3 0,2 3 1 16,11 13 0-16,0-1 1 0,1-3 3 0,-1-10-5 16,-4-8 0-16,4-2-3 0,-1-1 3 15,3-7 1-15,2 0-1 0,-1-8-2 16,0-2 3-16,1-5-4 0,2-4 0 0,-4-4 3 16,0-2-3-16,4-5 0 0,-4-5-3 15,0-2-1-15,-2-1-10 0,-5-6 3 16,-2-1-2-16,-6-1 1 0,-1-2-1 0,-8 0 2 15,-4 4 0-15,-4-2-3 0,-4 2 0 16,-2 1 1-16,-2 3 1 0,-4 3-6 16,0 3 5-16,-2 0 2 0,-3 6 0 0,3 3 1 15,-1 2 0-15,2 5 3 0,1 2 1 16,-1 2 0-16,6 3-1 0,1 0-1 16,4 2 0-16,4 3 1 0,4-1 1 0,2 1 4 15,6 3-6-15,6 1 4 0,3-4-13 16,3 2-15-16,2-3-22 0,1-2-21 15,1-1-28-15,0-4-27 0,1 0-27 0,-3-3-39 16,0-2-37-16,-3-5-605 0,1-2 282 16,2-2 186-16</inkml:trace>
  <inkml:trace contextRef="#ctx0" brushRef="#br0" timeOffset="2278.0384">6733 2307 41 0,'2'-12'133'15,"-2"3"8"-15,0 0 4 0,0 1 0 16,-2 2 0-16,-3 2-7 0,5 4-5 0,-8-2 0 15,8 2 3-15,-19 13-6 0,6-1 1 16,3 1-7-16,-1 8-9 0,0 1-8 0,1 0-11 16,2 3-9-16,3 2-7 0,1-1-14 15,2 1 0-15,4-1-6 0,2-1-6 16,5-2-7-16,1-2-3 0,2-4-4 16,4-2-5-16,0-3-7 0,6-4-8 0,-3-5-2 15,0-3-7-15,2-2 1 0,3-4-4 16,-4-3-3-16,1 0 1 0,3-3-1 15,-5-2 2-15,-2 0-1 0,-2-2-3 16,-1 2 5-16,-3-1 4 0,0 5 3 0,-3-1 4 16,2 1 0-16,-4 2-1 0,0 0-5 15,0 4 0-15,-2-1-5 0,-2 3 3 0,-2 2-3 16,0 0 1-16,2 11 1 0,0-3-1 16,-2 1-4-16,2 3 2 0,0 1 0 15,3 2-4-15,-1-2-2 0,2 4-3 16,1-3-3-16,1-1-6 0,1 1-7 0,1-5-1 15,3 1-4-15,0-2-7 0,1-1-4 16,1-5-1-16,2 0-2 0,0-4-3 0,3 0 0 16,-2-4 0-16,2-3-4 0,2-3-2 15,-3 1 1-15,3-4 1 0,-4 0 4 16,0-3 3-16,-1 4 6 0,-2-4 2 16,-3 6 8-16,1 0 2 0,-5 4 5 0,3-2 1 15,-4 6-2-15,-3 1 10 0,-4 3 4 16,0 0 11-16,8 11 1 0,-8-4 7 0,2 5-1 15,-2 1 3-15,2 0-2 0,2 5-3 16,0 0 1-16,3 2 0 0,2-1-3 16,1 2-1-16,3-4-2 0,-1 0-1 15,4 0-14-15,0-2-18 0,1-3-19 0,2 0-21 16,2-4-23-16,1-3-15 0,-2-2-17 16,2-5-2-16,1 1 0 0,1-7 7 0,-2-3 12 15,0-3 10-15,-3-3 21 16,-2-2 25-16,-2-2 23 0,-3 0 17 0,-1-2 25 15,-2 1 22-15,-1 0 13 0,-2 0 20 16,0 1 10-16,-1 4 4 0,1 0 5 0,-1 3-3 16,-1-1-11-16,0 4-8 0,2 1-11 15,3 0-3-15,3 5-8 0,6 1-4 16,-2 4-4-16,4 2-6 0,3 4-4 16,2 3-1-16,-2 3-5 0,-1 1-2 0,3 4-3 15,-4 2 0-15,-4 0-8 0,-5 2 2 16,2-1-5-16,-6 0-1 0,-6-1 2 15,-4-3-4-15,-2 0 2 0,-4-2 1 16,-4-3-1-16,0-1 1 0,-5-5 6 0,2 1 13 16,0-6 2-16,1-2 4 0,0-2-1 15,2-1-1-15,4-5-3 0,-1-1-5 0,7-1-2 16,4 1-5-16,5-5-3 0,1 1-2 16,6-2-3-16,4 1-5 0,5-4-7 0,5-2-5 15,2 2-3-15,5-3-1 0,3-1-3 16,-2 1 1-16,2 2 0 0,-1 0 0 15,-9 2 3-15,-2 3 1 0,-2 1 2 16,-7 3-2-16,-3 3 3 0,-3-2-3 0,-4 5-1 16,-3-2-2-16,-8 5 4 0,4 3 1 15,-16-2 3-15,16 2 1 0,-23 5 0 0,13-1-2 16,-1 2 5-16,0 4-3 16,3-2 0-16,4 3 0 0,2-3-1 0,2 6 1 15,2 0 1-15,6 3 1 0,3 0 1 16,2 2 0-16,1 0 1 0,3-2-6 0,-1 2 1 15,-2 1 0-15,-2-3 1 0,1 2-2 16,-2-3-1-16,-5 1 5 0,-2 1-1 16,-4 0 0-16,-4-2 1 0,-2 2 4 15,-2-3-2-15,-1 0 0 16,-2-2-1-16,3 1 4 0,0-5-1 0,2 1 2 0,-2-3 0 16,4-1-2-16,0-4-12 0,4-2-6 0,0 0-6 15,0 0 0-15,16-12-4 0,-6 5 2 16,4-4 1-16,4-3 0 0,0-1 3 15,1 2 3-15,3-5-2 0,-4 5 2 16,2-2 3-16,-1 2 6 0,-2 0 6 0,-2 2 3 16,-3 3 0-16,0-3-1 0,0 4 0 15,-2 0 0-15,-2 2 0 0,3 2-2 16,-2 3 4-16,1 0 0 0,1 2 2 0,-3 1-5 16,2 2 4-16,4 3 1 0,-4 4-1 15,3-1 0-15,0 1 3 0,-1 3-1 16,1 2-3-16,1-1 0 0,0 3 3 0,-2-2-3 15,1 2 5-15,2-2-6 0,-3 0-2 16,-1-2 6-16,-1-2-1 0,-1 2 1 16,2-5-4-16,-3 0 6 0,0 0 2 0,1-2 5 15,0-2 4-15,1-3-3 0,0 0-1 16,1-3-4-16,2-3 3 0,0 1-4 16,1-4 1-16,2 2-1 0,0-5 1 15,-1 2-5-15,0-2-1 0,0 1 2 0,-3 0-2 16,1-1-2-16,0 1 3 0,-5 3 2 15,2 2 3-15,-1-3-3 0,-2 0 1 16,-1 3-1-16,0-1-3 0,1 0-1 0,-3 0 2 16,0 2-4-16,0-2 2 0,-4 4 0 15,9-6-4-15,-5 5 7 0,-2-3 4 16,-2 4 0-16,5-8-2 0,-3 3-1 0,0-3 1 16,0 0-3-16,0 0-3 0,0 1-1 15,0-2-5-15,0 3 4 0,-2-3-3 16,2 3-3-16,0 0-6 0,0 2-5 0,0-2-3 15,2 3-2-15,-4 3 2 0,8-6 1 16,-8 6 1-16,12-1 0 0,-4 1 4 16,-8 0 1-16,19 1 2 0,-8 0 1 0,0 4 3 15,-1-4-1-15,2 1 3 0,2 1 0 16,-2-2 1-16,-1-1 1 0,2 2 0 16,-3 1 3-16,1-3-3 0,-1-3 3 0,1 1-3 15,0 1 3-15,-3-4 2 0,2 2-2 16,-1-2 2-16,-2-1-1 0,1 0 3 15,-2 0-1-15,1 1 1 0,-3 0 4 0,0-1-6 16,0 0 7-16,-2 3 0 0,2-3-2 16,-2 2 1-16,-2 4-7 0,5-8 5 15,-3 5-2-15,-2 3 2 0,0 0-2 16,0-7-3-16,0 7 1 0,3-4 2 0,-3 4-2 16,0 0-4-16,2-6 6 0,-2 6-7 15,0 0 3-15,0-6 7 0,0 6 4 16,0 0 7-16,0 0-1 0,0-5 7 0,0 5 2 15,0 0 2-15,0 0 0 0,2-6 6 16,-2 6-3-16,0 0 1 0,0 0-1 16,0 0-2-16,0 0 0 0,0 0-2 0,4-4-9 15,-4 4 3-15,0 0-5 0,0 0-4 16,0 0 0-16,0 0-3 0,0 0-1 16,0 0-2-16,8 19 3 0,-6-11-6 0,2 3 3 15,-2 3 3-15,2 0-3 0,1 2 3 16,0 1-2-16,1 2 1 0,0 2-3 15,0-2 2-15,1 0 1 0,1 2-2 0,1-2 0 16,-1-2 0-16,1 1-3 0,-1-5 5 16,0 1-1-16,4 0-2 0,-4-3-1 15,0 0 5-15,0-2-2 0,1 1 3 16,-1-5-1-16,-1-1 0 0,1 0 0 0,-1-2 2 16,-7-2-2-16,14-6-2 0,-6 2 0 15,0-1 1-15,-2-7-5 0,0 0 3 0,2-1-1 16,-2-2-4-16,1-2 2 0,2-2 1 15,-1-2-3-15,-2 3 1 0,1 1 0 16,-1 2-1-16,0 0-4 0,3 0 1 16,-2-1-2-16,1 5-2 0,0-3 1 0,2 3-2 15,4 2 4-15,-2 2-2 0,5-2 0 16,2 3-1-16,0 3-1 0,3-2 2 0,0 4 1 16,2 0 2-16,1 1-4 0,1 0 0 15,-1 0 0-15,1 0-4 0,1-3-1 16,-2 3-4-16,1 0-4 0,-3-2 3 15,1 1 1-15,-4-1 2 0,2-2 1 0,1-4-5 16,-6 1 2-16,0-1 0 0,-1 1 2 16,-2-1-5-16,-4-2 6 0,-2 3-1 0,-1-1 0 15,-5 1 3-15,0-1 1 16,-2 2-1-16,-2 0 3 0,-2 2-2 0,4 4 1 16,-11-1 1-16,11 1-1 0,-16 5 1 15,6 1 6-15,2 2-1 0,0 3 5 0,2 0 2 16,1 5 1-16,3-3 1 0,2 6-1 15,5-1 2-15,1-2-1 0,4 3-3 16,4 1-4-16,-2-3-19 0,2 0-13 16,4-2-38-16,-4-1-34 0,5-3-35 0,-1-3-45 15,-4-3-58-15,3-1-556 0,-6-4 271 16,-3-4 178-16</inkml:trace>
  <inkml:trace contextRef="#ctx0" brushRef="#br0" timeOffset="2438.2997">9124 1941 100 0,'-12'-8'157'0,"4"1"-26"0,3 1-50 0,3 0-56 16,2 0-72-16,5-1-105 0,-1 0 51 15,2-4 35-15</inkml:trace>
  <inkml:trace contextRef="#ctx0" brushRef="#br0" timeOffset="3309.3455">11734 1834 35 0,'0'0'124'0,"0"0"-1"0,6 19 0 0,-4-3 2 15,1 3-9-15,-1 3 1 0,-2 6-4 16,0 1-2-16,0 10-3 0,-2-1-14 15,-3 0-5-15,3 0-5 0,-4-1-2 0,2-3-5 16,0-6 4-16,0-3 1 0,-1 0 13 16,1-6 18-16,4-5 31 0,-2 0 21 15,-2-6-20-15,-3-6-9 0,7-2-8 16,-13-12-24-16,7-1-4 0,-4-8-10 0,2-10-15 16,-2-6-7-16,6-15-3 0,0-3-8 15,2-4-12-15,8-23 0 0,2 6-8 0,8 1-5 16,3 7-7-16,6 3 1 0,5 8-6 15,3 5-11-15,-1 13 7 0,1 8 1 16,0 6-6-16,-1 6 0 0,0 4-2 16,0 6-2-16,-5 3-3 0,3 6 0 0,-3 6-3 15,0 7 4-15,1 4-5 0,-7 8 0 16,-1 1 0-16,-6 6 0 0,-6 5 0 16,-4 1-5-16,-1-6 4 0,-8 6 2 0,-1-2-2 15,-4 1 4-15,-3-5-4 0,-2 0 0 16,0-1 1-16,3-5 0 0,1-3-2 15,0-1 3-15,1-6 3 0,4 1-3 0,2-5-4 16,0 0 3-16,1-1-2 0,6-2 2 16,5 1 3-16,2 0 0 0,9-1-3 15,5 1 0-15,1-1-2 0,0-1 0 0,5 2 0 16,2-1-1-16,1 3 2 0,-3-1-1 16,0 0-2-16,-5 0 1 0,1 1 1 15,-8 0-2-15,2 1 0 0,-1 0 1 0,-9 1 1 16,1-1 2-16,-6 2-1 0,-3-2 2 15,-7 3 0-15,-4-1 4 0,-5 2 0 16,-11-1-5-16,-3 2 2 0,-8 0 2 0,-7-4-4 16,-1 0 0-16,-3-3-7 0,7-3-14 15,2-2-18-15,9-3-29 0,-1 1-31 16,6-4-26-16,6 0-30 0,3-1-33 0,6-2-38 16,7-2-12-16,4-1-548 0,9 0 267 15,4 2 177-15</inkml:trace>
  <inkml:trace contextRef="#ctx0" brushRef="#br0" timeOffset="3818.2394">12382 2349 470 0,'17'2'9'0,"-2"-1"16"0,0 1 18 16,-3 1 15-16,1-6 20 0,2 1 12 15,-1 1 6-15,6-5-5 0,-1 0 3 0,2-1-9 16,2-4 4-16,1 0-2 0,-4-3-11 16,2 1 1-16,-3 0-1 0,-1-2-6 0,0 0-4 15,-4 2-1-15,-1-2 0 0,-2 1-5 16,-3 3-2-16,-1-1-6 0,-5 3-6 15,0 1-7-15,-4 2-3 0,-2 3-4 16,4 3-7-16,0 0 2 0,-19 8-5 0,10 1-1 16,-4 0 0-16,5 4-5 0,2 1-2 15,0-1-4-15,1 3 1 0,0 1 0 0,7-2-1 16,1-1 1-16,2 0-3 0,1-1-1 16,2-1 3-16,0-2 2 0,5-3-3 15,0-2 0-15,4-2 3 0,-1-3-3 16,4-2-1-16,1-2-1 0,2-2 0 0,-2-2-3 15,1-3-1-15,-4 3 1 0,2-3 1 16,-3 6-4-16,-3-4 3 0,1 2 0 16,-2 1-3-16,-1 1-2 0,0 1-3 15,2 1 2-15,3-1-3 0,2 2 4 0,2 4 0 16,5-1-2-16,-1 3 0 0,3 4-1 16,1-2 1-16,-4 3-2 0,3 1 3 0,-5 0-2 15,-1 4 0-15,-2 0 3 0,-2 0-1 16,-4 0 3-16,-3-2 4 0,-5 3 4 15,-1-2 4-15,-5-1 5 0,-5 1 1 0,-3-2 0 16,-3-1-1-16,-1 0 0 0,-4-3-1 16,2-1-1-16,-3-4-5 0,0-2-15 15,0-2-28-15,1-4-21 0,0-1-22 16,2-7-21-16,3-1-19 0,2-6-18 0,5-4 3 16,2-4-10-16,6-11-15 0,5-5-2 15,2-8-348-15,9-20 171 0,0-3 114 16</inkml:trace>
  <inkml:trace contextRef="#ctx0" brushRef="#br0" timeOffset="4011.8402">13301 1788 794 0,'18'-55'-23'15,"2"11"23"-15,-5 10 18 0,-5 6 18 16,0 7 14-16,0 2-4 0,-4 2 5 0,2 5-8 16,-4 5 10-16,4 1 16 0,-1 7 11 15,-7-1 12-15,13 20 9 0,-5 1 0 16,1 5 1-16,-1 7 0 0,2 4-6 16,4 7-3-16,-4 4-7 0,2 2-6 0,4-1-11 15,-2 1-4-15,1-1-10 0,2-1-1 16,2-2-4-16,1 0-5 0,-2-7-4 0,6 0-10 15,-3-3-14-15,-1-8-23 0,2-1-32 16,-1-5-20-16,0-2-35 0,2 0-43 16,-1-10-41-16,-8-1-500 0,6-6 230 15,-8-3 152-15</inkml:trace>
  <inkml:trace contextRef="#ctx0" brushRef="#br0" timeOffset="4148.8295">13717 2152 196 0,'-8'-7'237'0,"0"3"0"15,4-2-17-15,2 1-24 0,2 1-21 16,2-3-18-16,4-2-19 0,6 1-35 0,6-5-38 16,1 1-52-16,8-2-62 0,0-1-86 15,1-1-394-15,-1-1 180 0,5-2 119 16</inkml:trace>
  <inkml:trace contextRef="#ctx0" brushRef="#br0" timeOffset="4736.8273">15070 1901 46 0,'0'0'157'0,"4"15"-2"16,1-5-4-16,-3 3-7 0,0 2-8 16,2 4-4-16,-2 2-8 0,0 0-5 0,0 4-9 15,0 2-11-15,0-3-6 0,-2 4-8 16,0-6-6-16,0 0-10 0,0-4-4 16,2 1-2-16,-4-6 0 0,4 2 2 15,-2-1 20-15,0-3 22 0,3-1 24 0,-3-4 3 16,0-2-9-16,0-4-8 0,0 0-4 15,-5-18-10-15,3 5-11 0,2-8-13 0,-2-4-11 16,2-7-5-16,2-12-9 0,2-9-3 16,1-7-7-16,8-17-6 0,-1-2-9 15,6 5-2-15,-2 4 0 0,5 5-7 16,-1 14-6-16,-2 6-3 0,4 1 1 0,3 6-2 16,1 4-4-16,2 0-1 0,0 7-10 15,-2 4-8-15,-1 3-18 0,1 2-25 16,-3 5-24-16,-2 4-29 0,0-1-23 0,-1 8-25 15,-4 5-29-15,0 3-36 0,-8 6-638 16,-2 6 292-16,-8 2 193 0</inkml:trace>
  <inkml:trace contextRef="#ctx0" brushRef="#br0" timeOffset="4898.2954">15138 1963 75 0,'-5'3'166'16,"5"1"-18"-16,0-4-14 0,0 0 0 15,16 3-12-15,-6-5-14 0,5 2-11 16,2-1-7-16,4-2-21 0,3 2-26 0,5-1-33 16,1-2-36-16,2 2-34 0,-1-2-28 15,1 2-260-15,0 1 118 0,-1-1 79 16</inkml:trace>
  <inkml:trace contextRef="#ctx0" brushRef="#br0" timeOffset="5123.9716">15682 1927 312 0,'13'-1'67'15,"-5"-1"23"-15,0 2 14 0,-8 0 1 16,12 0 4-16,-12 0-5 0,0 0-10 0,8 2-10 15,-8-2-9-15,2 7-4 0,-2-1-9 16,-2 1-5-16,2 5-2 0,-2 0-3 16,0 1 0-16,2 2-5 0,0 2-4 15,0 0 0-15,2 0-3 0,0 3-3 16,4-6-1-16,0 4-3 0,0 0-3 0,5-5-5 16,0 0 3-16,-1-1-2 0,3-3-7 0,-1-4 1 15,4 3-4-15,-4-6-13 0,1 0-16 16,2-4-11-16,0-4-14 0,-1 1-20 15,-1-5-20-15,0-1-18 0,-3-5-10 16,0-3-17-16,-2-4-15 0,-6-1-293 0,-4-3 147 16,-2 0 97-16</inkml:trace>
  <inkml:trace contextRef="#ctx0" brushRef="#br0" timeOffset="5201.2894">15737 1771 460 0,'-36'-14'-27'0,"4"1"2"16,5 4 5-16,3 1 2 0,3 2 2 0,4 4 1 15,0-3-14-15,5 4-77 0,1-2 36 16,2 3 24-16</inkml:trace>
  <inkml:trace contextRef="#ctx0" brushRef="#br0" timeOffset="5764.95">15818 1724 82 0,'10'0'155'16,"-10"0"-10"-16,21 2-11 0,-4-1-14 15,0 4-8-15,6 2-6 0,4 0-10 16,3 5-13-16,2 1-7 0,-1 4-6 0,1 1-11 15,-4 3-2-15,4 3-5 0,-5-1-6 16,-3 2-8-16,-3 2-10 0,-4-2-9 16,-2 1 1-16,-5-3-7 0,-4-2-1 0,-4-2-4 15,-4 0 1-15,-4-2 1 0,-2-4-2 16,-3 0 7-16,-2-2 4 0,1-4 2 16,-3-1 15-16,3-2 7 0,0-2 4 0,2-4-5 15,2-2-3-15,4-3-6 0,4 1-3 16,4-5-7-16,4 0-2 0,9-3-7 15,4 0 2-15,7-3-8 0,1 1-2 16,9-2-5-16,3-3-4 0,-1 1-1 0,0 0 0 16,1 1 1-16,-3-3 0 0,-9 7-3 15,1-3 3-15,-7 4 2 0,0 0-2 16,-6 1 1-16,-2 2 0 0,-4-1-3 0,-5 5 1 16,-4-1-2-16,-2 2-2 0,0 6-1 15,-10-5 8-15,3 5 2 0,7 0-7 16,-17 4 2-16,9-1 0 0,3 3 2 15,-1 2 0-15,4 1 1 0,2 1-2 0,0 1 3 16,6 0 1-16,3 4-1 0,3-2 1 16,4 5-2-16,0-5 2 0,2 3 1 0,-2-1-3 15,1 0 0-15,0-2 2 0,0 1-2 16,-5-1 4-16,2-1-5 0,-6-1-2 16,2-1 5-16,-6 1 3 0,1-3 2 15,-3 3 0-15,-4-4 0 0,-5 3 1 0,-1-1 0 16,-2 2 0-16,-8-3 2 0,2 0-5 15,-3-2 2-15,-3-2-2 0,2 0-22 16,-2-2-22-16,1-4-38 0,2-1-35 16,2-2-21-16,2-3-21 0,2-5-326 0,5-2 164 15,4-8 108-15</inkml:trace>
  <inkml:trace contextRef="#ctx0" brushRef="#br0" timeOffset="6005.7666">16804 1130 77 0,'0'0'153'0,"10"8"6"16,-4 2 16-16,3 6-7 0,-2 7-6 15,1 9-8-15,-2 4-6 0,0 4-12 16,3 9-10-16,0-1-9 0,-3 6-10 0,2-4-15 16,3 5-4-16,-1-4-10 0,1-4-5 15,4-1-9-15,-3-2-8 0,6-2-2 0,-4-8-11 16,3 2 0-16,3-10-17 0,-4 2-18 15,2-7-19-15,0-2-28 0,1-4-25 16,0 0-32-16,2-5-38 0,-1-4-33 16,-2-3-444-16,0-1 208 0,-2-4 137 0</inkml:trace>
  <inkml:trace contextRef="#ctx0" brushRef="#br0" timeOffset="6148.205">17174 1828 150 0,'-15'-13'189'0,"3"2"26"0,1 1 10 16,2 1 0-16,3 3-14 0,2 0-20 15,0 0-19-15,2 1-18 0,2 0-17 16,4-3-18-16,4 0-20 0,5 0-37 0,6-1-43 16,3-2-52-16,3 0-45 0,2 3-56 15,4-4-520-15,8 0 222 0,-5-1 147 16</inkml:trace>
  <inkml:trace contextRef="#ctx0" brushRef="#br0" timeOffset="7333.221">19185 1277 80 0,'4'-20'222'0,"-6"-1"-13"0,-2 4-19 16,-4 1-18-16,-6 3-14 0,-7 2-18 0,-8 3-14 15,-10 3-7-15,-7 3-11 0,-1 4-7 16,-5 7-8-16,1 1-6 0,2 3-9 0,7 6-4 16,4 2-6-16,8 2-4 0,9 4-7 15,5 4-5-15,6 1-2 0,10 2-6 16,10 4-3-16,6 6-2 0,14 15-3 16,3-2-7-16,1-4-5 0,0 0 1 0,-9-10-4 15,-3-5-1-15,-4-2-4 0,-2-4 0 16,-10 0-4-16,-2-6 1 0,-8 4 1 15,-6-2 1-15,-6 1-2 0,-6-5 3 0,-6-1-2 16,-2-4 6-16,-1-1-1 0,-3-5-1 16,2-2 3-16,-2 0 5 0,4-5 8 15,3-1 9-15,4-4 2 0,3-1-5 0,2-1-2 16,-2-2-4-16,5 0-5 0,3 1-6 16,4-2-2-16,-1 2-4 0,6-2-2 15,3 4-2-15,0 0-5 0,16-12 1 16,-2 9 1-16,7 0-2 0,7 0 0 0,4-1-2 15,10-2-3-15,5 1 2 0,6-2 0 16,1-3-3-16,2-2 1 0,-3-3-4 16,-2 0-1-16,-1-4-1 0,-5-2 2 0,-1 0-2 15,-6-4 2-15,-4 2 2 0,-9 1 0 16,-1-1-1-16,-7 0-3 0,-3 4 0 16,-5 0-3-16,-5 1 1 0,-4 5 5 0,-4 0-7 15,-5 4 1-15,-3 3-1 0,-1 1 4 16,-1 5-1-16,-4 6 0 0,2 0 1 15,-4 6-1-15,6 1-5 0,-1 2-9 16,4 3-15-16,2-1-11 0,5 0-13 0,6 0-18 16,5 0-19-16,6-2-9 0,4 0-25 15,10 1-15-15,2-2-5 0,6-6 4 16,3-2 6-16,4-4 17 0,3 1 14 0,1-6 13 16,7-5 21-16,-3 1 24 0,-3-5 24 15,-3-2 21-15,-7 0 23 0,-5 1 21 16,-2-3 26-16,-10 3 10 0,0 0 0 0,-4 0-4 15,-7 1-3-15,-1 3-9 0,-6-1-8 16,-2 2-4-16,-6 2-3 0,-2 1-6 16,-1 5-9-16,-3 2 3 0,1 1-6 0,-4 5-1 15,3 2-6-15,-2-1-1 0,4 5-2 16,0-3-2-16,1 3-3 0,1-3 1 16,1 2-3-16,3-3 3 0,2-1 0 15,2-2-3-15,0 1 3 0,2-3 1 0,2 0-1 16,3-4 0-16,1-1-1 0,3 0-2 15,-1-3 1-15,0-1-3 0,2 0-1 16,-2 1-2-16,0-3 2 0,1 1 0 0,-2 2-4 16,-1-1-2-16,-2 3-3 0,1-1-2 15,-1-1-1-15,-6 3-3 0,10 0 1 16,-10 0 2-16,12 6-5 0,-8-2-9 0,2 2-21 16,0-3-15-16,0 3-24 0,0 1-29 15,6 2-24-15,-4-1-24 0,0-2-26 16,3-4-410-16,1 1 201 0,4-1 133 15</inkml:trace>
  <inkml:trace contextRef="#ctx0" brushRef="#br0" timeOffset="7578.2605">20161 1754 21 0,'8'-5'109'0,"0"1"-9"16,4 3-6-16,-2-2-6 0,2 6-5 15,-1-2-4-15,2 3-14 0,-1-1 1 0,1 5-8 16,-4 2-7-16,1-1-4 0,-3 4-3 15,-1-1 2-15,-4-1-6 0,0 1 13 16,-2-3 3-16,0 3 16 0,-2-3 15 16,0-2 10-16,-2 0 11 0,0-1 12 0,2 0 7 15,-3-1 0-15,5-5-6 0,0 0-15 16,-8 0-14-16,8 0-26 0,0 0-39 16,13-19-38-16,-1 7-37 0,8-1-42 0,0-1-34 15,6-3-36-15,1 2-458 0,1 2 210 16,2-2 139-16</inkml:trace>
  <inkml:trace contextRef="#ctx0" brushRef="#br0" timeOffset="8018.1851">20609 1842 34 0,'-4'17'74'0,"4"-2"-7"0,0 0-5 16,4-2-6-16,2-2-7 0,4 0 1 0,0-3-8 15,2-1-7-15,8-2-2 0,-1-3 1 16,4-3-8-16,4 0-4 0,1-5 3 16,1-5 1-16,3-2 7 0,-2-5 3 15,-1-1 5-15,3-5 1 0,-2-4 2 0,-2-3 5 16,-1-1-8-16,1 0-3 0,-8-2 14 16,0 7 9-16,-3 2 0 0,-5 6 0 15,-1 2-10-15,0 1-4 0,-5 5-10 16,0 3-4-16,-2 5-4 0,-4 3-4 0,0 0-1 15,0 0-1-15,-4 18 1 0,0-3-6 16,-2 1 0-16,-2-1-1 0,-2 4-5 16,0-1 2-16,2 2 2 0,1-4-6 0,-1-3 3 15,2 0 5-15,4-1 7 0,-3-3 9 16,3 1 8-16,2-4-4 0,2-1 2 16,5-1-5-16,3-2-4 0,1-2-3 0,7-2-3 15,0 0-4-15,0 0-1 0,2 0-3 16,-1 0-4-16,2 2-2 0,-4 0 0 15,2 2-7-15,-2 2-4 0,0 0-9 16,-2 0-13-16,0 2-10 0,-3 1-40 0,0 1-25 16,2 1-23-16,-8 1-29 0,0-2-367 15,-2 3 175-15,-6-2 116 0</inkml:trace>
  <inkml:trace contextRef="#ctx0" brushRef="#br0" timeOffset="8451.6941">14291 2379 1319 0,'-87'9'-13'0,"18"-3"4"0,13 0 11 0,12-2 0 16,9-2-11-16,5 2 19 0,10-2 33 16,14-1 25-16,10 1 6 0,20 0 12 15,26-2 4-15,61 0 7 0,47-2 5 0,22 2 7 16,21-8 7-16,64 3 9 0,16-3 4 16,12 2-1-16,2-1-2 0,10 2 3 0,0 5-2 15,0 0-7-15,-6 1-5 0,-16 3-6 16,-14 2-12-16,-11 1 3 0,-52-1-8 15,-10-2-6-15,-7 2-5 0,-15 1-5 16,-16-1-8-16,-11-1-5 0,-36-1-11 0,-7 2 4 16,-10-2-3-16,-25-2-4 0,-10-2-8 15,-15 2-4-15,-8 0-9 0,-1-2 5 0,-5 0-8 16,-8 0-17-16,0 0-22 0,-1 1-23 16,-4-2-44-16,-2-3-51 0,-3 0-56 15,-2 0-53-15,2-7-61 0,-4-1-802 0,9-5 376 16,2-6 247-16</inkml:trace>
  <inkml:trace contextRef="#ctx0" brushRef="#br0" timeOffset="8622.989">21583 1023 40 0,'13'-8'191'0,"-2"4"-8"0,-3-1-17 15,-2 1-15-15,-2 0-22 0,0 2-42 0,-4 2-56 16,10-4-60-16,-10 4-294 0,0 0 110 16,0 0 72-16</inkml:trace>
  <inkml:trace contextRef="#ctx0" brushRef="#br0" timeOffset="8769.7786">21587 1608 255 0,'0'11'247'0,"2"-3"0"0,-2-2 5 15,0-1-12-15,3-1-24 0,-3-4-24 16,0 6-36-16,0-6-43 0,0 0-57 16,0 0-57-16,0 0-74 0,0 0-71 0,-24-10-450 15,12 8 202-15,-2-1 134 0</inkml:trace>
  <inkml:trace contextRef="#ctx0" brushRef="#br0" timeOffset="13371.285">7520 3713 106 0,'-2'-8'118'16,"0"4"5"-16,2 4-8 0,-2-8-3 16,2 8-5-16,-2-5-1 0,2 5-3 15,-2-6-9-15,2 6-1 0,0 0-5 0,0 0-10 16,-2-5-3-16,2 5-11 0,0 0-3 15,0 0-8-15,0 0-1 0,0 0 3 0,-5 18 3 16,0-2 4-16,1 2 1 0,0 12-2 16,-2 6-2-16,0 6 0 0,0 5-1 15,-3 4-4-15,4 5-6 0,1-1-2 16,0-2-6-16,0 1-1 0,0-1-6 0,2-2-1 16,-5-1-5-16,5-9 0 0,-2 0-4 15,0-1-3-15,-3-4-11 0,1-2-13 16,1-5-18-16,-1-3-16 0,0-1-27 0,2 0-15 15,0-6-10-15,-2-1-29 0,-4-7-32 16,2 0-29-16,0-7-389 0,-1-2 193 16,3-4 128-16</inkml:trace>
  <inkml:trace contextRef="#ctx0" brushRef="#br0" timeOffset="13841.6605">7351 3867 17 0,'12'-23'138'0,"4"6"-6"0,2 0-16 16,1 3-1-16,5 3-12 0,1 2-3 0,2-1-8 16,3 7 0-16,2 0-8 0,-5 3-8 15,3 4-7-15,-2 2 3 0,-3 6-6 16,-1 1 0-16,-4 5-2 0,-5 3 0 0,-2 2-5 16,-5 2 0-16,-3 0 0 0,-5 2-2 15,-5 2 5-15,-5 0-3 0,-1 0-1 16,-4 2-2-16,-1-3 2 0,-2-3 3 0,2-1 1 15,1-2 2-15,0-3 0 0,2-3-1 16,3-1-5-16,2-2-4 0,0-2-5 16,4-1-7-16,0-1-5 0,2-1-5 0,6 1-1 15,4-1-8-15,6 0 4 0,5-1-5 16,2 2-9-16,4 1 8 0,1-2-4 16,3 5 1-16,-3-3-3 0,6 4-1 15,-5-1-3-15,-2 5 0 0,-2-5-1 0,-3 5 2 16,-4 0 7-16,2-2 5 0,-8 1 9 15,1 2 6-15,-7-3 6 0,-2 1 5 16,-4-1 0-16,-4 0 3 0,-5 3-1 0,-3-4-2 16,-6 1-1-16,-5-1-4 0,-1-3-3 15,-4-2-6-15,-6 0 0 0,3-4-1 16,-1-1-3-16,2-2-3 0,1-2-10 0,1-2-12 16,0-2-16-16,5 0-25 0,2-3-31 15,0-2-38-15,3-3-27 0,8 2-37 16,6-4-47-16,3-4-50 0,6 4-615 0,3-1 299 15,6-6 197-15</inkml:trace>
  <inkml:trace contextRef="#ctx0" brushRef="#br0" timeOffset="14257.2235">8526 3992 101 0,'8'11'209'0,"-10"-4"3"0,2 4-9 16,0 3-9-16,-2 4-9 0,2 6-12 15,0 0-17-15,0 4-8 0,-2 2-13 16,2 0-10-16,0 0-11 0,0 3-12 0,0-3-10 16,2 1-7-16,-4-3-10 0,2 1-5 15,0-1-6-15,2-3-8 0,-2-2-5 16,0-4-4-16,0-2-8 0,0-1 9 0,-2-3 6 15,2-2 5-15,-2-4-4 0,0-1-3 16,-3-3-9-16,5-3-1 0,0 0-6 16,-17-20-4-16,11 3-1 0,0-6-7 0,-1-3 0 15,0-10-5-15,3-4-2 0,0-2-6 16,2 0-2-16,2-2 1 0,2 2-3 16,2 2-4-16,3 0 1 0,0 2-3 0,3 0-3 15,2 4-5-15,4 2-6 0,0 2-6 16,1 4-12-16,0 1-12 0,-2 4-17 15,-1 4-19-15,4 2-20 0,-4 5-27 16,1 1-26-16,0 3-21 0,-2 2-23 0,-3 4-22 16,-2 2-462-16,2 4 231 0,-6 3 153 15</inkml:trace>
  <inkml:trace contextRef="#ctx0" brushRef="#br0" timeOffset="14413.1926">8479 4229 117 0,'-5'6'182'0,"1"-3"-7"0,2 1-5 15,2-4-7-15,0 0-5 0,0 0-15 16,28-2-11-16,-10-2-14 0,10-1-8 16,4-1-16-16,7-2-14 0,-4 1-21 0,1 0-35 15,0-1-39-15,2 2-48 0,-1 1-51 16,-6-1-408-16,1-1 178 0,-2 3 117 16</inkml:trace>
  <inkml:trace contextRef="#ctx0" brushRef="#br0" timeOffset="14839.9972">9671 3884 11 0,'-5'-13'202'15,"-1"-1"-13"-15,-3 3-12 0,-3 2-8 0,-4-1-8 16,-2 4-4-16,-5 4-2 0,-5 0-5 15,-2 6-13-15,-4 4-5 0,-1 3-9 16,3 2-16-16,2 2-3 0,1 3-8 16,5-1-10-16,6 0-7 0,4 2-5 15,6 1-7-15,4-1-5 0,4-1-7 0,8 5-4 16,2-2-5-16,10 2-3 0,3 0-7 16,1 2-1-16,1-2-7 0,2 0 0 0,-1-1-2 15,-1 0-5-15,-1 0 0 0,-2 1-4 16,-2-2-3-16,-5-2-1 0,-1 0 1 15,-3 0 3-15,-2-2 2 0,-5-1 4 16,-2 0 3-16,-2 0 7 0,-4-1 5 0,-5 0-2 16,1 1 6-16,-11-3-5 0,-2 0-8 15,-3-1 4-15,-4-3-5 0,-1-3-1 0,-3-1-4 16,-2 0-1-16,3-5-9 0,-1 0-5 16,0-2-15-16,3-1-26 0,1-2-33 15,2-3-38-15,4-1-39 0,2-3-43 16,6-1-46-16,1-4-642 0,7-1 297 0,1-1 196 15</inkml:trace>
  <inkml:trace contextRef="#ctx0" brushRef="#br0" timeOffset="16628.0615">10013 3419 96 0,'4'-3'171'15,"-4"3"-8"-15,0 0-15 0,-4-7-12 16,4 7-9-16,-14-9-12 0,1 5-13 0,-6 0-5 16,-2 1-9-16,-7-2-8 0,-10-2 0 15,-7 1-5-15,-11-1 1 0,-29 0-7 16,-8-2 2-16,-6 2-4 0,-10-2-7 16,-24 0-2-16,-7 2-6 0,-1-2-3 0,-3 3-6 15,-7-1-3-15,-1-1-2 0,-5 2-5 16,1 0-2-16,-3 1 0 0,7 1-6 15,7 0-2-15,27 2 1 0,8 2-3 0,-2 0-3 16,-1 2 0-16,-3 2 3 0,4 0 6 16,-1 1 3-16,8 1 0 0,8 0-6 15,6 0-1-15,4 1 0 0,19-1 0 0,13-1 0 16,8-2 2-16,3 0-1 0,4 1-2 16,6-1-5-16,5 1-2 0,1 3-1 0,2-2-2 15,5 4 2-15,2 3 1 16,4 4 4-16,3 0-2 0,1 5 8 0,4 3 2 15,5 4 0-15,0 5 7 0,2 7-1 16,4 10 3-16,-2 4-2 0,8 27 3 0,-4 6 5 16,2 2-3-16,0 4-2 0,1 5-3 15,0-2 3-15,-3 6-2 0,0 20-2 16,0 3-3-16,-1 1 6 0,-3 4-7 16,0-3 2-16,-2-22-6 0,0-2 2 0,-2-4-1 15,0-4-4-15,-3-6 0 0,3-6-5 16,-4-5-2-16,0-14 4 0,2-14-3 0,-3-8-6 15,2-4 4-15,1-4-3 0,0-7-3 16,0 1 6-16,2-8 0 0,0-1-1 16,0-2 4-16,0-2 1 0,2-3-7 15,0-3 4-15,4-1 0 0,0-4-2 16,6-2-4-16,10-4 1 0,5-4 1 0,13 0-7 16,15-5 2-16,23-6-2 0,7-4-3 0,10 0 0 15,30-7 2-15,14-2-1 0,17-1-2 16,10 2 2-16,7-2 6 0,7 3-11 15,48-7 2-15,3 6 4 0,0-1-6 0,0 4 4 16,-45 8 3-16,0 1 3 0,-2 6-11 16,-7 2 4-16,-1 1-2 0,-11 2 3 15,-11 4 0-15,-14-2-7 0,-28 3 4 16,-9 1-2-16,-7-3-2 0,-18 3 4 0,-13 0 2 16,-11 0-6-16,-2-1 1 0,-5 1 4 15,-9 0 0-15,-3-2 1 0,-1 0-2 0,-2 2 5 16,-5-2 0-16,-3 0 5 0,-2-2 14 15,0 0-1-15,-6-1-4 0,1-3 10 16,-2 0-6-16,-2-5-2 0,-1-6 0 16,-2 0-7-16,0-7-1 0,0-10 3 0,-4-1-5 15,-2-7-2-15,2-12 3 0,-4-1-11 16,-2-22-1-16,-4-5-1 0,0-2-10 0,-8-8 1 16,0 1 0-16,-3-18-2 0,-5 2-3 15,0 2 4-15,0 17 1 0,-1 5-2 16,-3 1 2-16,3 4-1 0,-2 6 0 0,3 3 5 15,1 6 3-15,2 12-6 0,4 6 3 16,5 12-1-16,-2 1 0 0,0 3 4 16,4 5-1-16,2 2-4 0,0 2 8 0,-1 3-4 15,3 3-3-15,0-1-1 0,-1 4-5 16,-1 0 0-16,4 3-5 0,-2-1 0 16,1 1-3-16,1 2-2 0,-2 1 0 0,2-1-1 15,0 1 0-15,-2 1-2 0,2-2 2 16,0 3-3-16,0-1 4 0,0 0 0 15,-3 1 4-15,2-1 0 0,1 2 4 16,-2-2-3-16,0 0 2 0,2 2-1 0,0-2-1 16,-2 0-1-16,2 0 2 0,-2 0 0 15,2 2 0-15,0-2 1 0,2 6 1 0,-7-9 2 16,5 4 1-16,0 3 1 0,-3-4-2 16,1 2 5-16,0 0-1 0,0 0-1 0,-3-2-1 15,-1 3 1-15,-2-1-1 0,-6 0 2 16,-2 0 3-16,-10 0-5 0,-4 1-8 15,-11 3-9-15,-5 1-27 0,-13 3-32 16,-28 2-39-16,-4 5-37 0,-4 1-41 0,2 1-581 16,3 1 268-16,5-2 176 0</inkml:trace>
  <inkml:trace contextRef="#ctx0" brushRef="#br0" timeOffset="25187.7852">11629 4411 93 0,'-5'3'138'0,"5"-3"-13"0,0 0-8 16,0 0-2-16,23 11-2 0,3-7-3 15,14-1-7-15,9 0-8 0,14-2-4 16,5-1-3-16,29-4-5 0,0 1-3 0,6-3-9 15,-2-1-5-15,2 0-1 0,-5-4-8 16,-7 5-7-16,-21-1-5 0,-13 4-3 16,-13-1-4-16,-4-1-4 0,-5 2-4 0,-5 0-4 15,-8 3-9-15,0-1-9 0,-10-1-16 16,1-1-33-16,-7 2-24 0,-4-2-7 16,-2 3-8-16,-10-9-4 0,-1 6-2 0,-3-3-1 15,-4-1 4-15,-2-4 2 0,-4 1 10 16,1-2 8-16,-1 1 11 0,4 0 22 15,-2-1 10-15,3 0 20 0,0 1 16 16,4 4 3-16,3-3 2 0,2 2 3 0,-2 1-4 16,8 0 9-16,0-1-10 0,6-1-5 15,2 5-1-15,7 0 6 0,6-1-9 16,2 5 3-16,4 0 0 0,7 6-3 0,-3 1 0 16,7 3 13-16,-4 5 3 0,-1 3 16 15,-1 1-4-15,-3 4 14 0,-3 1 10 16,-6 2 10-16,0 4 5 0,-10-3 8 0,-2 2 1 15,-4-4 3-15,-6 4-5 0,-8 2-4 16,0-1-6-16,-11 5-7 0,-3-1-7 16,-2-2-4-16,-1-2-6 0,-5-1-8 0,2-4-2 15,0 0-18-15,5-6-17 0,1-3-30 16,4-2-27-16,6 0-34 0,-2-3-35 16,3 0-25-16,5-3-55 0,2-2-421 0,0-6 211 15,10 0 140-15</inkml:trace>
  <inkml:trace contextRef="#ctx0" brushRef="#br0" timeOffset="28427.5574">6571 4332 70 0,'0'13'118'0,"0"6"-8"0,0 2-2 15,2 5-6-15,-2 3-5 0,0 2-11 16,3 7 1-16,-1 0 2 0,1-1-13 0,-1-2-6 16,0-1 1-16,0-3-8 0,0-1-1 15,0 3-8-15,0-8 3 0,0-5 3 0,0 2 12 16,-2-5 20-16,2-2 19 0,-2-4 4 15,0-5-9-15,-2-2-11 0,2-4-9 16,0 0-9-16,-6-21-9 0,2 4-8 16,0-2-5-16,-1-7-10 0,3-5-3 0,-3-9-6 15,3-2-6-15,2-6-2 0,0-8-3 16,4 0-4-16,4-2-2 0,4-13-3 16,3 2-3-16,6 0-3 0,2 9-2 15,3 2 5-15,1 12-5 0,-1 8 0 0,4 6-3 16,-2 4 3-16,4 0-4 0,-2 13-1 15,-3 4 0-15,1 4-2 0,-3 6 1 16,1 7-2-16,-2 3-1 0,-2 4 2 0,0 9-1 16,-5 3-1-16,-7 3 2 0,-2 5 0 15,-8-3 2-15,-2 5-3 0,-6 1 2 16,-4-1 0-16,-5 4 1 0,-5-3-1 0,0-2 4 16,-4-1-5-16,-4-6 1 0,1 1 1 15,1-7 1-15,-4-2-1 0,3-2 2 16,1-2 4-16,2-3 1 0,3-3 4 0,0-1 4 15,4 0 7-15,2-3 1 0,0 1 0 16,2-1-4-16,2-1-6 0,3 0-3 16,-1 0-1-16,5-1-4 0,2 3-2 0,6 0 1 15,2 1-1-15,2 2 2 0,7 0 0 16,4 4-2-16,4-1 2 0,3 1-2 16,3 2 0-16,5 1 1 0,4-1-1 15,4 2 2-15,5 0-3 0,3-2 3 0,1 0-3 16,1-1 1-16,1-1 0 0,0-3 2 15,-9-2 0-15,1-3 2 0,-5 1 1 0,-6-3 2 16,-2 3 2-16,-3-1 4 0,-6-4-3 16,0 0 0-16,-1 4-2 0,-4-5 0 15,-1 1-12-15,-2-1-25 0,-3 0-40 16,-1 0-56-16,1-1-53 0,-10 1-65 0,11-2-629 16,-4-2 295-16,-7 4 194 0</inkml:trace>
  <inkml:trace contextRef="#ctx0" brushRef="#br0" timeOffset="33761.1922">14342 3964 60 0,'-4'-5'108'16,"4"5"-6"-16,0 0-6 0,15-11 3 15,0 8-4-15,7-7 0 0,14-4-4 16,9-2-1-16,23-15-12 0,-1 1-4 16,1-2-3-16,-4-3-7 0,-5 3 3 0,-6-2 0 15,-10 3-2-15,-9 1-2 0,-5-1-2 0,-4 1-4 16,-6 4 5-16,-3-3-1 0,-6 5-5 16,-4 2 0-16,-2 2-7 0,-4 4-3 15,-2 1-7-15,-6 5-2 0,-8 4-6 16,-2 8 3-16,-10 7-2 0,-9 11 4 0,-23 17 4 15,5 15-2-15,-13 23-1 0,5 2-3 16,4 12 0-16,1 3-3 0,5 5-2 16,7-1-5-16,5-4 1 0,7-19-1 15,7-2-6-15,2-7 4 0,-2-2-3 0,5-14 1 16,5-8-2-16,2-12 5 0,0 0 9 16,1 0 8-16,3-10 4 0,-2-1 6 15,1-5 2-15,1-3-8 0,-2-5-5 0,3-4-6 16,-1-4-4-16,-1-3-2 0,3-7-7 15,-4-5-2-15,7-3-4 0,-2-1-3 16,2-2-4-16,1 0 3 0,0 2 0 0,1 4-3 16,2 2-3-16,-2 0 0 0,2 6-4 15,0 1 0-15,2 6 1 0,0 4-2 16,0 0 3-16,0 0-2 0,12 15 1 16,2-3 0-16,-2 1 2 0,7 3-1 0,2 0-2 15,4 0 1-15,5-1 1 0,4 0 1 16,2-1-3-16,3-3 3 0,-2-2-2 15,1 0-1-15,0-5 2 0,-1-1 1 0,-3-3-2 16,0-3 0-16,-3 1 0 0,-1-4-1 16,2-6 1-16,-1-3-3 0,-3-2-2 15,-2-4 4-15,-4-2-1 0,-2 0 0 0,-4-2 0 16,-1 4-3-16,-5 3 3 0,2-1 0 16,-6 1-2-16,0 5-3 0,-2-1 2 0,0 7-9 15,-2-1 7-15,-2 5-2 16,0 3 3-16,0 0-1 0,-8 17-3 15,6-7 8-15,-2 3-1 0,2 4 2 0,2-3-2 16,-2 3 1-16,4-3-1 0,0 1 5 0,2 0-1 16,0 1 0-16,0-5 0 0,2 2-2 15,4-3 7-15,0 0-6 0,3-5 3 16,-1-1-2-16,1-2 3 0,2-2-10 16,1-2 7-16,2-3-2 0,-2-3-4 0,2-2-2 15,1 1-3-15,-3-4-1 0,4-1-2 16,-6 1-2-16,-1 3 2 0,0-1 2 0,0 1-1 15,-5 2 1-15,0 1-1 0,1 1-5 16,0 3 0-16,-3 0 0 0,-6 3 4 16,14 6 1-16,-7-1 1 0,-3 2-4 15,3 0 7-15,-3 4-1 0,2-3 3 0,-2 0 0 16,0 0 0-16,1-1 1 0,-3-1 2 16,2 2 0-16,0-4 1 0,0 1 4 15,-2-3-3-15,5 2 1 0,-7-4-5 16,0 0 3-16,17-10-3 0,-9 3-5 0,3 1-6 15,0-3-5-15,-1-1-6 0,1 2-1 16,-1 1-3-16,1-1-4 0,0 4 2 0,-3 1 1 16,2 1 5-16,2 4 0 0,0-1 2 15,-2 3 4-15,3 4 4 0,2-2-1 16,0 3 5-16,3-1-1 0,4 1 1 16,1-1 1-16,-2 0 5 0,5-5 0 15,-1 1 1-15,3 0 1 0,-3-6 0 0,7 0 1 16,-2-2-5-16,-1-3 7 0,3-5 0 15,2-1-2-15,-4-4 1 0,-3 0-3 16,-1-2 5-16,-4-3 0 0,0 0 1 0,-10 0-2 16,1 2 3-16,-2 1 2 0,-5 2 4 15,-1 1-4-15,-3 1 1 0,-4 4-1 16,-1 3-4-16,-3 1 3 0,-1 2-4 0,-3 5 2 16,10 0 0-16,-21 12 0 0,11-3 3 15,-2 5-2-15,2-1 1 0,2 5 0 16,-1-3 0-16,2 2 2 0,5 2-1 0,0-2-1 15,4-1 3-15,5 2 1 0,2-2-2 16,3 0-1-16,8 1-11 0,0-7-14 0,8 0-15 16,1-5-16-16,9 1-7 0,5-2-9 15,-1-2-9-15,5-4 7 0,1-2 8 16,5-5 1-16,1-3 9 0,-4-1 6 16,-3-3 1-16,-3-4 25 0,-5 1 20 0,-8 0 15 15,-3 2 26-15,-5-3 16 0,-4 4 8 16,-5-2-2-16,-2 3 7 0,-6 2-6 15,-4 1-6-15,0 3-5 0,-6-1-5 16,-2 5-2-16,-6 0-4 0,0 4-8 0,0 2 0 16,-6 4-6-16,1 2-2 0,-1 6-2 15,-2 1-4-15,4 1-1 0,-2 0-1 0,6 0-5 16,-1-1 3-16,7-2-9 0,-1 2 8 16,3-1-1-16,2-2-2 0,4-3 0 15,0 1 0-15,5-1 1 0,-1-6-1 16,5 3-1-16,-3-5-1 0,2 0-1 0,2-5-2 15,0 3-4-15,-2-6 3 0,3-1-4 16,-2 1 2-16,1 0 1 0,-1-2-3 16,-1 1 2-16,-1-2-2 0,0 7 0 0,-3-2-4 15,0 0-2-15,0 2-3 0,1 4 3 16,-7 0-3-16,13 4 5 0,-7 2 1 16,0 1-1-16,-2 3 2 0,5 0-2 0,-3 0 2 15,3 3 1-15,2-1-9 0,-5 0-19 16,2-2-17-16,0 2-22 0,4-3-17 15,0-2-20-15,-2-1-19 0,1-3-13 0,2 0-8 16,-2-3 1-16,1-4-1 0,-2 1 7 16,4-8 13-16,-2 3 11 0,3-6 12 15,0-3 11-15,-3-1 19 0,1 0 19 16,0 2 20-16,-2-1 16 0,-1 1 15 0,-2 3 7 16,3 0 4-16,-2 2 0 0,-1 1 1 15,0 0-4-15,3 3 0 0,0 1-1 16,2 4 1-16,-1 2 0 0,0 2-2 0,4 2-7 15,-2 4 6-15,1 1 1 0,2 6-3 16,-2-1 4-16,-1 3-5 0,0-2 2 16,-6 0-1-16,-2 0 23 0,2-2 5 0,-3-1 17 15,-3-1 19-15,-2 0 13 0,-2-4 10 16,0 0 2-16,-5-2 4 0,1-3 5 16,6-2-2-16,-12-2-1 0,12 2-12 15,-14-10-4-15,10 3-11 0,0-4-4 0,0-1-10 16,4-1-11-16,-2 0-2 0,2-1-2 15,0 2-8-15,2-4-18 0,0 1-23 16,2 2-23-16,-2-2-29 0,2 1-21 0,-2 3-53 16,1 2-54-16,-3-3-455 0,0 0 218 15,-5 4 144-15</inkml:trace>
  <inkml:trace contextRef="#ctx0" brushRef="#br0" timeOffset="33918.2548">15104 3989 138 0,'-19'-4'139'0,"13"1"-27"0,6-1-41 0,0 4-54 16,18-7-180-16,0 3 56 0,0 3 36 16</inkml:trace>
  <inkml:trace contextRef="#ctx0" brushRef="#br0" timeOffset="35217.9789">18929 3523 10 0,'12'-22'110'0,"1"1"4"0,-4 4 0 0,-1 0 9 16,-4 2-2-16,-4 1-16 0,-2 3 0 16,-6 0-11-16,-5 1-10 0,-8 2-6 15,-6 2-5-15,-7 6-3 0,-11 6 1 0,-3 4-5 16,-5 3-6-16,6 3-6 0,2 5-3 15,8 1-7-15,5 5-3 0,8 0-1 0,9 5-8 16,7 0 3-16,4 7-2 0,6-2-8 16,6 2 2-16,7 7-2 0,0 0-4 15,2-1 2-15,-3-1-5 0,2-1 0 16,-4 1-2-16,-3-6-4 0,-5-1-1 0,-2-5 2 16,-8 2 1-16,-3-1 6 0,-5-3-3 15,-6-2 5-15,-3-3 8 0,-2-4 5 16,-2-3-2-16,1-5-1 0,0-4 0 0,5-3 1 15,0-2-5-15,4-2-3 0,3-4-4 16,2-2-1-16,6-2-4 0,4-1-1 16,6-1-1-16,5-3-3 0,4-1-3 0,8-1-1 15,6-3-4-15,6 1-2 0,7-2-1 16,2-3-3-16,0 0-1 0,5-1 0 16,-5 2 2-16,3-6-2 0,-1 4 1 15,-4-3 1-15,-4-1 1 0,-2 3-1 0,-6 3 1 16,-3 1 8-16,-6 2 8 0,0 3 11 15,-5 2 6-15,2-1 0 0,-6 5-4 0,1 1-8 16,-5 4-2-16,-6 2-1 0,9 10-1 16,-9 1 3-16,-2 6 0 0,2 5-2 15,-5 6 0-15,1 10-2 0,2 6 1 16,2 0-3-16,-2 9 2 0,4 0-1 0,0 1-1 16,0-3-4-16,0-6 2 0,3-2-1 15,-1-3 0-15,0-4-2 0,-2-7 3 16,0-3 1-16,0-1 14 0,0-6 28 0,-2-3 7 15,0-7-7-15,-2-3-5 0,-2-6-8 16,4 0-1-16,-8-12-8 0,1-1-1 16,5-6-6-16,4-10-4 0,0-9-2 0,7-8-4 15,4-3-3-15,5-18-1 0,2 2-6 16,0 12 2-16,0 9-4 0,1 3 5 16,3 6-2-16,-4-1-6 0,0 7 2 15,1 4 1-15,-2 5-2 0,-2 3 2 0,-1 3-3 16,-4 4 0-16,2 4-3 0,-6 5 0 15,-1 1 1-15,-7 0 1 0,6 11-1 0,-8-2-1 16,-5 6 6-16,-1 0-1 16,-6 2-5-16,-4 0-11 0,-3 3-11 0,0-4-20 15,2-1-25-15,2 0-20 0,0-3-26 0,5-1-20 16,-1-1-20-16,6-5-8 0,3 0-5 16,4 0-8-16,0-5 3 0,13 0 0 15,-13 0 11-15,27-6 14 0,-11-1 16 16,0 1 12-16,5-3 14 0,-1-3 13 15,0 0 23-15,0 1 25 0,-4 0 19 0,2-1 27 16,-6 3 31-16,1-1 7 0,-3 1 6 16,-1 1-2-16,-4 0-1 0,-1 4-1 0,-4 1-1 15,0 3 1-15,0 0 0 0,0 0-3 16,0 0-4-16,-28 12-1 0,15-3 1 16,1 2-6-16,-1 0-2 0,0 1 1 15,3 0-5-15,-2-3-5 0,4 0 7 0,2 1-2 16,2-2 0-16,0-1 2 0,0-1 3 15,4-2 1-15,-3 0-1 0,3-4 1 16,0 0-5-16,11 1 3 0,-11-1-6 0,0 0-2 16,18-3 0-16,-10 1-3 0,-2-2-1 15,0 2-6-15,-6 2 1 0,10-2 2 16,-3 0-3-16,-7 2 3 0,13 4-9 0,-9 0 7 16,2 0-7-16,1 3 3 0,-1-1-12 15,2 2-11-15,0 1-35 0,2 1-30 16,0-1-25-16,0-2-35 0,3-3-349 15,2 3 168-15,-2-7 110 0</inkml:trace>
  <inkml:trace contextRef="#ctx0" brushRef="#br0" timeOffset="35606.2068">19975 3842 20 0,'0'0'162'0,"0"0"-18"0,0 0-16 15,-13 14-3-15,6-3-17 0,1 2-12 16,2 6-7-16,-3 2-10 0,1 4-6 0,0 0-2 16,4 1-15-16,0 1-3 0,0-2 0 15,4 1-4-15,2-1-6 0,4-4 1 16,3 0-3-16,-1-2-7 0,8-1 2 16,0-7-7-16,6 1 0 0,1-4-3 0,3-3-2 15,0-2-1-15,0-3-2 0,2-1-7 16,2-4 4-16,-5 0-3 0,3 0-11 0,-4-5 6 15,-1-2 0-15,-1-1-1 0,-6 0 2 16,2-1-4-16,-6-1 0 0,-5 2 1 16,-1 0 4-16,-4 3-5 0,-2-1 9 15,-4 1 1-15,2 2 2 0,-4 2-4 0,2 1-1 16,2 5-3-16,-2-6 1 0,2 6-2 16,0 0 0-16,0 0-1 0,0 0 1 15,0 0 1-15,22 15 1 0,-6-7-3 0,8 0 0 16,1-1-13-16,9 1-32 0,6-1-54 15,5-3-65-15,1-2-419 0,5-4 195 16,-3 1 129-16</inkml:trace>
  <inkml:trace contextRef="#ctx0" brushRef="#br0" timeOffset="54046.21">22825 4339 20 0,'0'0'122'0,"9"6"-8"0,-4-5 7 15,-3 4-1-15,-2-5 8 0,6 3 1 16,-6-3 4-16,6 5 6 0,-2-4 2 0,-4-1-1 16,0 0 0-16,0 0 0 0,13-14-5 15,-6 2-4-15,-1-5-4 0,2-7-6 16,3-6-3-16,4-10-11 0,0-7-10 15,3-22-8-15,8-6-8 0,1-3-9 0,3-3-7 16,8-16-4-16,-2-2-11 0,0 1-5 16,3 5-2-16,-10 19-4 0,1 3-2 0,-3 6-13 15,-6 16 3-15,-2 9 1 0,-6 7-3 16,0 6-4-16,-3 2-4 0,0 6-1 16,-2 5-3-16,4 2 0 0,-4 7-5 15,5 5 2-15,0 7-1 0,4 8-1 0,1 10-1 16,2 9-1-16,-2 6-1 0,2 8 3 15,3 15-4-15,-4 4 2 0,-2 1-4 0,-3 5 0 16,-2-2-2-16,-2-11-3 16,-2-5-17-16,-3 1-11 0,-1-1-28 0,-2-2-27 15,0-2-25-15,-4-5-26 0,0 0-21 16,0-4-33-16,-5 0-19 0,-1-6-558 16,-4-2 261-16,-2-3 172 0</inkml:trace>
  <inkml:trace contextRef="#ctx0" brushRef="#br0" timeOffset="54226.2378">23003 4124 2 0,'9'-10'124'0,"6"1"-9"0,5-4-6 0,10-2-11 16,13-3-13-16,1 1-5 0,7 0-9 15,17-5-1-15,1-2-18 0,2 2-4 0,-15 4-15 16,-7 3-27-16,-3 0-37 0,4-4-42 15,-3 2-196-15,-3-3 92 0,-7-1 60 16</inkml:trace>
  <inkml:trace contextRef="#ctx0" brushRef="#br0" timeOffset="54432.3228">24125 3307 31 0,'34'-8'80'16,"0"1"-9"-16,2 1-6 0,-2 0-4 0,0 2-9 16,6 2-6-16,1-1-2 0,-1 1-5 15,1-2-6-15,-7 2-14 0,2 0-18 16,-3 0-18-16,-2 0-8 0,-4-2-15 16,1 3-3-16,-7-3-99 0,-3-2 48 0,-2 1 32 15</inkml:trace>
  <inkml:trace contextRef="#ctx0" brushRef="#br0" timeOffset="54781.2484">24754 3212 262 0,'10'-12'2'16,"-8"3"13"-16,0 3 11 0,-4-2 10 0,0 4 7 15,-2 1 3-15,4 3-3 0,-10-4-3 16,3 4-1-16,7 0-7 0,-21 7 0 16,4 2 1-16,1 4 3 0,-6 2-7 15,-1 4 5-15,-3 4-7 0,4 1 2 0,-8 7-6 16,2 0-2-16,-1 0 2 0,1 0-8 16,0 3-1-16,1-1 1 0,3-1 3 15,4-8-10-15,0 1-7 0,6-6-8 16,1-1-9-16,0-3-3 0,2-3-6 0,5-7-14 15,-2 1 2-15,2-6-5 0,6 0 5 16,-8-11 2-16,6-3 2 0,-2 0 3 0,4-6 5 16,0-3 6-16,2-2 4 15,-2-2 15-15,4-1 11 0,0 4 7 0,0-1 6 16,-2 4 7-16,2 1 0 0,0 3 2 16,-2 2-7-16,2-1-1 0,0 6 0 0,1-1 2 15,3 8-5-15,3 0-2 0,0 6 3 16,3 5 0-16,6 1 7 0,0 7 3 15,6 3 7-15,-1 3-4 0,5 5-5 16,-2 2-5-16,1-1 5 0,-5-3 0 0,-2 0-8 16,0 0-3-16,-1 0-10 0,0-3-25 15,-6-3-38-15,1-4-42 0,-2-3-262 16,-2-5 121-16,1-5 80 0</inkml:trace>
  <inkml:trace contextRef="#ctx0" brushRef="#br0" timeOffset="55591.6482">25427 2494 153 0,'-38'-8'155'0,"-4"4"-17"0,-2 2-9 0,-8 2-10 16,-39 2-13-16,-12-1-14 0,-12 4-4 15,-29 2-6-15,-4-3-8 0,-2 1-6 16,-7-1-1-16,-4-2-10 0,-4 2 6 0,1-4-7 16,4 0 7-16,8 2-3 0,8-4-7 15,26 1-3-15,7 1-3 0,10 0-3 16,8 1-1-16,16-1-3 0,17 2-2 16,9 1-6-16,1-3-2 0,6 1-2 0,5 0-3 15,0 4-4-15,7 1-6 0,-4 1 0 16,4 5 0-16,-1 3 2 0,3 4-2 15,-4 3-2-15,5 7 2 0,-1 4 2 0,2 5-1 16,-3 19 1-16,-1 2 5 0,6 6 3 16,1 4-4-16,2 2 0 0,2 6 2 0,1 2 4 15,4 4 0-15,0 7 2 0,0 3-3 16,1 27 3-16,0 2 5 0,-2 5-4 16,1-1 0-16,-2-2-4 0,-1-4 1 15,2 0 0-15,-2-4-6 0,5-2 0 0,-4 4 0 16,2-3-2-16,5-18-2 0,-2 0 0 15,3-6-2-15,-1 0-1 0,1-5-6 16,2-7 4-16,0-16 1 0,2-11-4 0,2-9-1 16,0-5-1-16,2-6 0 0,0-3-4 15,0-4 2-15,0-4-3 0,2-1 1 16,2-4 2-16,4-7-3 0,6-3 3 0,10-6-2 16,5-4 0-16,13-5 0 0,11-4-3 15,25-11 1-15,9-1 1 0,6 0 1 16,22-6-2-16,12 2-1 0,8 0 1 0,11 3-3 15,6 2 2-15,3 0 1 0,3 4 0 16,3 2-2-16,4 5 3 0,-1-1 0 16,6 5-1-16,-1 3 0 0,-9 5 2 0,-5-4-4 15,-32 5-3-15,-9 5 4 0,-7-4 2 16,-11 1-3-16,-22 2 3 0,-12 0-2 16,-14-2 2-16,-3 0-1 0,-10-2 0 15,-3 1 1-15,-2-1 6 0,-6 0 18 0,-2 0 12 16,-1-5-3-16,-7-5-5 0,-1-7-5 15,-4-6 2-15,-5-5-9 0,-7-12 2 16,-6-15-4-16,-5-20 0 0,-5-14-8 0,-11-28-8 16,-2-15-6-16,-5-7-7 0,1-13-14 15,0-2 0-15,3-3-3 0,-1 0-1 16,-9-36-5-16,11 41-12 0,0 1-19 0,5 2-5 16,-1 3-15-16,2 5-10 0,3 11 0 15,2 10 2-15,2 12-22 0,3 21-18 16,4 10-16-16,2 5-24 0,1 16-444 0,4 13 211 15,1 6 138-15</inkml:trace>
  <inkml:trace contextRef="#ctx0" brushRef="#br0" timeOffset="63196.3018">6531 7090 141 0,'-4'-2'161'16,"4"2"-14"-16,0 0-10 0,-12 6-7 0,7 3 0 15,1 7 0-15,0 7-5 0,0 5-6 16,2 5-7-16,0 6-5 0,-3 5-1 15,3 8-11-15,-3 1-5 0,3 5-9 0,0-4-5 16,-2 1-6-16,4-2-8 0,-2-1-5 16,0-6-5-16,0-4-5 0,0-2-8 15,0-2-5-15,0-10 2 0,2 0-5 0,-2-7-4 16,2-2 0-16,0-6-2 0,-2-5-7 16,2-7-4-16,0-1-7 0,0 0-4 15,-4-32-4-15,1 3-5 0,6-10 1 16,-3-7-5-16,2-13-1 0,2-23 0 0,2-4-2 15,4 0 0-15,3 2 4 0,2 2 0 16,4 7-1-16,5 0 3 0,0 9-1 0,6 4 2 16,2 7 2-16,-1 11 3 0,-3 14 0 15,4 1-3-15,-5 10 3 0,1 5-2 16,0 5 2-16,-3 6 3 0,1 3 2 16,-2 6-2-16,0 6-2 0,-3 1 4 0,-1 5-1 15,-6 3-2-15,-6 4 4 0,2 2 1 16,-8-1-1-16,-4 1-2 0,-8 6 4 15,-2-3 1-15,-5-3 0 0,-4-1 4 0,-2 1 2 16,-1-4 7-16,-3-2 7 0,1-2 8 16,5-5 5-16,0-1 2 0,2-1 4 15,4-1 2-15,0-2-4 0,5-2-6 0,-1 1-6 16,5-2-4 0,1-2-5-16,5 1-2 0,5 1-3 0,3 1-1 0,5 3-4 15,0-1 4-15,5 5-3 0,6 1-2 16,2 2 1-16,3 2-2 0,1 2-11 0,6 3 1 15,2-2 0-15,3 2 0 0,-4-4 0 16,1 3 1-16,-2-2 2 0,-2-5-2 0,-5 2 1 16,-1-5 0-16,-4 1 0 0,-3-3-1 15,-2-2-2-15,-2 1 0 0,-3-3-2 16,2 1-13-16,-4 1-26 0,-2-5-25 16,1 0-35-16,0 3-39 0,-1-4-36 0,-1-3-32 15,1 0-563-15,1-2 262 0,-2-4 173 16</inkml:trace>
  <inkml:trace contextRef="#ctx0" brushRef="#br0" timeOffset="63853.7839">7801 7436 132 0,'-4'8'158'15,"0"1"-4"-15,2-5-16 0,2 5-8 16,2-1-13-16,2-3-12 0,2 1-2 16,3-3-9-16,0 1-8 0,1-2-7 0,1-2-5 15,-1 0-9-15,1-2-4 0,0-2-2 16,-1 1-1-16,-2-4-1 0,1-2-1 0,-2 1-2 16,-3 0-2-16,-2-3-5 0,-4 0-4 15,-2 2 3-15,-6-2-3 0,0 3 5 16,-4 2-3-16,-6 0 6 0,-1 3 0 0,-2 3 6 15,-6 3-1-15,-3 3 1 0,-3 3-2 16,1 2 0-16,3 3-2 0,3 4-3 16,4-1-1-16,4-1-1 0,6 4 1 0,3 0 2 15,6-2 3-15,5-1-7 0,5-2-2 16,6 4-4-16,5-4-4 0,4 1-1 16,2-2-3-16,4-1-6 0,5-2-1 15,-3-3-3-15,2-2-4 0,-1-1-25 0,-1-2-34 16,-4 0-41-16,-1-3-46 0,0 0-51 15,-2-3-45-15,-2 2-634 0,0-5 291 16,-4 3 193-16</inkml:trace>
  <inkml:trace contextRef="#ctx0" brushRef="#br0" timeOffset="65268.541">8476 7416 173 0,'-8'0'220'15,"-2"0"-14"-15,-1 1-16 0,-1 6-15 16,-2-2-17-16,2 4-14 0,0 6-13 15,0 1-12-15,2 1-12 0,4 4-12 0,0 0-7 16,1-2-7-16,5 1-11 0,0-4-5 16,5 2-7-16,3-1-3 0,0-4-9 0,6-1-2 15,0-2-2-15,3-6-5 0,0 2-5 16,2-3-1-16,2-6-5 0,-2-3-2 16,5 2-4-16,-4-8 0 0,2 2-2 0,-1-3-4 15,-3-1 2-15,2 1-7 0,-3-2 2 16,-2 0 3-16,-5 1-6 0,1 3 0 15,-1 2 1-15,-2-1 1 0,0 2-4 0,-2 2 1 16,-2 2-1-16,-2 1-1 0,2 1 0 16,-4 2 1-16,0 0-3 0,4 12 3 15,-2-5-2-15,0 2 1 0,3 5 0 0,-1-1-1 16,3 2 0-16,-1-1 0 0,4-1 0 16,1-1-4-16,-1-4 1 0,4 3 0 15,0-4 3-15,1-1-2 0,2-3-2 16,0-3 3-16,0-2-2 0,0-2 0 0,1 0 0 15,2-5 0-15,-1 0 0 0,-2-2-2 16,-2 0 1-16,1-3 0 0,0-2 1 0,-6 4-2 16,0 0 0-16,1-1-1 0,-2 1 5 15,-1 3-5-15,-2-1 0 0,1 2-3 16,-1 4-1-16,-2-2 0 0,0 1 0 16,2 4 2-16,-6 1 1 0,0 0-1 0,14 8 2 15,-8-1 2-15,-2-2-2 0,2 3 2 16,3 1 0-16,2 3 1 0,-3 0 0 15,3-3 5-15,1 1-6 0,1-1 0 0,0-1 2 16,-1-1-4-16,4-1-20 0,-4-4-12 16,0-1-8-16,1 2-10 0,2-3-3 15,-2-4-4-15,1 0-2 0,0-2 1 0,0-1 6 16,-1-1 1-16,0 1 6 0,-1-3 6 16,-1 1 10-16,-1-1 1 0,-2 2 7 15,2 1 10-15,-4 1 13 0,2-2 11 0,-2 2 6 16,-2 2 3-16,3 0-1 0,-3-1 0 15,1 2-2-15,-1-2 1 0,-4 5 4 16,10 0 3-16,-10 0 4 0,11 5-1 0,-3-4 1 16,1 6-1-16,-2-3-2 0,3 0 4 15,0 6 1-15,1-2-1 0,2 1-3 16,-1 1 0-16,1-1-4 0,0 1-3 0,0-1-1 16,-1-1 0-16,0 1-4 0,2-1 0 15,-4-1 0-15,1-1-5 0,-1 0 2 16,-3-2-3-16,3 2-2 0,-3-3-4 0,1 1-11 15,-2-2-15-15,0-1-14 0,-6-1 3 16,0 0-16-16,18-3-13 0,-10 1-13 16,-2-3-11-16,1 1-6 0,-1-2-2 0,1 0-8 15,-1 0 2-15,0-1-2 0,-1 2-1 16,3-4 8-16,-4 2 0 0,2-1 9 16,-2 1 5-16,-1-1 14 0,1 1 5 0,-1-3 2 15,-1 2 12-15,0 1 17 0,0-1 11 16,-2 1 14-16,0 0 13 0,0 0 10 15,-2 1 5-15,2 6 12 0,-4-7 16 0,-3 6 6 16,7 1 5-16,0 0 8 0,0 0 6 16,-19 7 0-16,13-1-9 0,1 2 6 15,3-1-4-15,0 4-4 0,2 0-4 16,2 1-7-16,2 0-5 0,5 1-6 0,1 0 1 16,1 2-5-16,6 0-3 0,-3 1-4 15,4-2-3-15,1 1-1 0,-2-2-3 0,-2 0-2 16,-3-4-4-16,0 2-2 0,0 0-6 15,-4-2 0-15,-2-1-1 0,-2-1 0 16,-2-1-2-16,-2 1 0 0,-2-1 1 16,2-6-5-16,-8 6 2 0,4-4 2 0,-2 0-2 15,6-2-2-15,-12 2 0 0,12-2 1 16,0 0-1-16,0 0 2 0,0 0 0 0,0 0-2 16,0 0-2-16,18-12 0 0,-4 9 2 15,1-3 1-15,3 2-3 0,0-2 1 16,4-3-2-16,1 2 1 0,0-4 1 15,0 1 2-15,1-5-3 0,-1 2 0 0,-2 0-2 16,0-2 3-16,-1 0-7 0,-4 2 9 16,0-3-4-16,-4 5 0 0,-2-1 5 0,-1 1 2 15,-5 3 6-15,-4 0 9 0,0 5 9 16,0 3 11-16,-11-4 9 0,11 4 7 16,-14 4 4-16,8 1 4 0,-1 3 0 15,2 0 4-15,1 1-3 0,0 0 1 0,4 1-3 16,2 1 3-16,4 1 0 0,2 0-8 15,2-2-4-15,4 1-7 0,1-3-3 16,7 3-7-16,-2-4-8 0,6-1-43 0,-3-5-70 16,3-1-80-16,4-3-85 0,-1-4-703 15,-1-4 323-15,4-1 213 0</inkml:trace>
  <inkml:trace contextRef="#ctx0" brushRef="#br0" timeOffset="65971.2959">12325 6634 60 0,'0'-9'218'0,"-2"3"-19"15,2 3-23-15,0 3-16 0,0 0-9 16,0 0 5-16,2 23-7 0,0 1-9 15,2 7-5-15,1 7-5 0,1 3-10 0,2 11-9 16,-4 4-3-16,2-1-9 0,6 19-11 16,-6-10-7-16,-2-10-5 0,0 2-9 0,2-5-7 15,-4-9-6-15,3 0-5 0,-3-4-2 16,2-6-6-16,-1-4-3 0,-1-3-6 16,0-4-4-16,0 1-9 0,-2-7-27 15,0-4-38-15,2-3-34 0,-2-3-39 0,0-5-26 16,0 0-38-16,0 0-36 0,0 0-459 15,-2-30 231-15,-4 11 152 0</inkml:trace>
  <inkml:trace contextRef="#ctx0" brushRef="#br0" timeOffset="66263.2757">12126 6681 129 0,'0'-21'184'0,"6"3"-5"15,7 1-8-15,4 6-9 0,4 0-7 16,9 2-12-16,8 1-11 0,8 7-12 15,11 5-6-15,22 7-2 0,3 5-11 0,1 9-9 16,-4 3-7-16,-4 6-4 0,-5 8-6 16,-7 4-3-16,-7 1-1 0,-11 5-3 15,-12 0-3-15,-12-8 0 0,-10-1 2 0,-11-6-7 16,-6 0 5-16,-13 3 0 0,-9 1 1 16,-16 8 2-16,-11-5-6 0,-5-2-2 15,-5-4-4-15,-8-4-7 0,-3-1-4 0,0-7-3 16,-4-4-1-16,5-8-8 0,12-1-2 15,11-6-6-15,9-2-18 0,7-3-31 0,4-2-51 16,9-2-58-16,4-2-48 0,6-1-39 16,7-1-37-16,6-2-535 0,4-1 269 15,7-4 178-15</inkml:trace>
  <inkml:trace contextRef="#ctx0" brushRef="#br0" timeOffset="67116.2814">13339 7290 47 0,'0'0'141'0,"10"9"-9"16,1-9-13-16,3 0-12 0,2 0-12 15,2-5-3-15,2-1-13 0,3-3-10 0,-2-1 2 16,0-3-15-16,-4-2-6 0,0-1-2 16,-4 1-6-16,-5 0 0 0,-2-1 4 15,-3 1 0-15,-6 4 0 0,-1-2 4 16,-6 5 4-16,-5 0 8 0,-2 5 4 0,-4 3-2 16,-1 3-3-16,-3 5-2 0,4 2-6 15,0 1-4-15,2 4-3 0,4 2-2 16,7 2-1-16,4 1-3 0,1-3-4 0,10 2-4 15,3 2-4-15,8-3-1 0,0-4-1 16,8 3-4-16,-1-7-2 0,3-3 1 16,1-1-2-16,1-6-4 0,2-4-1 0,0-2-1 15,-1-3-1-15,3-4-1 0,-2-5-2 16,-5 1 2-16,1-6-2 0,-3 2 0 16,-4-2 7-16,1 3 12 0,-8 3 11 15,1 1 13-15,-2 3-3 0,-2 3-2 0,-3 3-4 16,-2 5 0-16,-2 4 2 0,-4-2 5 15,2 17 10-15,-2 0 0 0,0 5 7 0,-2 8-8 16,0 8 3-16,0 5-3 0,0 11-9 16,0 2-3-16,-2 3-7 0,2-1-3 15,2-3-1-15,-2 1-5 0,2-12-4 0,-2-4 0 16,2-7 5-16,-2-3 15 0,2-4 22 16,-3-5-3-16,1-6-5 0,0-8-6 15,-3-4-3-15,5-3-8 0,0 0 0 0,-2-24-6 16,4 4-7-16,3-8-8 0,6-11 4 15,3-8-19-15,12-20-10 0,1 0-3 16,3-1-9-16,6 3 1 0,-2 6 6 16,1 5-1-16,-5 14-3 0,-4 8 7 0,-5 7-4 15,2 4-3-15,-6 3 4 16,0 6-3-16,-4 4 1 0,-3 3 8 0,-3 3-5 0,-3 2-1 16,-4 0 3-16,0 0-1 0,-19 13-2 15,4-3 10-15,-6 0-17 0,-5 2-10 16,-3 1-19-16,-1 1-30 0,2-4-45 0,3-1-32 15,2-1-40-15,6-5-54 0,5-1-45 16,0-4-644-16,8-3 317 0,0-4 210 16</inkml:trace>
  <inkml:trace contextRef="#ctx0" brushRef="#br0" timeOffset="67302.1999">14509 6481 23 0,'0'0'175'0,"0"13"-15"0,-2-2-1 16,-2 2-10-16,0 5-13 0,-2 6-8 0,1 1-13 16,-2 9-10-16,1 6-11 0,0-2-8 15,0 3-9-15,-1 6-7 0,1-4-19 16,2-2-46-16,0-1-49 0,2-2-50 0,2-6-381 16,-3-5 162-16,6-5 106 0</inkml:trace>
  <inkml:trace contextRef="#ctx0" brushRef="#br0" timeOffset="67621.848">14727 6647 87 0,'0'0'177'0,"4"19"-5"16,-4-6-7-16,0 8-3 0,-4 3-4 15,2 3-8-15,0 4-6 0,0 0-4 0,0 0-8 16,2 0-8-16,-2-3-7 0,2-3-4 15,2-4-4-15,-2-2 1 0,2-2 5 16,4-3-10-16,2-3-6 0,6-5-11 0,-4-5-9 16,5 1-8-16,4-4-7 0,2-2-6 15,-2 2-9-15,2 0-4 0,0-1-6 16,1 1-3-16,0 2-3 0,0 2-5 0,-1 1-3 16,3 4-5-16,-4 1-2 0,2 2 0 15,-1 3-2-15,0 0-4 0,-2 2-5 16,1-2-18-16,-4 5-19 0,1-5-23 0,-2 2-32 15,-2-4-28-15,-1 3-34 0,-1-5-39 16,-2 1-48-16,-3-4-523 0,-2-5 257 16,-4-1 170-16</inkml:trace>
  <inkml:trace contextRef="#ctx0" brushRef="#br0" timeOffset="67755.5357">14541 6789 10 0,'-19'-13'180'0,"4"1"-21"0,9 3-11 0,8-1-15 15,6 1-15-15,7 0-13 0,13 0-11 0,12 2-26 16,11-1-53-16,5 2-71 0,6-1-276 16,19-1 113-16,2-1 75 0</inkml:trace>
  <inkml:trace contextRef="#ctx0" brushRef="#br0" timeOffset="68158.2301">16575 6542 142 0,'0'15'193'0,"-2"4"4"16,2 3-7-16,-2 8-5 0,-2 5-7 16,0 4-11-16,0 1-16 0,-4 0-6 15,4 1-13-15,-2-1-8 0,2 0-12 0,-2 0-11 16,0-5-8-16,1-2-8 0,-1-6-6 15,1-2-7-15,1-6 1 0,0-1-1 16,0-5-7-16,-3-4-5 0,3-4-7 0,-4-5-5 16,8 0-6-16,-13-10 0 0,4-4-7 15,3-3-3-15,-2-8-5 0,2-5-2 16,-1-9-5-16,5 0-3 0,-1-1-3 16,3-4-4-16,3 0-7 0,2 4-1 0,1-2-2 15,2 2 0-15,2 4-1 0,1 3-2 16,4-1-2-16,0 6 0 0,2-1 0 0,0 4-2 15,1 1-1-15,4 3-7 0,1 2-13 16,-4 1-12-16,0 5-24 0,3 0-12 16,-4 1-31-16,-1 5-17 0,-2 1-20 0,2 2-14 15,-5 7-11-15,0-2-21 0,-4 5-435 16,-2 1 212-16,-4 4 141 0</inkml:trace>
  <inkml:trace contextRef="#ctx0" brushRef="#br0" timeOffset="68302.8248">16666 6606 66 0,'-2'5'95'0,"0"1"8"0,2-6-6 16,4 11-6-16,-2-8 6 0,4 1-20 15,3 2-6-15,2-3-14 0,1 0-13 0,5 0-29 16,3 0-27-16,-2 0-31 0,4 0-215 16,-3-3 88-16,2 0 57 0</inkml:trace>
  <inkml:trace contextRef="#ctx0" brushRef="#br0" timeOffset="68488.1026">17058 6635 6 0,'0'0'114'0,"0"9"0"0,0-3-7 15,0 4 4-15,-2-1 0 0,2 3-9 16,0 1-1-16,0 4-6 0,2 0-5 16,0 0-6-16,4 2-7 0,-2 1-8 0,5 0-6 15,-3-1-4-15,5 0-9 0,-3-2-11 16,1-4-30-16,-1-1-32 0,3 0-13 15,-2-2-38-15,1-7-21 0,-4 1-20 16,2-4-245-16,-8 0 122 0,14-11 81 0</inkml:trace>
  <inkml:trace contextRef="#ctx0" brushRef="#br0" timeOffset="69012.0381">17121 6635 134 0,'-12'-25'21'0,"1"7"20"0,0 2 9 16,3 3-2-16,3 3-3 0,1 2-1 15,0 1-6-15,0-1-7 0,2 4-2 16,2 0-3-16,0 4-5 0,0 0-1 0,0 0-13 15,0 0-9-15,25 6-13 0,-14 2-8 16,2-1-4-16,1 5 2 0,1-1-3 0,4 2 3 16,-2 2 5-16,0 0 0 0,0-1 4 15,0 4 7-15,0-3 3 0,-3 1 10 16,4-2 7-16,-4 3 5 0,1-2 1 16,0 1-3-16,-4-3 2 0,1 1-4 0,-2-2 1 15,2 0 4-15,-6 0-6 0,2 0-4 16,-2-4 2-16,-1 0 0 0,-3 1 3 15,0-5 7-15,0 2 10 0,0-2 5 0,-2-4-1 16,0 0-2-16,0 0 3 0,0 0-7 16,0 0 2-16,11-13 3 0,-5 7-5 15,-1-1-6-15,3 1-3 0,2-4 0 0,2 2-5 16,0 1-2-16,2-2-4 0,2 0-8 16,0 0-4-16,3 0-4 0,1-3 3 15,-2 3 0-15,0-1 1 0,-4 3 7 16,1-1 0-16,-4 1 8 0,0-1 3 0,-3 2 1 15,-2 2 7-15,-2-1-2 0,-2 1 3 16,-2 4 8-16,2-6-9 0,-2 6-5 0,0 0 4 16,0 0 3-16,0 0-11 0,0 0 5 15,0 0 1-15,12 15-4 0,-8-7 0 16,4 3-2-16,0 1-2 0,1 0-3 16,1 0 1-16,-1 0-1 0,2 1-3 0,-5 1 2 15,2-3 6-15,-4 0-8 0,0 0 1 16,-4 0 2-16,-2-2 2 0,-2-2-2 0,-4 3-4 15,-5-4 7-15,-2 0-6 16,-2-3 0-16,1 0-17 0,0-2-21 0,0-2-28 16,1-5-38-16,2-1-260 0,3-4 123 15,5-3 80-15</inkml:trace>
  <inkml:trace contextRef="#ctx0" brushRef="#br0" timeOffset="69234.6659">17991 6029 12 0,'0'0'143'0,"11"13"-5"0,-9 1 3 15,0 1-6-15,0 2-5 0,-2 6-3 16,2 2-6-16,0 2-6 0,3 1-11 16,-1 3-9-16,2 1-7 0,1 6-8 0,1-4-8 15,2 3-8-15,2-3-6 0,0-3-7 16,-2 0-24-16,5-6-36 0,-4-4-32 15,-1 0-52-15,3-4-47 0,-5-5-343 16,3-1 165-16,-2-7 108 0</inkml:trace>
  <inkml:trace contextRef="#ctx0" brushRef="#br0" timeOffset="69347.268">18205 6500 60 0,'0'-10'172'0,"2"1"-24"16,0-1 4-16,0 0-4 0,0 2-11 15,3-3-16-15,1 0-16 0,2-1-14 16,3 3-34-16,2-1-54 0,5-1-60 0,-2 0-330 15,0-3 132-15,1 3 86 0</inkml:trace>
  <inkml:trace contextRef="#ctx0" brushRef="#br0" timeOffset="80651.9987">8576 10228 145 0,'5'15'163'0,"1"-4"-15"0,0-2 14 0,4-3 5 15,2-4 1-15,6-4 2 0,8-7-9 16,3-8-3-16,13-6-10 0,11-15-11 16,3-4-7-16,-1-4-11 0,-5-7-10 0,-1-4-11 15,-5-6-10-15,-1-5-11 0,-9-7-6 16,-2-2-10-16,-9 0-5 0,-6-1-9 16,-8 1-5-16,-5 13-4 0,-4 10-3 15,-4 2-5-15,-5 4-2 0,-2 11-3 0,3 3-1 16,-7 7-2-16,0 8-3 0,-2 6-1 15,1 10-2-15,-4 9 1 0,-3 4-2 0,-1 17 1 16,0 11 3-16,-8 20-1 0,6 10-6 16,7-1-1-16,7-9 2 0,5-7 2 15,4 3-2-15,6-1 0 0,6-4-2 16,3 1 1-16,5-2 1 0,11 13 0 0,0-15-4 16,-2-9 2-16,6-5 1 0,1-6 0 15,-5-7-5-15,2-3 2 0,2-5-1 16,-5-6-2-16,1-1 0 0,-5-5 1 0,1-2-3 15,2-4 1-15,-4-1-2 0,0-5-3 16,-3 1 2-16,-1-3-1 0,-2-1-1 16,-4 0-3-16,-1 2 0 0,-3 1 1 0,1 1-5 15,-3 1 7-15,-2 2-5 0,-2 3-1 16,1 3 3-16,-3 3-2 0,0 0 1 16,0 0 1-16,0 0 0 0,2 21 1 15,0-11 0-15,2 2 0 0,2 4 0 0,0-2 1 16,4 3 2-16,0-1 1 0,2-1 0 15,4 3-3-15,-2-3-9 0,1-2-15 0,0-1-17 16,0-3-21-16,-1-1-22 0,0-3-25 16,-2-2-26-16,0 2-23 0,-1-5-32 15,0-2-29-15,-1-2-496 0,-3-3 244 16,-1-3 160-16</inkml:trace>
  <inkml:trace contextRef="#ctx0" brushRef="#br0" timeOffset="81475.2587">9806 9765 113 0,'9'6'142'0,"-1"-1"1"0,-2 3 1 16,0 1 1-16,3 3-8 0,-2 1-2 0,-3 1-5 16,2 3-3-16,0-3-12 0,-1 4-11 15,-1-3 8-15,0 2-9 0,0 1-12 16,0-5-11-16,-1 0-2 0,-1-2-8 0,2-1 0 16,-2-1 10-16,1-1 3 15,-1-4-6-15,0-2-5 0,-2-2-6 0,0 0-7 16,0 0-6-16,14-15-6 0,-8 3-6 0,1 1-4 15,2-5-3-15,-1 3-6 0,2-6-2 16,3 3-5-16,-2-4-1 0,2 4-1 16,-1 0-5-16,-2 2-2 0,2 3-1 15,-2 1-8-15,-4 3 2 0,5 3 1 0,-3 0 1 16,1 4-5-16,-1 4 6 0,1 0-1 16,1 3-1-16,-4 3 2 0,4 0-2 0,-2 2-1 15,0 1-2-15,0 1 1 0,1-1 1 16,0 2-2-16,-1-2 4 15,0-1-2-15,1-2-1 0,-3 0-2 0,0-3 5 16,1 1-2-16,2-4-1 0,-3 0-1 0,4-3 1 16,0-1 1-16,4-1-1 0,-4-1 0 15,3-4-6-15,0 3 4 0,2-6 1 16,1 2-4-16,0-1 3 0,-2 0-2 0,1-1 0 16,0 1-2-16,-5 1 2 0,3 1 2 15,-5 0-3-15,0 0-3 0,2 5 1 16,-4-1 1-16,0-1 0 0,-6 3-2 0,12 6-1 15,-7 0 7-15,2 0-5 0,-3 1 5 16,2 1-2-16,0 1 2 0,1-2 1 16,1 2-3-16,2 1 2 0,2-3 0 0,0-1-1 15,0 0-1-15,4-2 4 0,-2 0-1 16,1-3-1-16,0-1 1 0,2-1-3 16,-1-3 2-16,2 0-3 0,1-2 3 15,-2-1-2-15,0 0 1 0,-3-4 0 0,2 0-1 16,-2 2 0-16,1-3 0 0,-4 2-1 15,-1-1 0-15,1 1 0 0,-3 3 0 0,-2-1-2 16,1 3 1-16,-1-1-3 0,-1 2 1 16,-1 2 1-16,-4 2-2 0,0 0 3 15,14 7 0-15,-8-1 0 0,1 0 1 0,0 1-2 16,1 1 3-16,0 2 1 0,3-1-2 16,-1 1-3-16,3-1-17 0,0 1-23 15,-1-4-19-15,4 0-26 0,-2 0-21 16,1-5-19-16,-2 1-38 0,0-2-24 15,-3-2-21-15,0-2-440 0,2-1 222 0,-6-3 146 16</inkml:trace>
  <inkml:trace contextRef="#ctx0" brushRef="#br0" timeOffset="81706.216">10849 9494 54 0,'-31'-25'73'0,"3"7"18"16,3 6 13-16,2 2 0 0,1 5 5 15,6 3-7-15,-1 2-1 0,2 2-2 0,0 2-10 16,3 1-2-16,2 3-5 0,6-2-6 15,0 1 1-15,4-1-4 0,2 2-2 0,2-5-7 16,6 1 3-16,-4 0-6 0,2-2-7 16,-2-2 3-16,-6 0-6 0,15-6 0 15,-11 2-3-15,-2 1-3 0,-2 3-8 16,-4-11-4-16,-4 8-3 0,-5-1-5 0,1 3-12 16,-6 1-19-16,4 1-28 0,-3 3-34 15,0-1-40-15,2 3-47 0,3 2-409 16,2-3 192-16,2 1 126 0</inkml:trace>
  <inkml:trace contextRef="#ctx0" brushRef="#br0" timeOffset="81943.851">11071 9054 27 0,'0'0'211'16,"7"14"1"-16,-2-1-12 0,-3 7-8 15,0 7-4-15,2 10-3 0,0 6-11 16,2 11-15-16,-1 2-14 0,3-2-12 0,2 21-15 16,2-15-11-16,-4-6-9 0,2-5-7 15,5-2-12-15,0 0 2 0,2-5-21 16,0-2-25-16,2-4-32 0,-3-8-38 0,2-2-35 16,1-2-40-16,-2-6-40 0,0-4-35 15,-3-3-478-15,4-4 226 0,-8-6 148 16</inkml:trace>
  <inkml:trace contextRef="#ctx0" brushRef="#br0" timeOffset="82077.1291">11366 9811 38 0,'-6'-18'204'0,"4"3"-9"0,4 0-14 16,4-1-12-16,4 1-17 0,5 1-14 0,5-3-18 16,5 1-14-16,6-4-32 0,8-1-38 15,3 5-55-15,-2-4-60 0,-8 5-369 0,1-2 153 16,-11 4 100-16</inkml:trace>
  <inkml:trace contextRef="#ctx0" brushRef="#br0" timeOffset="82395.9661">8114 10868 68 0,'-2'6'234'16,"16"-5"-8"-16,11-1-15 0,15-1-12 0,23-5-11 15,43-2-15-15,36-9-9 0,13-2-12 16,3-2-10-16,8-4-8 0,11 0-10 0,1-2-8 16,0 1-7-16,-2-2-8 0,-3 3-5 15,-1 0-1-15,-10 0-4 0,-11 0-5 16,-16 3-13-16,-16 3-8 0,-30 3-6 15,-11 2-9-15,-20 3-2 0,-14 3-8 0,-8 2-14 16,-7 2-21-16,-3 0-31 0,-7-2-48 16,-2 2-64-16,-4 0-49 0,-7 0-69 0,-2 1-558 15,-4-1 276-15,0 4 183 0</inkml:trace>
  <inkml:trace contextRef="#ctx0" brushRef="#br0" timeOffset="90767.5444">12487 9879 67 0,'0'0'262'16,"0"0"-22"-16,-2-5-21 0,2 5-18 0,0 0-17 15,16-8-10-15,3 4-9 0,10-2-3 16,22-7-11-16,30-1-13 0,4-7-14 15,8 0-10-15,2 1-13 0,0-3-9 0,-4 4-11 16,-5 1-8-16,-5 1-6 0,-18 3-7 16,-9 6-11-16,-6-4-14 0,-7 5-20 15,-8-1-19-15,-5 0-26 0,-3 3-22 16,-2-3-36-16,-6-2-25 0,-2 3-20 0,-2-4-5 16,-5-3 5-16,-2 1 5 0,-2-2 15 15,-6 2 12-15,0-3 11 0,-2 1 18 16,-4 2 30-16,0-1 27 0,-3 3 20 0,2-1 26 15,1 3 11-15,-1-1 2 0,3 2-4 16,2 3-2-16,0-1 0 0,4 1 1 0,6 0 1 16,4 4 1-16,8-1 1 0,1 0 1 15,3 4 5-15,8 1 2 0,-2 3-3 16,3 6 5-16,1 1 6 0,-2 4 3 16,-3 2 4-16,-3 5 8 0,-3 1 3 0,-6 2 0 15,-7-2 4-15,-4 2 1 0,-4 1-7 16,-8 4-3-16,-2-1-8 0,-8 1-5 15,-2-3-3-15,-6 2-5 0,-5-5-8 16,-1-1-7-16,2-6-16 0,5-4-31 0,3-4-49 16,6-3-67-16,4-5-81 0,2-3-740 15,6-6 323-15,4-5 213 0</inkml:trace>
  <inkml:trace contextRef="#ctx0" brushRef="#br0" timeOffset="92091.2812">16069 9076 43 0,'5'-16'149'0,"-3"-1"5"0,-2 0-8 0,-7 4-2 16,1-1-9-16,-5 4-10 0,-3 1-5 16,-6 7-18-16,-3 0-1 0,-9 8-2 15,-6 5-5-15,-8 10-10 0,-13 14-9 0,-3 7-6 16,5 4-6-16,6 3-7 0,7 3-7 16,8 3-3-16,9-11-6 0,11-7-3 15,4-4-2-15,6-5-5 0,4-3-2 0,6-6-3 16,2-2 0-16,6-6-8 0,4-3 4 15,2-5-2-15,1-8-2 0,5-2-3 0,4-9-1 16,-1-3 0-16,-2-3-2 0,4-5-4 16,-1-2 4-16,-4 3-4 0,-1 1 4 15,-4 4 8-15,-4 1 2 0,-1 4 6 16,-3 5-2-16,2-1-3 0,-5 6-2 0,1 1 0 16,-3 10-2-16,5 2-4 0,-1 5-1 15,1 7 3-15,1 2-4 0,6 6 0 16,0-1-1-16,2 3-5 0,3-2 5 15,1-4 0-15,2-1-2 0,2-4-2 0,-1-4 1 16,-1-3 1-16,2-8 1 0,-3-3 2 16,3-3 0-16,2-10-2 0,-1-5 2 15,-2-3 3-15,2-10-3 0,1-5 0 0,-4-6-7 16,5-13 3-16,-3-8-1 0,-4-2 1 16,-5-2-2-16,-3-1-1 0,-5 11-3 15,-6 6 2-15,-1 7-2 0,-4 4 11 0,0 6 14 16,-2 5 3-16,-3 0 1 0,1 6-4 15,-3 9-2-15,1 2-2 0,0 8-2 16,-3 4-2-16,9 0 1 0,-16 22-5 16,9 0 2-16,0 12-2 0,3 8-3 0,4 11 3 15,2 6 0-15,5 21-1 0,4-1-1 16,6-5-3-16,1-6 2 0,0-12-3 0,-2-10 0 16,6-6-2-16,-1-6 3 0,0-8-2 15,2-6 1-15,-1-6-1 0,-2-5-1 16,2-8 1-16,3-7-2 0,1-6-1 15,3-6-2-15,1-11 0 0,0-7-2 16,6-17-1-16,-1-6 0 0,-3-8 2 0,-2-2-2 16,-5-1-2-16,-1-3 2 0,-6 3-3 0,-9 13-3 15,0 8 6-15,-5 9 0 0,-4 1-5 16,0 10 5-16,-2-1 2 0,-2 4 6 16,-3 8-2-16,-2 5 1 0,-1 5 0 15,0 7 0-15,-3 5-1 0,0 5 1 0,0 10 0 16,3 6-2-16,2 8-5 0,-4 5 0 15,10 5 2-15,0 12-1 0,8-2 1 16,-2 3-1-16,6-2 2 0,4-3-1 0,7 13 3 16,1-14-2-16,-2-8 1 0,4-6-1 15,2-3 1-15,-3-7 0 0,5-7 0 16,-2-1 0-16,2-7-3 0,0-3-1 0,-5-7 1 16,1-1 0-16,1-5 0 0,-2-3-1 15,2-2 0-15,-3 0 0 0,-4-8-2 16,2 0 2-16,-5-2 0 0,-1-1 0 0,-3 2-2 15,-2-2 2-15,-3 0-2 0,-4 4 1 16,0 0 0-16,-4 5-2 0,-2 2 0 16,-2 2 0-16,-1 4 3 0,-2 2-3 15,9 2 1-15,-16 8 0 0,7 0 0 0,3 4 2 16,-1 1 0-16,3 1 0 0,2 3-3 16,4-2 3-16,2 2 0 0,3-2 0 15,1 0 0-15,1-3 2 0,1 0-2 0,5-4 0 16,-2-2 1-16,1-1 0 0,2-5 1 15,2-2-4-15,-1-4 0 0,5-2-1 16,-4-1-1-16,4-3 1 0,-3 0-1 0,2 0 1 16,-2 2 3-16,1 1-2 0,-2-1 0 15,-1 5-2-15,0-1 1 0,2 3 0 16,-2 2 1-16,2-1 0 0,0 4 5 16,0-1-10-16,0 2-10 0,3 0-18 0,-6 1-26 15,2 0-30-15,0-2-26 0,-1 2-34 16,0 0-33-16,-4-3-22 0,-3-1-584 0,-2 2 269 15,-8-2 177-15</inkml:trace>
  <inkml:trace contextRef="#ctx0" brushRef="#br0" timeOffset="92254.5601">17052 8921 1805 0,'-54'-6'4'0,"17"3"-5"0,5-2 26 15,8 2 3-15,5-1-6 0,7 0-8 16,6-1-3-16,6-1 2 0,4-3-9 15,10 2-18-15,9 0-4 0,13-4-16 16,5 4-36-16,1 1-40 0,11 1-43 0,0 0-366 16,4 1 176-16,-8 2 117 0</inkml:trace>
  <inkml:trace contextRef="#ctx0" brushRef="#br0" timeOffset="93726.2937">17868 8888 140 0,'8'11'161'15,"4"0"3"-15,-2 3-14 0,0 2-9 16,3 1-9-16,0 2-10 0,0 2-10 16,-3 2-11-16,2-2-12 0,-2 0-6 0,0-2-8 15,-2 0-7-15,-1-3-7 0,1-4-3 16,-1 2-5-16,-3-7 0 0,2-1-4 16,1-2-6-16,-1-6-4 0,-6 2-7 0,22-11-2 15,-14 2-5-15,4-3-3 0,1-3-9 16,2 1 3-16,2-1-3 0,-3 2-3 15,0 2-2-15,0 3 1 0,0 0-2 0,2 4-4 16,-2 2 4-16,-1 4-2 0,2 4 1 16,-2 0-1-16,1 1 1 0,2 5 0 15,0-1-4-15,3 1 3 0,1 1 2 0,0-1-3 16,4-3 0-16,1-3-2 0,5 0 1 16,2-6 0-16,4 0-3 0,4-5 0 15,5-2 2-15,3-5 0 0,1-1-2 16,-5 0 0-16,3-3 2 0,-5-1-1 0,-6 0 3 15,-5 2 1-15,-5 0 15 0,-5 0 17 16,-1 1 2-16,-10 3 0 0,-2-1-2 16,-8 4-3-16,-2 5 0 0,-4-1 4 0,-4 4 3 15,-6 0-5-15,-3 6-2 0,-1 1-5 16,-2 5-2-16,1 3-5 0,0 0-1 16,4 0 0-16,0 3-4 0,2-3-2 0,5-2-1 15,4 0 0-15,-1-1-1 0,4 0-3 16,6-5 0-16,1 0 0 0,1-1-1 15,3-3 4-15,0-3-8 0,2 0 0 16,4-6-2-16,0 2 1 0,-1-2-2 0,0 0-2 16,0 0 1-16,-3 0 0 0,-2 0 1 15,1 4-1-15,0-3-2 0,-1 2-1 16,-2 0 0-16,-6 3 1 0,13 0-2 0,-13 0 1 16,13 6 1-16,-7-1-1 0,1-3 2 15,3 4-1-15,-2-1 2 0,8-1-3 16,-4-1 3-16,0-1 0 0,4 1 0 0,0-6-1 15,1 0 0-15,1-3 1 0,2-6-1 16,0 0 3-16,-2-2-2 0,-1-6-1 16,3-1 1-16,-2-4-1 0,0-3 0 0,0-2-2 15,-1-1 2-15,1-9 2 0,-4-1-4 16,1-2-1-16,-4-1 2 0,-3 6-2 16,-2 1 3-16,-2 8 7 0,1 2 6 0,-1 2 3 15,-2 6-3-15,0 4-2 0,-2 4 2 16,0 7 2-16,0 4 3 0,0 0 2 0,0 0 0 15,0 28 2-15,-2-9-2 0,4 8-2 16,-2 7-2-16,5 5-1 0,-3 5 0 16,0-3-1-16,2 10-3 0,0-1 1 15,1-8 0-15,-3 0-2 0,2-6 2 0,-2-6-1 16,0-1 5-16,-2-5-5 16,0-2-1-16,2-8 1 0,-4-3-3 0,2-5-1 0,-2-4-1 15,2-2-2-15,0 0-2 16,2-19-3-16,2 5-1 0,0-3-6 0,3-2 0 15,4-4 3-15,-3 2-3 0,4 0 0 16,2 2 2-16,-4 0-1 0,3 3-1 0,-1-1 3 16,1 6-1-16,-2 2 0 0,1 3 1 15,-4 1 2-15,4 4 1 0,0 2-2 16,-1 4 3-16,-1 2 0 0,1 1 1 16,2 3 0-16,-3 3 0 0,2 1 1 0,2 2 0 15,-2-2-1-15,1 5 0 0,0-5 0 16,-1 0 0-16,-1-2 0 0,1 0 0 0,2-1 0 15,-2-2 2-15,0-1-2 0,4-3 2 16,-2-2-1-16,1-1 1 0,-2 0-3 16,0-3 1-16,-1 0 0 0,3-3-2 15,-2 2 2-15,-1-1 0 0,-1-2 6 0,4-2-6 16,-4 2 0-16,-1 1-1 0,0 1 2 16,2-2-3-16,-2-1 1 0,-2 4 0 0,3-1-1 15,-3 2 3-15,1 2-2 0,-3-1 1 16,3 5 1-16,-3 0 3 0,2 1 2 15,-2 2-1-15,2-1 1 0,-2 3-1 16,0-3 2-16,0 1-3 0,0-2 2 0,-2-1-2 16,1 2 1-16,1-3 5 0,-1 1 0 15,-1-2 1-15,2-4-1 0,-6 0 3 16,15-2-5-16,-7-4 4 0,1 1-7 0,0-5 0 16,1 0-2-16,-2-4-1 0,3 0 0 15,0-3 2-15,-1 0-1 0,1 2-1 16,-3 1 1-16,0 1-1 0,1 0-1 0,0 1-1 15,-1 3-1-15,0-1 1 0,1 1-1 16,0 3-1-16,-1 0 2 0,2 2 4 16,-1 2-5-16,4 0 1 0,-3 2 1 0,5 2-1 15,-1-2-2-15,4 0 2 0,1 2 0 16,0-4 0-16,0 2 0 0,0 0-1 16,-2-3 3-16,2-1-1 0,-2-2-1 0,-2-2 2 15,-1-1-2-15,0 2 0 0,-2-5-2 16,-4 0 2-16,1 0 2 0,-5 2 0 15,1-2 3-15,-3 1-8 0,0 1 6 0,-2 1-7 16,-2 1 7-16,0 0 0 0,0 3 0 16,-1 1 2-16,3 4 2 0,0 0 3 15,0 0-1-15,0 0 2 0,-9 15 0 16,11-7-2-16,3 3-1 0,0 0 5 0,3 1-7 16,0 3 2-16,5-1-1 0,2 2-12 15,0-2-25-15,1-1-37 0,0-3-40 0,0-2-22 16,1-3-41-16,0-1-43 0,-4-2-46 15,-3-2-565-15,-4-2 280 0,-4-4 185 16</inkml:trace>
  <inkml:trace contextRef="#ctx0" brushRef="#br0" timeOffset="93963.3523">19847 8474 134 0,'-34'-2'201'0,"7"4"-6"0,8-2-18 16,4 1-12-16,5 3-9 0,3-1-12 15,3 2-13-15,4-5-12 0,9 10-8 16,-1-8-8-16,5 0-11 0,-1 1-7 0,1-3-8 16,2 0-8-16,-1-3-4 0,0 1 2 15,-4-3 0-15,-2-1-7 0,-1-1-5 16,-7 0-3-16,0-1-4 0,-7-1-5 0,-1 2-3 16,-4 1-5-16,-4 3-8 0,2-1-6 15,-4 2-23-15,4 2-34 0,-3 2-54 0,2-1-52 16,2 2-630-16,3 0 263 0,0 0 173 15</inkml:trace>
  <inkml:trace contextRef="#ctx0" brushRef="#br0" timeOffset="94810.3209">21841 8746 92 0,'4'-6'178'0,"3"-2"0"15,-2 2-2-15,-1-2-2 0,2-3-9 0,-2 0-4 16,2 0-3-16,-4-5-9 0,1 3-11 15,-1 0 2-15,-2-1 0 0,0 1-3 16,-2 1 1-16,2 3-5 0,-3 0-8 16,1 3-14-16,2 6-8 0,0 0-14 0,-14 15 1 15,5 0-7-15,2 13-8 0,1 9-6 16,0 12-5-16,-2 26-6 0,4 5-6 0,2 8-4 16,-1 1-2-16,1 1-6 0,2-5-11 15,2-4-12-15,1-15-4 0,-3-11-15 16,2-12-6-16,-2-1-7 0,0-10-6 15,0-2-7-15,0-7 3 0,2-4 0 0,-2-8 0 16,-2-7 2-16,2-4 0 0,0 0 3 16,-5-25 2-16,5 0-1 0,-4-12 5 15,4-7-1-15,2-15 0 0,0-23 3 0,3-1-1 16,5 2 1-16,4 1-1 0,4 8 3 16,5 5 1-16,3 9 2 0,-2 10-2 15,2 13 3-15,0 2 3 0,3 5 1 0,-3 9 3 16,-1 4 4-16,-2 3 2 0,-2 9 3 15,-3 0 1-15,-6 6 5 0,-2 2-7 16,-1 6 8-16,-6 1-2 0,-8 5-3 0,-4 2-2 16,-7 6 1-16,-8-1-1 0,-7 6-14 15,-7-4-13-15,-1-1-30 0,-1-4-25 16,10-4-22-16,1-2-22 0,12-5-41 0,4-6-35 16,9-3-20-16,4-1-536 0,0 0 254 15,30-11 168-15</inkml:trace>
  <inkml:trace contextRef="#ctx0" brushRef="#br0" timeOffset="95158.2815">22245 8833 668 0,'39'-19'-13'0,"-7"2"24"0,-8 2 22 16,0 1 33-16,-7 5 31 0,-2-1 16 16,-4 1 10-16,-5 1-2 0,-2 2 0 0,-6 4-5 15,2 2-3-15,-13-3-4 0,13 3 1 16,-25 11-3-16,8 1-7 0,-3 1-9 16,-2 8-10-16,3 0-8 0,-1 2-9 15,6-2-6-15,1 2-5 0,4-2-4 0,3-4-3 16,4 0-2-16,4-2-4 0,2-2-1 15,2-1-1-15,6-5-4 0,-2-1-3 16,2-6-4-16,6-2 1 0,-1-2-7 0,1-3 2 16,4-1-2-16,-1-1-4 0,-2-1-1 15,0 0-1-15,0-1-1 0,-4 4-1 16,-1 0-2-16,0 1-2 0,-4 0-4 0,1 6 4 16,-3 0 0-16,2 4-3 0,1 4 1 15,0-1 0-15,-1 5-1 0,0 1-1 16,4 3 1-16,0 2 0 0,1-1-2 0,0 0 0 15,0 0-11-15,1-2-13 0,4-2-22 16,-6 0-23-16,4-7-27 0,-3 2-23 16,3-4-28-16,-2-4-24 0,0-4-14 0,-1-1-1 15,0-5 0-15,2-3 4 0,-5-4-384 16,2-2 191-16,0-10 126 0</inkml:trace>
  <inkml:trace contextRef="#ctx0" brushRef="#br0" timeOffset="95351.28">22921 8497 491 0,'-4'-53'17'16,"-1"12"37"-16,3 8 24 0,0 6 30 15,0 5 9-15,0 5-1 0,0 0-4 0,0 5-3 16,2 6 18-16,-3 3 12 0,3 3 4 16,0 0-7-16,0 22-4 0,3-6-11 15,-1 2-7-15,0 7-6 0,2 4-11 16,0 5-10-16,3 3-6 0,-3 3-6 0,3 1-10 16,-3 9-5-16,2 0-20 0,0-2-22 15,0-3-41-15,-2-5-33 0,4-2-32 16,0 0-30-16,0-7-38 0,-2-6-28 0,3-5-26 15,-1-8-440-15,1-3 221 0,-1-7 146 16</inkml:trace>
  <inkml:trace contextRef="#ctx0" brushRef="#br0" timeOffset="95650.2414">23109 8561 16 0,'0'-30'103'0,"0"6"25"0,0 5 10 16,0 6-7-16,0 1-7 0,0 5-3 15,2 2 9-15,-2 5 8 0,0 0-5 0,0 0 0 16,13 21-10-16,-9-6-8 0,2 2-4 15,1 4-11-15,0 3-5 0,-1 5-11 16,0 0-4-16,2 2-11 0,-2-3-5 0,4 0-5 16,-4-3-5-16,0-4-7 0,0-2 5 15,-1-2 3-15,1-4-5 0,2-3-4 16,3-6-4-16,2-3-4 0,1-2-4 0,6-1-3 16,-2-2-4-16,8 0-4 0,-3-1 0 15,3-1-5-15,1 2-1 0,-1 2-4 16,-1 0 1-16,-2 2 0 0,1 2-4 0,-1 0-4 15,3 2 3-15,-2 2 1 0,-2 1-7 16,1-1-7-16,-6 1-15 0,0-1-30 16,-1 0-35-16,-2 2-37 0,0-3-34 0,-3-1-48 15,0-3-544-15,-3-1 254 0,-8 0 167 16</inkml:trace>
  <inkml:trace contextRef="#ctx0" brushRef="#br0" timeOffset="95801.5782">22868 8607 216 0,'-19'-4'219'16,"11"0"-20"-16,8-2-24 0,8-1-16 15,11 1-13-15,6-2-16 0,14-3-36 16,11-1-52-16,25-3-61 0,0-4-98 0,4 1-306 16,-5-3 143-16,-3 2 96 0</inkml:trace>
  <inkml:trace contextRef="#ctx0" brushRef="#br0" timeOffset="96642.242">24830 8563 146 0,'0'0'213'0,"4"-6"-3"15,-4 6 1-15,5-6-11 0,-5 6-18 16,0-5-11-16,0 5-13 0,-11-4-19 16,1 4-14-16,-8 1-10 0,-2 3-11 15,-8 4-12-15,-4 4-7 0,-3 4-9 0,-4 5-9 16,1 6-6-16,0-1-5 0,4 8-2 15,5-4-10-15,1 2-1 0,8-5-5 0,6 0-3 16,1-5-4-16,7 0-1 0,2-4-4 16,4-2-2-16,2-5-1 0,2-1-4 15,4-3 2-15,1-2-4 0,1-5 0 16,8-5-5-16,-4-1 1 0,6-1-3 0,-2-2 1 16,5-6-3-16,-3 1-2 0,5-4 2 15,-2-1-1-15,1 2-3 0,-5 0 2 16,-1 2-3-16,2 2-1 0,-4-1 2 0,0 5-3 15,-2 1 1-15,1 2-1 0,-5 6 7 16,4 2 6-16,0 6 2 0,-4 3 3 16,4 1 2-16,0 5-1 0,-1 2 1 0,0 2-1 15,0 0-3-15,-1-1 2 0,0 2-4 16,0-2 0-16,-2-4 2 0,0 0-4 16,-1-3 2-16,-1-2-1 0,3-1 0 15,-2-5 0-15,3-3 0 0,0 0-3 0,2-6 1 16,0 1-6-16,4-5 1 0,-4 0-5 15,7-1-4-15,-1-2-1 0,-6 4 1 0,3-4-3 16,-2 4 0-16,2 1-2 0,-5 0 4 16,0 3-12-16,0 0 3 0,-4 3 0 15,5 3 3-15,-2 2 0 0,-3-1 0 16,5 2 2-16,-1 0 0 0,6 0 2 0,-4 0 1 16,6-2 0-16,-4 2 1 0,6-2 0 15,1-2-3-15,0 0 4 0,4-4-3 16,1-2 2-16,-1 0 2 0,1-3-1 15,0 0 0-15,-3-4 2 0,-1 3 0 0,-2-4 0 16,-2-1 2-16,-6-1 2 0,-1 4 5 16,-4-2 7-16,-5 2 12 0,-2 2 5 0,-4 2 5 15,-2 0 8-15,-5 5 10 0,3-2-1 16,6 3 6-16,-17 3 4 0,11 3 4 16,0-1 0-16,0 2-1 0,4 3-1 15,2-1-5-15,2 3-1 0,6 0 0 0,2-1-5 16,2 3-6-16,6-3-1 0,1 0-3 15,1-1-9-15,4-3-1 0,-1-1-16 0,-2-2-27 16,7 0-31-16,-5-4-53 0,1 0-62 16,1-2-68-16,1-2-73 0,-2-4-892 0,4 0 403 15,-2-4 266-15</inkml:trace>
  <inkml:trace contextRef="#ctx0" brushRef="#br0" timeOffset="98139.1861">27163 8660 141 0,'2'-6'188'0,"-6"-2"-13"16,0-1-8-16,-6 1-13 0,-4 1-12 15,-5 1-11-15,-2 4-11 0,-11 0-10 16,-1 4-11-16,-8 4-7 0,-1 3-9 16,2 3-9-16,-3 4-7 0,3 3-7 0,10 1-8 15,3-1-3-15,3 2-5 0,10-4-4 16,3 2-5-16,4-5-3 0,7-3-3 16,5 0-1-16,6-1-3 0,-1-4-2 15,7-2 0-15,0-3-4 0,0-5 0 0,2 1-5 16,0-5 5-16,2-2-1 0,0-1-1 15,-2-2 1-15,-1 1-3 0,-2 1 6 0,0 0 5 16,-4 3 7-16,0 1 1 0,-1 0-3 16,-2 2-4-16,-3 1-1 0,2 7-4 15,-8-3-2-15,15 7-1 0,-5 0-2 0,0 5 0 16,4-1-3-16,-2-1 1 0,8 3-3 16,1-2-1-16,3-1-1 0,0-1 0 15,4-3 1-15,-1 0 2 0,1-4 0 16,4-4-1-16,-2-2 2 0,5-4 3 15,-1-3 2-15,-2-4 0 0,2-2 2 0,-5-4-2 16,5-4-2-16,-4-3-2 0,-3-6-2 16,-1-1-1-16,-5-7-1 0,1-2-3 0,0-20-2 15,-2-1-6-15,-8 9 3 0,-3 11 2 16,-5 5-3-16,-2 2 1 0,-2 7 3 16,-2 4-5-16,-2 4 2 0,-3 8-1 15,-1 8 2-15,-2 4 1 0,-2 9-1 0,0 12 0 16,2 3 3-16,-3 11-4 0,4 6 4 15,5 4-4-15,2 4 2 0,6 7-1 16,3 0 2-16,3-2 3 0,9 16-1 0,3-13-1 16,-4-13-3-16,4-3 2 0,1-2-4 15,-4-12 6-15,2-3 0 0,-2-6-3 16,2-4 1-16,-4-5 0 0,3-4-2 16,-4-4 1-16,2-4-1 0,-2-1-1 0,3-3-2 15,-2-1-4-15,0-3-2 0,3 1-1 16,-2 0-1-16,1 2-5 0,0-3-3 15,2 5 9-15,1 1-1 0,-1 3 1 0,0 2 2 16,0 3-2-16,1 3 4 0,0 4-2 16,0 3 1-16,-1 0 2 0,-4 7-4 15,-2-1 5-15,-3 5 1 0,-4-2 1 0,-5 0-2 16,-6 2 3-16,1 0-3 0,-6-2 12 16,-4 2 6-16,3-3 3 0,-4-1 6 15,3-6 7-15,-1-1-1 0,5-5-6 16,0-1-1-16,4-4-4 0,2 0 0 0,0 0-3 15,10-15-3-15,3 5-3 0,4-4-2 16,2 0 2-16,7-5-5 0,3 0 2 0,1-1-4 16,6-2 2-16,-1-2-1 0,1 2-3 15,0-1 0-15,0 0 1 0,-6 2-4 16,-3 2 4-16,-3-2-2 0,-5 5 0 16,-2 3 2-16,-4 0 0 0,-3 2-3 0,-6 3 2 15,-4 3-2-15,-4-1 3 0,-2 4 0 16,-7 2 8-16,0 3-1 0,-2 3 0 0,-1 2-1 15,0 5-5-15,2 1 3 0,1 0-1 16,5-1 0-16,3 7 4 0,5-3-2 16,2 2 1-16,9 0-5 0,4 1 7 15,1-3-3-15,10 2-6 0,2-6 4 16,3 0-1-16,3-1-3 0,-4-7-2 0,-1-2 4 16,1 0 0-16,-2-3-1 0,-5-2 0 15,1 2 1-15,-6-4-4 0,2-1 0 16,-6-1 3-16,-3-1 0 0,-1-1-7 0,-5 0 4 15,-5 0-6-15,0-1-16 0,-5 0-19 16,-1-1-25-16,-2-1-41 0,-3 1-53 0,1 2-36 16,1 0-68-16,-2-3-681 0,3 4 321 15,2-2 211-15</inkml:trace>
  <inkml:trace contextRef="#ctx0" brushRef="#br0" timeOffset="98761.2801">29470 8850 90 0,'0'0'209'0,"0"0"-18"0,-4-17-19 16,4 6-13-16,2-1-10 0,0-1-14 15,2-4-13-15,0 2-14 0,0-3-7 16,3 2-13-16,0-2-10 0,-1 4-13 0,2-3-2 15,0 4-7-15,1 1-7 0,1 4-3 16,4 0-6-16,-2 4 0 0,0 2-8 0,4 4-3 16,0 2-1-16,1 1-4 0,3 6 2 15,0 1-4-15,0 4-1 0,-2 0-5 16,6 7 2-16,-3-3-2 0,-1 3-4 16,-4-1 1-16,-4-1 2 0,2-2-2 0,-4 1-3 15,-1-6 12-15,-1-1 15 0,-4-1 11 16,0-1 6-16,-2-6 2 0,-2 1 2 15,0-6 3-15,0 0-3 0,0 0-1 0,-10-16-3 16,10 7-6-16,0-5-2 0,2-1-6 16,4 0-5-16,3-4-7 0,2-2-1 15,3 2-3-15,6 0-3 0,0 0-2 0,6 0-2 16,-1 0-2-16,5 4-2 0,2-1-2 16,-1 4-5-16,1 0-4 0,2 2-8 15,-2 0-4-15,-5 3-1 0,3-1 2 16,-3 0-4-16,1 1-1 0,-2-3 0 0,-3 2 1 15,-2 1 0-15,-4-1 3 0,-3-1 2 16,0-1-1-16,-6 1 2 0,-2 0 0 0,-6-1-1 16,-2 1 4-16,-2-2 3 0,-4 4 7 15,-6 1 5-15,0 0 3 0,-3 5 7 16,0 2 6-16,-2 2-6 0,1 3 1 16,4 0-1-16,0 3-1 0,1 0 5 0,4 2 1 15,5 5 1-15,2-3 0 0,4 2 1 16,6 1-9-16,3 2 0 0,4-2 0 0,1 1-1 15,4-3-14-15,1 1-18 0,-2-2-29 16,2-1-52-16,3-3-59 0,-4 1-52 16,2-5-61-16,-5-2-601 0,2-2 295 15,-2 1 195-15</inkml:trace>
  <inkml:trace contextRef="#ctx0" brushRef="#br0" timeOffset="100133.9461">30625 8555 83 0,'0'0'185'0,"0"0"-5"16,0 0-12-16,-10 15-17 0,8-7-9 15,0 3-9-15,0 3-16 0,0-1-9 0,-2 0-15 16,4 2-6-16,-2-2-5 0,-1 1-12 16,0-3-9-16,3 0-5 0,-2-3-3 15,2 1 1-15,0-4 0 0,0-5-7 16,0 0-6-16,0 0-1 0,0 0-3 0,0 0-1 16,16-16 0-16,-8 4-4 0,0 0-4 15,1-3-2-15,4-1-2 0,-3 0-3 16,3-2-3-16,-1 3 3 0,4 0-3 15,-4 2-1-15,1 1-4 0,0 3 3 0,-1-1-7 16,1 5 1-16,-1 0-1 0,2 5 1 16,-2 2-1-16,3 2-1 0,-4 4-1 0,1 1 4 15,1 3-4-15,-5-1 1 0,3 3-1 16,-2 1 0-16,-1-2 0 0,-2 1 0 16,-2-4-5-16,2 2 5 0,4 0-1 15,-6-5 3-15,2 0 7 0,-2-1 16 0,0 0-1 16,0-1-2-16,-4-5-3 0,9 0-3 15,-9 0-2-15,13-11-3 0,-5 4-2 16,3 0 0-16,-1-5-2 0,4 0-4 16,0-3 1-16,3-2-3 0,-2 4-2 0,2-3 2 15,-3 3-4-15,-1 4 0 0,0-3-1 16,-3 5-1-16,3-1 1 0,-4 5-1 16,1 0-2-16,1 6 4 0,-3-2-2 0,0 5-1 15,4-1 1-15,-2 3 0 0,0 0-1 16,3 1 1-16,-2-1 1 0,3 2 1 15,1-3-1-15,0-1-2 0,2 2 4 0,-1-5 0 16,2 1-1-16,1-2-1 0,0-2 1 16,-2 0 0-16,2-2-2 0,-2-2 3 15,0-2-2-15,-2 1-1 0,-3-3-1 16,1 0 1-16,-5-1 2 0,1 0-1 0,-2 1 2 16,-5-2-3-16,0 3-2 0,-2-1-1 15,-2 1 0-15,-2 1 2 0,-1 2 1 16,1 1-1-16,4 3-1 0,-11-2 1 0,11 2 0 15,0 0-1-15,-8 11 1 0,6-6 1 16,2 3 0-16,2 0 0 0,2-1-2 16,2 3-4-16,3-2-16 0,0 1-19 15,1 1-28-15,2-5-30 0,-1 3-18 0,4-4-18 16,0 0-7-16,-3-3-8 0,1-1 8 16,2-1 14-16,-3-2 13 0,4 0 8 15,-2-3 19-15,-1 0 15 0,2 3 21 16,-2-5 8-16,1 2 18 0,-1 1 20 0,-2 1 25 15,-3-2 13-15,2 2 1 0,-3 2 4 16,2 0-2-16,-3 0 6 0,-6 2 10 0,10 4 4 16,-3 0-2-16,-3 2-1 15,-2 1 2-15,2 3-6 0,-4 0-2 0,4 3-5 16,-4-2-4-16,5 1-3 0,-5-1-4 16,2 0 1-16,0 0-6 0,1-2-3 0,-1-1 5 15,0-1 3-15,-2 0 5 0,4-2-6 16,-2-2 3-16,4 1-5 0,-6-4-2 15,12-1-4-15,-2-4 0 0,-2 4-4 16,2-5 0-16,1 0-6 0,-1 0-1 0,3-1 1 16,-2 1-3-16,-1-2-1 0,0 3 0 15,0 0 1-15,-2 2-4 0,0-1 0 16,1 2-2-16,-3 0 0 0,-6 2-1 16,13 2 1-16,-9 4 1 0,0-3-4 0,1 3-1 15,-1 1 5-15,-2-1-3 0,2 5 0 16,-2-4 0-16,2 0 2 0,-2-1-2 15,0 1 0-15,0-1 0 0,1 0 2 0,0-1 0 16,1-2 1-16,-4-3-2 0,10 0-1 16,-10 0-2-16,14-2 0 0,-7 1 1 0,2-4 3 15,-1 2-2-15,1-1 1 0,-1-2-4 16,0 2 3-16,-2 1-1 0,1 1-1 16,0-2-2-16,-1-1 1 0,-2 4 1 15,-4 1-1-15,12-2-1 0,-12 2 0 0,14 2 1 16,-8-1 3-16,0 4-4 0,3-4 2 15,-1 2 1-15,0 0 4 0,1-1-5 16,2 1 1-16,-1-2-1 0,2 0 2 16,0-1-5-16,-2-1 3 0,3 1 3 0,-1-1-3 15,-1-2 0 1,2 3 1-16,-3-2-4 0,3-1 2 0,-4 0-1 0,-1 2 2 16,-8 1 0-16,14-2-3 0,-9-1-2 15,-5 3 3-15,11 0-1 0,-11 0 0 0,4 5 0 16,-4-5 2-16,6 7-2 0,-2-1 0 15,3-2 2-15,-3 4-3 0,4-2-19 16,1 0-34-16,0-4-43 0,1 4-33 0,0-4-47 16,3 0-537-16,2-2 244 0,-2 0 161 15</inkml:trace>
  <inkml:trace contextRef="#ctx0" brushRef="#br0" timeOffset="100525.9959">32649 8189 44 0,'-2'-1'190'0,"2"1"-3"16,0 0 5-16,-14 16-3 0,4-2-9 15,6 3-6-15,-4 5-10 0,0 3-15 0,-1 5-9 16,-4 0-12-16,3 4-10 0,-1 0-16 16,-1-3-8-16,0 2-9 0,2-6-7 15,0-2-8-15,2-2-8 0,-1-4-3 16,0-1 1-16,3-3 9 0,2-4-9 0,-3-3-2 15,3-3-3-15,2-2-7 0,2-3-7 16,0 0-4-16,0 0-4 0,8-16-4 0,-1 8-1 16,3 1-2-16,1-2-7 0,2 1 0 15,3 0-2-15,0 3-2 0,0-1-2 16,1 2 1-16,0 2-3 0,-4 2-5 16,3 2 0-16,-2 2 1 0,-2 3-1 0,-1 1 0 15,-3 2 3-15,-3-3-2 0,-3 4 1 16,-2 1 0-16,-4-3 2 0,-3 3-2 15,-2 0-1-15,-3-1-1 0,0-2-8 16,-4-2-17-16,2 2-30 0,-3-6-38 0,2 2-39 16,2-5-42-16,3 0-32 0,1 0-35 15,0-2-536-15,9 2 263 0,-6-6 172 16</inkml:trace>
  <inkml:trace contextRef="#ctx0" brushRef="#br0" timeOffset="100874.4843">32594 8644 31 0,'9'0'105'15,"-9"0"8"-15,16-1 14 0,-8-1 4 0,6-1-5 16,-4 2-8-16,5-3-11 0,0 0-10 16,2-1-9-16,-3-1-8 0,2-2-10 0,-2 1-6 15,-1-1-3-15,0 2 2 0,-5 0 4 16,1 1-1-16,-3-1-5 0,-2 2-7 16,-4 4-1-16,0-3-5 0,0 3 1 15,0 0-8-15,0 0-1 0,0 0 0 0,-21 13-7 16,17-5-3-16,-2-1-1 0,6 1 2 15,-3 3-2-15,3-3-1 0,3 1 0 16,1-1-1-16,2-1 0 0,0 0-2 16,3-1 2-16,1-1-4 0,1-1 0 0,4-2-2 15,-3-2-4-15,6 0 0 0,-2-2-1 16,3-1-2-16,-1 0 7 0,0 0 3 16,0 2 6-16,-2-1 6 0,-1-1 7 0,-2 6 3 15,2-3 2-15,1 3 5 0,0 2 1 16,0 2-7-16,1-1-2 0,2 1-4 15,0 4-5-15,3-4-32 0,-4-1-57 16,2-2-67-16,-1-1-74 0,2-1-659 0,-4-2 290 16,1-2 192-16</inkml:trace>
  <inkml:trace contextRef="#ctx0" brushRef="#br0" timeOffset="101993.3024">12143 8443 153 0,'-9'0'162'0,"9"0"-19"15,-12 1-4-15,12-1-4 0,0 0 3 0,0 0 1 16,36 3-6-16,-2-3-9 0,25-4-1 16,40-4-9-16,41-7-5 0,19-2-4 15,14-4-4-15,9-4-4 0,45-7 1 16,-3-2-1-16,6-1-1 0,6-2-4 0,-8 1-4 16,-5-1-6-16,-50 9-2 0,-1-4-5 15,-5 3-3-15,-6 1 1 0,-9 0-8 0,-6 3-7 16,-8-2 1-16,-11 3-5 0,-28 5-4 15,-8-1-2-15,-10 3-1 0,-19 5 1 16,-14 2 6-16,-11 1-2 0,-7 2 12 16,-2 4-1-16,-3-3-4 0,-3 2 1 0,-4 0-8 15,0 0-3-15,-4 0 0 0,-1 1-5 16,0 1-7-16,0 0-2 0,-5 0-3 16,2 0-6-16,-1 0-1 0,0 0-5 0,-3 0-3 15,-6 2-6-15,15 0-1 0,-9-1 1 16,-6 1-4-16,13-3 2 0,-13 3-3 15,10-2-4-15,-10 2-1 0,9 0 0 0,-9 0-3 16,6-1-7-16,-6 1 6 0,0 0-6 16,0 0 3-16,10 0-6 0,-10 0 1 0,0 0-3 15,0 0-1-15,8-2-2 0,-8 2 0 16,0 0-4-16,0 0 0 0,0 0 2 16,0 0-4-16,0 0-1 0,0 0-1 15,0 0-7-15,0 0-4 0,0 0-8 0,0 0-15 16,8-2-15-16,-8 2-20 0,0 0-21 15,0 0-23-15,0 0-29 0,0 0-29 0,0 0-38 16,0 0-636-16,0 0 296 0,-26 4 195 16</inkml:trace>
  <inkml:trace contextRef="#ctx0" brushRef="#br0" timeOffset="103621.5227">19331 9919 12 0,'0'0'35'0,"-9"-1"-3"15,9 1 0-15,0 0-3 0,0 0-5 16,0 0-2-16,0 0-1 0,0 0 1 0,0 0-10 15,0 0-8-15,-10 0-6 0,10 0-10 16,0 0-67-16,0 0 27 0,0 0 18 16</inkml:trace>
  <inkml:trace contextRef="#ctx0" brushRef="#br0" timeOffset="104875.4317">21052 9874 41 0,'0'0'57'0,"2"2"-4"16,-2-2-7-16,0 0-3 0,0 0-3 15,0 0-3-15,0 0-6 0,0 0-1 0,0 0-3 16,0 0 0-16,0 0-5 0,0 0 2 16,0 0-4-16,0 0 1 0,0 0-2 15,0 0 0-15,0 0-1 0,0 0-2 16,0 0 7-16,0 0-11 0,0 0 0 0,0 0-1 15,0 0 6-15,0 0-7 0,0 0 0 16,0 0 0-16,0 0 0 0,0 0-1 0,0 0 0 16,0 0-4-16,0 0 0 0,0 0 0 15,0 0-2-15,0 0 1 0,0 0 2 16,0 0 1-16,0 0-2 0,0 0 0 16,0 0 1-16,0 0-7 0,0 0 2 0,0 0 1 15,0 0-1-15,0 0 0 0,0 0 1 16,0 0 0-16,0 0-3 0,0 0 2 0,0 0 2 15,0 0-2-15,0 0 1 0,0 0 0 16,0 0-1-16,0 0-1 0,0 0 0 16,0 0 0-16,0 0-3 0,0 0 4 15,0 0-1-15,0 0 10 0,0 0-10 0,0 0-1 16,0 0 1-16,0 0-3 0,0 0 2 16,0 0 3-16,0 0-5 0,0 0 3 15,0 0 0-15,0 0-2 0,0 0-8 16,0 0 1-16,13-8-2 0,-13 8-6 0,0 0-4 15,0 0-4-15,4-6-3 0,-4 6-5 16,4-5-7-16,-4 5-14 0,0 0-131 0,4-7 62 16,1 6 42-16</inkml:trace>
  <inkml:trace contextRef="#ctx0" brushRef="#br0" timeOffset="106790.8943">23213 8679 16 0,'0'0'34'15,"0"0"-3"-15,0 0-1 0,0 0-3 16,0 0-4-16,0 0-3 0,0 0 0 0,0 0-3 16,28 6-2-16,-28-6-1 0,6 2-3 15,-6-2 1-15,8 1-1 0,-8-1-2 16,6 3-1-16,-6-3-1 0,0 0 0 0,14 2-1 16,-14-2 2-16,6 1-3 0,-6-1-3 15,8 2 3-15,-8-2 2 0,0 0-4 16,13 3 2-16,-13-3-4 0,6 0 1 0,-6 0 0 15,0 0-1-15,0 0 2 0,11 0-1 16,-11 0 3-16,0 0-3 0,0 0-1 16,0 0 0-16,11 0-2 0,-11 0-7 15,0 0-2-15,0 0-8 0,0 0-2 0,0 0-12 16,0 0-65-16,0 0 33 0,0 0 22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10:33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7262 2276 39 0,'-4'-27'160'16,"0"5"-2"-16,-1 2 3 0,-1 4 4 15,1 4-1-15,3 0-7 0,0 3-12 0,0 2-13 16,-2 1-18-16,2 2-6 0,2 4-11 16,0 0 0-16,-7 22-7 0,7-4-6 15,-4 13-5-15,2 6-5 0,0 5-5 0,-2 11-6 16,2 1-8-16,0 3-1 0,2 1-4 15,-2 0-4-15,2-1-5 0,-2-2-5 16,2-9-4-16,0-4 0 0,0-9-3 0,0 0 2 16,0-9 24-16,-3-3 3 0,6-9-1 15,-6-7-3-15,3-5-8 0,0 0-4 16,-2-25-6-16,0-3-2 0,2-12-5 0,-3-12-3 16,6-8-6-16,-1-28-1 0,5-4-5 15,3 1 0-15,3 0-3 0,6 1-2 16,4 5-1-16,7 4-2 0,8 7-3 15,5 7 2-15,3 8-3 0,3 8-3 0,-1 9 3 16,-5 10-2-16,-5 13-2 0,-5 3 0 16,-3 10-1-16,2 4-2 0,-5 8 0 15,3 6 2-15,-4 7-1 0,-6 6 2 0,-2 5 1 16,-6 3 0-16,-6 3 0 0,-8-3 0 16,-4 6 2-16,-7 5-1 0,-8-4 1 15,-15 12 1-15,-9-3 1 0,-3-5-1 16,-3-5 0-16,7-10 5 0,6-4 1 0,8-8 5 15,5-1 1-15,1 1 2 0,5-6-1 0,0 0-5 16,4-1 1-16,1-3-2 0,3 4-1 16,0-3-1-16,9 2 1 0,2 1-4 15,6 4 3-15,6 3-3 0,2-1 0 16,5 6 1-16,6 3 0 0,5 2 2 0,4 2-4 16,0 0 1-16,2 1 1 0,12 8-4 15,-7-5 5-15,-7-4-3 0,0-2-3 16,-3 1-12-16,-1-3-12 0,-5-3-20 0,-2 0-28 15,-2-2-29-15,-1-4-31 0,-4-2-29 16,0 0-32-16,-2-4-15 0,-3-3-584 16,-1-4 269-16,1-4 178 0</inkml:trace>
  <inkml:trace contextRef="#ctx0" brushRef="#br0" timeOffset="603.655">8114 2373 16 0,'0'-6'136'15,"3"2"-6"-15,-3-1-16 0,0 5-3 16,0 0-6-16,0 0-4 0,9 15-4 16,-7-5-5-16,2 3-5 0,0 4 1 0,0 8-1 15,0-2-3-15,1 2-4 0,-1 2-7 16,0-1-3-16,-2 1-4 0,2-2-7 0,-2-6-6 16,0 2 1-16,1-4 3 0,-1-2 11 15,-2-4 23-15,2 1 24 0,-2-4 0 16,-2-6-10-16,2-2-6 0,0 0-10 15,0 0-9-15,-11-23-11 0,7 5-4 0,2-5-8 16,0-5-6-16,2-5-6 0,2-6-5 16,-2-2-3-16,4-1-7 0,4-3-5 0,4 1-1 15,-2 8-2-15,0 3-5 16,3 1-4-16,0 4 1 0,-1 1-5 0,1 6-1 16,0 4-2-16,0 2-3 0,-1 5-3 15,2 2 1-15,-2 2-6 0,-2 5 3 0,1 2-3 16,-3 5 0-16,3 5-2 0,-5-1 2 15,-1 3 3-15,-3 3 0 0,-2 1 1 16,-2 2-2-16,-3-2 3 0,1 0 0 16,-2 0-2-16,-1 1 0 0,3-4 2 0,-2 3-1 15,1-4 0-15,1-1 0 0,0-4 0 16,2 3-1-16,2-1 3 0,0 0-1 16,4-1-1-16,2-1 2 0,5 2 0 0,4-3 1 15,2 4 6-15,7-3 1 0,-2 2 0 16,6-1-1-16,-3 1-2 0,5 1 0 15,-4 1-1-15,-1-1-2 0,-2 3-1 0,0-3 0 16,-1 3-7-16,-6-1 8 0,-1 0-4 16,-4 0 2-16,-5 2 1 0,-3 0-2 15,-3-1 1-15,-5 3 3 0,-8 0-2 16,-6 1 2-16,-7 0-1 0,-2-1-4 0,-7-1 6 16,1-1 0-16,0-3 0 0,1-3-3 15,-1 1 2-15,6-4-2 0,3-1-12 0,2-1-26 16,2-4-41-16,1 2-41 0,6-2-41 15,3-4-63-15,3 0-624 0,8-2 288 16,0-3 189-16</inkml:trace>
  <inkml:trace contextRef="#ctx0" brushRef="#br0" timeOffset="968.1791">9023 2301 20 0,'2'9'154'0,"-2"1"-10"16,0 3-6-16,0 6-10 0,-2 0-5 16,2 4-11-16,-2 2-1 0,2 2-2 15,0 1-11-15,0 0-9 0,0-1-6 16,2 1-8-16,-2-6-9 0,0-1-5 0,2-2-4 16,-2-2-5-16,0-1 7 0,0-3 9 15,0-2 18-15,0-1 16 0,0-2-5 16,-2-7-10-16,2-1-9 0,0 0-4 0,-10-19-9 15,2 2-4-15,4-6-5 0,0-3-8 16,2-8-4-16,-2-4-6 0,4-4-4 16,0 3-5-16,0-1-3 0,4-1-1 0,2 3-5 15,2-1-3-15,2 4-4 0,2 2-3 16,1 2-3-16,4 1-1 0,0 4-11 16,2 2-3-16,2 3-12 0,-4 4-16 15,0 4-18-15,-2 1-22 0,-1 7-23 0,0 2-8 16,-4 3-30-16,-2 6-34 0,-4 3-529 15,-4 4 238-15,0 5 157 0</inkml:trace>
  <inkml:trace contextRef="#ctx0" brushRef="#br0" timeOffset="1121.8565">9011 2442 3 0,'-14'15'47'0,"4"-3"4"16,4-5 3-16,-1 0 6 0,5-1 6 0,0-1 16 16,2-5 10-16,6 7 6 0,3-6 1 15,3 1-3-15,4-2-11 0,4 0-6 16,2-2-13-16,1 2 1 0,7-1-21 15,-1-4-25-15,3 0-25 0,0 2-27 0,4-3-28 16,2 0-27-16,-1-3-231 0,2-1 107 0,-1 2 72 16</inkml:trace>
  <inkml:trace contextRef="#ctx0" brushRef="#br0" timeOffset="1412.5483">9880 2267 85 0,'32'-21'47'16,"-8"2"16"-16,-8 1 16 0,-3 3 7 15,-3 2 4-15,-1 2 13 0,-7-1-3 0,0 3 0 16,-6-1-1-16,0 1-5 0,-9 3-2 15,-4 2-5-15,-5 4-3 0,0 1 6 16,-4 5-7-16,-1 0-5 0,3 2-3 0,1 2-10 16,2 2-7-16,4 0-2 0,2 5-1 15,4 0-1-15,5 1-2 0,2 1-4 16,4 2-3-16,4 3-1 0,2 1-5 0,7 4 13 16,2-1-6-16,2 3-4 0,0-3-3 15,0 3-4-15,1 0-2 0,-2-4-3 16,-2 3 5-16,-3-5 0 0,-3-3 1 0,-1 3 8 15,-7-4 2-15,0-2-4 0,-7 4 2 16,-5-2-5-16,-3-2-4 0,-2-1-2 16,-6 1-3-16,-5-5-9 0,-1 0-30 0,-7-3-36 15,-2-1-43-15,-5-3-66 0,-1-1-64 16,-13 0-549-16,1 0 261 0,-3-3 172 16</inkml:trace>
  <inkml:trace contextRef="#ctx0" brushRef="#br0" timeOffset="1719.5016">7074 3323 162 0,'-2'4'210'15,"2"-4"-4"-15,33 2-14 0,3-2-15 0,26-2-15 16,39-4-15-16,30-5-10 0,13 0-1 0,11-4-6 15,7 0-6-15,8-1-8 0,-1 0-7 16,5-2-10-16,-4 1-4 0,-3 0-12 16,-9 2-9-16,-9-3-3 0,-7 1-7 15,-9 2-5-15,-28 3-4 0,-5 0-5 0,-12 2-6 16,-17 2-7-16,-19 3-2 0,-9 1-6 16,-5-2-2-16,-6 2-6 0,-5 2-14 15,-3-2-20-15,-4 3-36 0,-2-3-40 0,-6 2-54 16,-3 0-41-16,-1-2-51 0,-3-2-495 15,-3 0 248-15,0-1 164 0</inkml:trace>
  <inkml:trace contextRef="#ctx0" brushRef="#br0" timeOffset="1991.298">11021 2366 187 0,'8'-3'236'0,"-6"-2"-18"0,2 1-15 16,-2 1-10-16,4-3-13 0,-2 2-12 16,0-4-15-16,0 2-16 0,0-1-13 15,2 0-12-15,0-2-12 0,-1 1-12 0,2 1-23 16,-3 0-31-16,2 1-35 0,-2 0-42 15,0 0-49-15,-1 3-41 0,-3 3-51 0,0 0-410 16,0 0 202-16,0 0 133 0</inkml:trace>
  <inkml:trace contextRef="#ctx0" brushRef="#br0" timeOffset="2164.8096">10974 2821 13 0,'-2'4'211'0,"2"2"2"0,0-6-5 0,0 6-10 16,0-6-18-16,2 5-15 0,-2-5-18 16,0 0-14-16,0 6-17 0,0-6-28 0,0 0-34 15,0 5-45-15,0-5-47 0,0 0-64 16,0 0-441-16,0 0 185 0,0 0 122 16</inkml:trace>
  <inkml:trace contextRef="#ctx0" brushRef="#br0" timeOffset="2600.3855">13117 1132 53 0,'-20'1'154'0,"-5"10"-1"0,-11 9 4 16,-22 19-4-16,-3 15-6 0,-4 22-7 15,-3 10-5-15,7 9-9 0,7 4-6 0,10 4-7 16,11 0-8-16,9-15-8 0,10 3-2 15,9-1-3-15,10 1-6 0,7 0-7 16,10-3-4-16,5-6-6 0,5-3-8 0,4-6-3 16,4-2-7-16,0-7-4 0,3-4-6 15,-2-5 0-15,2-5-9 0,-7-15 0 16,-6-4 0-16,-4-7-3 0,-2-2-3 16,0-3-1-16,-3-4-6 0,-5 0 1 0,2-1-3 15,-4-3-11-15,-3-1-20 0,2-2-25 16,-5 1-28-16,1 0-49 0,-3-3-64 15,-6 0-592-15,0-3 262 0,-6 1 174 0</inkml:trace>
  <inkml:trace contextRef="#ctx0" brushRef="#br0" timeOffset="4613.6644">13313 2288 14 0,'2'-14'236'0,"-2"4"-23"15,2 3-29-15,-2 2-14 0,0 5-20 16,5-3-19-16,-5 3-12 0,10 15-7 16,1 4-7-16,0 6-4 0,1 8 0 0,8 11 0 15,0 19-7-15,2 3-9 0,-3 3-7 16,-1 1-6-16,0 1-10 0,-4-1-5 15,4-1-3-15,-8-12-6 0,-2-8-3 0,-1-11-8 16,1 1-1-16,-2-5-2 0,-1-6-3 16,-1-4 2-16,1-5 5 0,-1-4-4 15,-4-8-3-15,2-4 1 16,-2-3-7-16,0 0 0 0,-9-30-7 0,5 5-1 0,-3-10-2 16,1-13-2-16,-2-7-1 0,-5-21-3 15,1-3 1-15,0 2 3 0,2 2 1 0,4 12-1 16,2 10-1-16,2 7 7 0,2 5-4 15,2 0 1-15,2 3-1 0,4 4-9 16,0 1 2-16,6 5-4 0,2 3 2 0,-1 6-5 16,5 4 2-16,0 3-1 0,2 5 1 15,-1 5-1-15,-2 2 0 0,2 2 0 16,1 5-1-16,-2 3 1 0,0 1-4 16,-6 3 4-16,1-1-2 0,-3 5 4 0,-5-4-2 15,-2 4 1-15,-5 1 0 0,-2 0-10 16,-5 2-14-16,-6 0-25 0,1-2-36 0,-5 0-41 15,1-2-37-15,4-5-45 0,2-2-581 16,1-4 268-16,0-1 176 0</inkml:trace>
  <inkml:trace contextRef="#ctx0" brushRef="#br0" timeOffset="5106.1471">13968 2187 69 0,'12'4'118'16,"6"1"-14"-16,0 3 4 0,1 3-17 0,2 2-5 16,-4 3-17-16,3 1 1 0,-4 4-7 15,-3-1-4-15,-2 2-2 0,-1-1 5 16,-4-2-5-16,-3-2-6 0,1 0 26 16,-4-2 2-16,0-1 12 0,-2-5 3 0,-3 1 11 15,3-4-2-15,-2-3-5 0,0-1-10 16,4-2-10-16,0 0-7 0,-6-15-13 0,6 5-3 15,2 1-9-15,4-7-8 0,2 3-6 16,3-2-9-16,-1 0 0 0,6 0-5 16,-4 4-5-16,2-1-4 0,4 2-7 15,-3 2-2-15,-1 7 1 0,1-2-3 0,2 6 1 16,1 3-2-16,-2 1 3 0,5 5 0 16,-2 1-1-16,0 0 0 0,1 2 3 15,0 0-4-15,0 1 4 0,-1-1-1 0,2 0-1 16,-2-1 4-16,0-3 0 0,2-1 0 15,-4-5 3-15,2 3 5 0,-2-7 3 16,-1 2 3-16,2-6 2 0,-3 0 3 16,-3-4-1-16,-1-1-3 0,-2-2 2 0,-5-3-4 15,-2-2-3-15,-4 0-2 0,-7-3-3 16,-1 0-1-16,-5 0-3 0,-6-2-1 16,3 2-1-16,-2 2-6 0,0 1-9 0,3 2-10 15,3 0-24-15,1 3-25 0,2 1-27 16,5 1-29-16,0 3-6 0,6 1-3 0,0 4-13 15,8-10-18-15,5 5-356 0,4-3 177 16,8 0 118-16</inkml:trace>
  <inkml:trace contextRef="#ctx0" brushRef="#br0" timeOffset="5518.1951">14941 1954 322 0,'21'-30'27'16,"-6"5"26"-16,-2 2 26 0,-3 4 20 16,0 2 12-16,-2 4 10 0,-2-1 3 15,0 3-7-15,-2 3-12 0,0-1-14 0,0 5-16 16,-1 2-4-16,-3 2-5 0,0 0-5 15,6 23-6-15,-4-4 4 0,0 6-5 16,3 5 1-16,-3 7-1 0,0 2-2 0,2 3-6 16,-2 0-3-16,0-1-3 0,3 1 0 15,-1-4 1-15,-2-7 3 0,0-4 0 16,0 0 17-16,0-5 21 0,0-4 18 16,-2-4 12-16,2-2-5 0,0-4-10 0,-2-4-12 15,2-3-6-15,-2-1-6 0,0 0-12 16,16-14-8-16,-10 2-10 0,2-1-7 15,5-2-10-15,2 0-4 0,0-1-10 0,-1 3-7 16,4 2 0-16,-4 1-5 0,1 2-5 16,0 5 0-16,0 0-4 0,-3 3 3 15,3 4 0-15,-2 4 3 0,-1 1-2 16,0 5 0-16,-2 3 2 0,-2-2 1 0,-2 6 0 16,-4-1 0-16,1 4 5 0,-6-3 1 15,-1 2 0-15,-2 1 2 0,-4-2 2 0,-4-1-3 16,0-3 2-16,-3 0 2 0,-2-3 0 15,0-2-1-15,-1-4-14 0,4 0-24 16,-1-6-29-16,0 0-30 0,2-6-35 0,3 0-31 16,1-8-37-16,4 0-27 0,3-7-578 15,2-3 271-15,2-6 178 0</inkml:trace>
  <inkml:trace contextRef="#ctx0" brushRef="#br0" timeOffset="5726.8398">15413 1708 76 0,'3'33'146'15,"-1"1"-4"-15,-2-1-4 0,4-3-10 0,-4 2-3 16,2 6-5-16,0 0-11 0,0 3-10 16,-2-3-9-16,2 1-7 0,-2 2-8 15,2-8-9-15,-2-4-15 0,0 2-28 16,4-1-32-16,0-3-38 0,0-5-42 0,1-3-35 15,-3-2-285-15,5-4 139 0,-3-4 92 16</inkml:trace>
  <inkml:trace contextRef="#ctx0" brushRef="#br0" timeOffset="6522.1332">15686 2324 131 0,'13'-8'157'0,"-3"2"-10"0,1-3-10 15,2-1-8-15,-3-1 5 0,1-2-9 16,-3-1-13-16,1-1 1 0,-1 2-8 0,-1-3-2 16,-1 1-2-16,-4 4-11 0,0-1-7 15,-4 4-12-15,0-3-7 0,0 4-4 0,-5 3-6 16,1 1-6-16,6 3-8 0,-17 6-1 16,8 1-6-16,-1 0-2 0,2 5-2 15,0 3-1-15,-2-2-3 0,4 2-6 16,0 3 2-16,4-1-4 0,0-1 0 0,2 2-1 15,0-1-2-15,4-2-11 0,0 0-15 16,4-3-21-16,2 1-13 0,0-3-9 0,0-3-25 16,5-2-10-16,0-2-9 0,2-3-5 15,0-2-6-15,0-4 1 0,4-1 1 16,0-5 13-16,0-1 12 0,-1 0 7 16,-4-5 17-16,2 1 21 0,-4 0 21 0,1 0 26 15,0 2 12-15,-5 1 0 0,1 3 20 16,-3 0 6-16,0 1 7 0,0 2-8 15,-4 1-3-15,2 1-10 0,0 1 0 0,0 2-3 16,-6 3-5-16,13 6-6 0,-6-2-2 16,-1 4 6-16,0 5-3 0,3 1-4 15,-3 1 2-15,2 2-6 0,1 3 2 0,-2 2-2 16,1-1-1-16,-2 1-1 0,0-5-2 16,0 1 1-16,-1-1 1 0,0-2-6 15,-1 1 7-15,0-7 8 0,-2 1 12 16,2-3 10-16,-2-1 4 0,0-1 0 0,2-1-4 15,-4-4-3-15,0 0 0 0,0 0-4 16,0 0-5-16,15-9-2 0,-8 1-5 0,-3 0-4 16,5-1-1-16,-3 0 3 0,0-1-4 15,2 1-5-15,-2 1 0 0,2 1-1 16,-2 1-3-16,-2 0-3 0,2 0-3 16,-2 2-1-16,3 2 0 0,-7 2 1 0,12 0-2 15,-5 5-2-15,-1-2 1 0,1 3 0 16,-1-1 4-16,-2 3-2 0,2 0 0 0,-2-1 0 15,0-1 0-15,2 0 2 0,-2 0 0 16,0-3 4-16,0 1 2 0,-2 0 9 16,-2-4 1-16,10 0-4 0,-10 0-2 15,13-11 1-15,-2 5-5 0,-1-4-2 16,1 1 1-16,-3 1-7 0,6 0 2 0,-4 1 1 16,-2 1 0-16,0 0-3 0,1 3-4 15,0-1 3-15,1 4 0 0,-10 0-3 0,17 4 2 16,-9 1 1-16,1 4-2 0,2 1-1 15,-3 4 3-15,2 1-1 0,2 2-13 16,-2 0-13-16,0 2-17 0,3-1-18 0,-2-2-23 16,0-1-22-16,-1 0-25 0,-2-5-29 15,0 0-409-15,6-3 194 0,-8-4 129 16</inkml:trace>
  <inkml:trace contextRef="#ctx0" brushRef="#br0" timeOffset="6932.2153">17068 1467 81 0,'22'29'154'16,"-3"8"-4"-16,-5 3-1 0,-3 6-7 0,0 5-7 15,1 24-8-15,-8-11-12 0,-4-3-5 16,-2 20-4-16,-2-2-6 0,-6-1-9 15,-3-5 2-15,0-14-5 16,5-10-3-16,-5-3-4 0,2-8-1 0,3-1 0 0,-1-3-6 16,1-2-2-16,-2-9-5 0,3-1-5 15,2-2-6-15,-1-1-3 0,2-3-7 16,-2-1-2-16,2-2-4 0,0 0-1 0,-1-3-3 16,3-1 1-16,-2-1 0 0,4 1-1 15,-4-3 1-15,1 2-2 0,1-2 0 16,2-1-1-16,-2 0 4 0,2-5-3 0,-2 8 0 15,0-4-2-15,2-4 0 0,-2 6-2 16,2-6-6-16,0 6-1 0,0-6-3 16,0 0-1-16,-2 6-6 0,2-6-13 15,0 0-11-15,0 0-24 0,-7 1-16 0,7-1-26 16,0 0-28-16,0 0-36 0,0 0-40 16,0 0-61-16,-20-6-535 0,8 5 263 15,-2-2 175-15</inkml:trace>
  <inkml:trace contextRef="#ctx0" brushRef="#br0" timeOffset="8623.6251">18363 2139 3 0,'5'-18'156'0,"2"5"-20"0,1 1-8 0,2 5-8 16,1 3-6-16,0 2-10 0,1 2-6 0,3 5-10 15,2 3-2-15,2 6-9 0,2 6-1 16,0 2-9-16,0 7-6 0,1 3-1 15,-4 4-1-15,0 3 3 0,-4-6 1 16,-1 4-2-16,-4-4 4 0,-3 1 15 0,-4-7 5 16,0-2 10-16,0-3 8 0,-4-2 8 15,4-4 9-15,-4 0 3 0,0-4-8 0,-2-5-15 16,2-4-7-16,2-3-9 0,0 0-17 16,0 0-4-16,-5-24-13 0,12 7-9 15,1-5-19-15,5-8-22 0,1-2-25 16,6-6-23-16,1-1-24 0,-2 0-25 0,2 2-38 15,-1 1-16-15,-2 9-15 0,0 2-16 16,-4 5-11-16,1 4-1 0,-3 8-409 16,2-1 205-16,-2 7 135 0</inkml:trace>
  <inkml:trace contextRef="#ctx0" brushRef="#br0" timeOffset="9401.5121">19028 2252 306 0,'9'3'14'15,"-1"-1"14"-15,3 0 9 0,-1-2 11 0,1-4 3 16,2 1 7-16,1-3-6 0,-1-2 6 15,0 1 10-15,0-3-1 0,-3 1 8 0,-2-3 10 16,1 4 3-16,-2-1 4 0,-3 1 2 16,-2 3-6-16,0-2-6 0,-2 7-6 15,-4-5-5-15,4 5-5 0,0 0-5 16,-22 12-2-16,12-5-6 0,1 8-7 0,1 0-2 16,0 5-8-16,4-1 0 0,1 2-6 15,3-2 2-15,5 5-3 0,1-1 0 16,4-4-2-16,3 0-3 0,2-2 0 0,2-3-1 15,4-4-3-15,2-5 1 0,0-3-5 16,5-4-1-16,2-3 0 0,2-7-3 16,-3-3 2-16,7-6-7 0,-2-8 1 0,0-2-5 15,6-16-6-15,-4-3-9 0,-2-6-1 16,-2-6-1-16,-9 0-3 0,-4 6 5 16,-8 6 3-16,-1 5 3 0,-4 5 11 15,0 6 12-15,0 5 5 0,-4 2-3 0,0 7-3 16,0 4-7-16,-2 7-1 0,0 4 0 15,0 5 2-15,0 0-2 0,-9 31 0 16,6-7 1-16,1 6-2 0,2 10 0 0,-2 3 2 16,2 3-1-16,0 2-2 0,4 7 1 15,-1-4 1-15,0 4 0 0,1-7-6 16,-2-8-2-16,0-5 0 0,-2-4-3 0,0-5 6 16,2-1 3-16,-2-8 10 0,0 0-2 15,0-5 1-15,-2-6-3 0,2-5-2 0,0-1-7 16,0 0 3-16,0 0-2 0,10-28-2 15,-2 14 0-15,-1-1 2 0,6-3-4 16,-3 4-2-16,3-4 0 0,-1 3 0 16,2 4 0-16,-4-1 0 0,2 3 0 0,4 1-4 15,-4 5 1-15,3 0 1 0,0 3 1 16,2 3-3-16,-1 2 5 0,4 3-2 16,3 3 1-16,-2-1 0 0,2 1 1 15,1 1-2-15,1-4 3 0,1 4 0 0,-4-5-3 16,6 1 4-16,-4-2-3 0,1-2 3 15,-4-2 1-15,0-4-2 0,1 1 3 0,-4-4 1 16,4-2-2-16,-5-3 0 0,-1-1 1 16,0 0-2-16,-2-5 4 0,-1 1-1 15,-2 2-4-15,-3-3 2 0,1 3 4 16,-1 0 3-16,-2 1 1 0,0 4 1 0,-2-1-5 16,1 1-6-16,0 3 1 0,-1 2 0 15,-4 3 1-15,0 0-4 0,8 8 4 0,-6 0 0 16,0 2 5-16,2 1-7 0,0 2 2 15,1 3 0-15,-1-1-4 0,3 2-11 16,-1-1-17-16,2-1-29 0,-1 0-22 16,1-1-27-16,2 3-19 0,-1-6-17 0,2 0-15 15,-3-1-17-15,-2-4-380 16,3-5 189-16,0-1 125 0</inkml:trace>
  <inkml:trace contextRef="#ctx0" brushRef="#br0" timeOffset="9658.2421">20582 2296 536 0,'4'-13'-17'0,"3"0"16"0,-3 2 12 16,4-2 4-16,-2 1 3 0,4 1 0 15,-2 1 3-15,2 1 2 0,5 3 0 0,-2 2 2 16,4 2 4-16,-1 4 5 0,4 0-4 16,-4 4 8-16,-1 4 1 0,2 1-4 15,-2 2 3-15,-5 0 7 0,2 1 12 16,-4 0 11-16,0 3 8 0,-2-4 13 0,0-1 10 16,-1-5 16-16,0 2 13 0,1 0 13 15,-4-4 4-15,2-2-6 0,-2 2-14 0,-2-5-13 16,0 0-9-16,0 0-13 0,0 0-17 15,11-16-18-15,-7 7-28 0,2-3-21 16,3-4-31-16,-3 3-34 0,3-2-29 16,3 0-29-16,-2 2-15 0,2-3-16 0,0 3-12 15,1-2-8-15,4 2 3 0,-4 3-361 16,1-1 179-16,2 1 118 0</inkml:trace>
  <inkml:trace contextRef="#ctx0" brushRef="#br0" timeOffset="10109.5183">21100 2113 751 0,'12'-6'-43'15,"-6"1"17"-15,0 4 11 0,0-1 16 16,-6 2 8-16,0 0 13 0,17 6 4 15,-12-1 10-15,-1 4 3 0,2-2-4 0,-2 2 3 16,2 5 7-16,-1 1-1 0,1 0-3 16,-2 2 0-16,2-1 2 0,-1 4-12 15,-3-3 1-15,3 1-1 0,-3-3-2 16,0-1 6-16,0 0 4 0,0-3 19 0,0 0 14 16,0-2 18-16,0-4-5 0,-2 1-9 15,0-6-2-15,0 0-9 0,0 0-2 0,0 0-9 16,10-17-4-16,-8 6-6 0,6-3-5 15,-2-1-2-15,0 0-6 0,0-2-2 16,3 2-5-16,-1-1-5 0,-2 1-3 16,3 4 0-16,0-1-7 0,-1 3 0 0,0 3 2 15,0 0-1-15,4 4-2 0,-4 4 3 16,-8-2 0-16,19 8-3 0,-8 2 3 0,-3-1 2 16,3 3-3-16,-1 1 3 0,-2 0-3 15,1-2 4-15,0 1-1 0,-1 0 1 16,-2-3-1-16,0-2 7 0,1 0 11 15,0-1 10-15,-1 0 8 0,0-4-4 0,0-2-4 16,-6 0-3-16,13-6-4 0,-5-2-7 16,3 1-1-16,0-5-5 0,-1 2-3 0,0-2-1 15,4-1-4-15,-4 2-1 0,3 1-4 16,-3-2 1-16,1 5-3 0,0-3-2 16,-3 6-2-16,2 1-1 0,0 1 0 15,0 2 2-15,0 2-1 0,-1 4-2 0,1 1-1 16,1 1-19-16,0 1-28 0,-3 1-42 15,2 1-53-15,4 1-52 0,-4-1-617 16,0-1 276-16,1-2 183 0</inkml:trace>
  <inkml:trace contextRef="#ctx0" brushRef="#br0" timeOffset="11037.3064">22845 2246 8 0,'2'-10'185'16,"2"-1"1"-16,-2-1 0 0,2-3 1 16,0 0-6-16,-4-2-6 0,2-3-1 15,-4 1-1-15,0 0-8 0,-4-1-10 16,-4 1-16-16,-3 2-14 0,-6 1-12 0,-4 7-12 16,-5 1-9-16,-4 6-16 0,-2 6 0 15,-5 3-13-15,0 3-4 0,-1 9-9 16,2 1-3-16,4 5-6 0,5 3-8 0,5-4-11 15,5 1-8-15,4-2-5 0,5-2 0 16,1 0-2-16,7-4 0 0,0-4 0 16,4-1 0-16,2-4 3 0,3-1-1 0,1-6 2 15,2-1-1-15,4-1 0 0,2-5 1 16,1-1-1-16,2-5-5 0,-2 0 1 16,2 0 3-16,0 0-3 0,1 0-5 15,-6 5 2-15,-1-2-1 0,-1 3 0 0,-1 0-2 16,0 4-1-16,-1 2 2 0,2 0 0 15,2 6 0-15,0-1 1 0,3 5 0 16,0 2 0-16,4 3 2 0,-1 0-2 0,5 1-16 16,0 3-23-16,1 1-20 0,1-3-31 15,1 1-25-15,6-3-30 0,-3-4-58 0,3-1-594 16,2-5 270-16,-1-5 178 0</inkml:trace>
  <inkml:trace contextRef="#ctx0" brushRef="#br0" timeOffset="12225.5231">24148 1744 72 0,'7'-23'264'0,"-7"7"-24"0,-5 5-23 0,-5 2-15 16,-5 4-16-16,-4 5-13 0,-8 2-8 16,-5 7-9-16,-4 2-15 0,3 3-15 15,-2 3-11-15,-1 8-12 0,10-4-8 0,4 4-12 16,7 1-7-16,4-1-14 0,7 0 1 15,6 0-9-15,4 2-4 0,7 1-5 16,6 3-1-16,7-1-10 0,-1 1 2 0,3-1-8 16,-6-4-5-16,0 1-3 0,-3-2-6 15,-2 0-3-15,-6-6 1 0,-3 2 0 16,-4-2-1-16,-6 0 1 0,-6 0-3 16,-3 0 1-16,-4-1-1 0,-2-5-4 0,-1 1-10 15,2-2-14-15,2-4-21 0,1-3-19 16,2-3-23-16,3-2-24 0,8 0-12 0,-5-10-16 15,10-1-9-15,3-2-5 16,7-6-2-16,6-5 6 0,3 2 13 0,5-4 18 16,3-1 17-16,-4 4 27 0,1 4 21 15,-4 0 24-15,1 4 4 0,-5 2 15 16,-4 2 21-16,0 6 18 0,-4 2 9 0,-1 4 10 16,-1 1 6-16,-2 3-1 0,1 6-2 15,0-2-4-15,-2 4-7 0,2 0 3 16,0 1-2-16,0 1-2 0,1 1-6 0,4-1-4 15,-2 0 0-15,3-4-3 0,2 0-1 16,0-2 1-16,2-6-3 0,-1 1-1 0,2-2 6 16,-2-4 3-16,0-2 1 0,-2-2 0 15,-2-1-3-15,-1-4-3 16,-5-3-2-16,0-1-6 0,-7-1-4 0,-2 1-7 16,-4-2-1-16,-5 2-9 0,0 0 2 0,-3 2-7 15,-1-3-5-15,3 5-8 0,-1 0-6 16,2-1-14-16,1 3-8 0,2-1-12 15,4 0 4-15,2 1-3 0,4-1-1 16,4-1-15-16,5-3-3 0,4-1 2 0,4-4 6 16,3-2 5-16,0-1 9 0,6-9 12 15,-4-1 1-15,1-4 17 0,-1-3 4 0,-5 2 14 16,0-4 9-16,-2 5 23 0,-7 2 11 16,2 3 20-16,-6 4 22 0,-2 3 12 15,0 4 10-15,-2 2-7 0,1 3-11 16,-3-1-11-16,1 9-11 0,-6 1-4 0,3 6-6 15,0 0-3-15,-13 17-8 0,7 4 1 16,-4 4-6-16,1 11-2 0,-2 8-4 16,1 2 0-16,4 4-4 0,-1 2-2 15,5 0-1-15,2-8-1 0,0-3-4 0,4 1-4 16,3-3 0-16,-1-5 1 0,2-4-2 16,6 0-6-16,-4-8 4 0,2-3 0 0,4-4-1 15,-2-5 0-15,3-4-2 0,0-3-2 16,2-3 1-16,-3-3-6 0,4-3 1 15,-1-4 1-15,2 1-2 0,-4-4-4 16,1 1 5-16,-4 0 0 0,-2 2-1 0,-1 2-1 16,0 0 4-16,-3 2 3 0,-1 0-5 15,1 1 0-15,-2 2-1 0,-4 2-3 16,-2 1 1-16,0 0-2 0,12 7 2 0,-10 1-2 16,-2-1 4-16,2 5 0 0,-2-3 1 15,2 5-2-15,-2-3 3 0,0 3-3 16,0-3 0-16,0 0 2 0,2 0-6 0,0-4 4 15,-2 0 3-15,2 1-2 0,-2-2-4 16,4-3 7-16,-4-3-2 0,0 0 2 16,19-6 0-16,-12 1 0 0,3-3-1 0,-2-1-1 15,3-3 0-15,-1 2-1 0,2-1 1 16,-2 2-3-16,0-1 0 0,1 1-2 16,-2 0 1-16,-3 4-3 0,0-1 0 15,0 3-1-15,1-2 0 0,1 5 1 0,-8 0 2 16,13 5 1-16,-6-2 0 0,1 6 1 15,0-2 0-15,0 2 1 0,2 2-3 0,-2 1 4 16,0 0 0-16,-2-3-1 0,3 3 0 16,0-3 3-16,-1-1-1 0,-2 0-1 15,3-1 2-15,-1-3 1 0,0 0 0 16,4-3-1-16,-2 1 2 0,2-4-1 16,1 1-3-16,2-1-5 0,0 0-6 0,2-4-7 15,-2 2-15-15,1 0-13 0,2 1-19 16,-2 1-24-16,3-2-24 0,-1 2-41 15,-2 0-49-15,0 0-590 0,-2 0 269 0,-6 2 177 16</inkml:trace>
  <inkml:trace contextRef="#ctx0" brushRef="#br0" timeOffset="12482.3594">24293 2680 2608 0,'-68'16'10'0,"17"-2"15"0,13-3 33 0,8-3 15 15,7-2-4-15,9 0 0 0,6-3 7 16,11-1-6-16,-3-2-7 0,42 0-4 16,5-2-10-16,39-3 1 0,10-7-1 0,5 1 11 15,25-6 11-15,-1 0 0 0,-3 0 4 16,-20 4-3-16,-3-3-12 0,-8 1-1 0,-6 4-8 16,-20 1-7-16,-11 1-3 0,-14 3-4 15,-3 0-5-15,-5 3-18 0,-4-2-28 16,-3 0-35-16,-5 2-60 0,-4-3-65 15,-1 3-66-15,-4-2-69 0,-1 1-752 0,-1-2 360 16,-1 0 239-16</inkml:trace>
  <inkml:trace contextRef="#ctx0" brushRef="#br0" timeOffset="12827.3208">27133 1385 28 0,'6'-33'242'0,"0"11"-5"0,-4 3-8 16,3 3-9-16,-3 3-15 0,1 2-17 15,-3 4-22-15,0 4-19 0,0 3-12 16,0 0 6-16,-12 25 3 0,2 5-5 15,-4 14-1-15,-10 30 3 0,-1 8-10 0,-7 21-6 16,-2 5-17-16,4 5-7 0,-1-1-2 16,1-1-13-16,0-7-4 0,9-18-12 0,2-4-5 15,2-5-6-15,1-7-5 0,4-14-8 16,2-11-1-16,2-9-3 0,1-3-16 16,3-5-31-16,0-4-33 0,-2-2-47 0,1-7-63 15,5-2-93-15,0-4-821 16,3-8 361-16,-3-1 238 0</inkml:trace>
  <inkml:trace contextRef="#ctx0" brushRef="#br0" timeOffset="13290.2447">27838 1623 149 0,'-2'-31'162'0,"0"3"2"16,-4 2-7-16,-6 1 0 0,-2 0-3 0,-5 1-4 16,-3 4-1-16,0 0-6 0,-6 8-9 15,0-2-16-15,1 8-9 0,-3 8-12 0,3 6-9 16,-3 9-7-16,4 6-5 0,-1 11-8 15,6 6-5-15,2 8-7 0,4 1-1 16,2 5-8-16,7 0-5 0,0 6-3 0,4-1-8 16,0 0-29-16,0-4-26 0,-2 3-33 15,1-6-31-15,-2 3-41 0,-1-7-27 16,-2-2-29-16,-7-4-445 0,-2-9 214 16,2-5 141-16</inkml:trace>
  <inkml:trace contextRef="#ctx0" brushRef="#br0" timeOffset="13907.2286">27014 2333 90 0,'-10'-17'132'0,"4"2"3"0,6 0-6 16,2 2-10-16,8-3-11 0,6 3-8 16,4-3-8-16,10 1-8 0,13-2-6 15,5 0-6-15,23-4-2 0,4 2-8 16,5 0-5-16,-5 1-7 0,0-1-4 0,-13 5-8 16,-11 0-1-16,-2 1 4 0,-11 1 15 15,-2 1 16-15,-5-1 18 0,-5 3 4 16,-5-1 5-16,-2 1 2 0,-4 0-8 0,-7-1-11 15,-4 4-7-15,-4-2-10 0,-4 6-6 16,-4-1-6-16,-5 1-5 0,-1 2-6 16,-6 5 1-16,2 0-11 0,-2 3-3 0,-1 2 1 15,2 2-10-15,0 1-1 0,4 1-9 16,4-1-3-16,3 0-2 0,2 1-1 16,4 1 2-16,2-3-4 0,4-3 0 0,4 3 2 15,2-4-1-15,4-2 1 0,0 0 0 16,3-1 0-16,2-4 0 0,2 0 1 15,-1-2-1-15,0 0 0 0,2-4-1 16,-5 1 0-16,2-1 1 0,0-1-1 0,-3 2 1 16,0-2 2-16,-6 2-2 0,3 2-1 15,-2-1-1-15,-3 0-2 0,1 2-1 16,-3 1-3-16,-6 0 0 0,10 6 0 0,-4 0-1 16,2 1 3-16,-2 3 1 0,0 1-1 15,2 0-1-15,0 1 1 0,3-2 3 16,0 1-2-16,2 0-1 0,-1 1 3 0,3-4 0 15,2-1 1-15,2-1 0 0,0-4 3 16,2-2-2-16,1-2 0 0,2-2-1 16,2-2 0-16,0-3-1 0,1-5 1 15,1 0-3-15,-1-2 1 0,1-1 0 0,-7 3 0 16,0 0-2-16,-2 1 2 0,-2 3-2 16,-2 0-1-16,-3 4-4 0,2-2 1 15,-4 7 0-15,0-1 1 0,1 4 1 0,2 3 1 16,-1 3-1-16,3 1 2 0,-2 3 2 15,2 1-2-15,-1 2-3 0,2 2-16 16,-2 0-29-16,1-1-27 0,2-1-19 16,-2-2-30-16,-1 1-15 0,0-4-16 0,-2-3-15 15,-2-3-6-15,1-2 4 0,0-2-369 16,-5-4 184-16,0-4 123 0</inkml:trace>
  <inkml:trace contextRef="#ctx0" brushRef="#br0" timeOffset="14011.476">28826 2157 984 0,'-4'-30'-37'0,"0"-1"22"0,-2 2 15 15,-3 0 22-15,-3-3 17 0,0-1 16 16,0 4 7-16,0-2 2 0,0 1-7 15,2 6-6-15,2 1-7 0,-1 4-12 0,3 2-21 16,4 2-37-16,2 3-28 0,0 1-31 16,6 0-31-16,1-1-254 0,3 3 125 15,0-1 84-15</inkml:trace>
  <inkml:trace contextRef="#ctx0" brushRef="#br0" timeOffset="14504.0616">29044 1507 201 0,'2'-2'224'0,"-2"2"-17"15,4-6-24-15,-4 6-20 0,0 0-16 16,0 0-16-16,-2 20-5 0,0-3-6 16,0 1-5-16,0 7-8 0,0 5-7 15,0 7-7-15,-2 2-9 0,4 2-9 0,-2-1-6 16,2 0-6-16,2-2-6 0,0 0-6 16,0-7 0-16,4-3-7 0,0 1-8 15,2-7-3-15,0-1 0 0,2-2-1 0,0-5-4 16,4-5-2-16,-2-3-2 0,3-3-2 15,0 0-2-15,-2-3-3 0,1-3-1 16,1 0-1-16,0-3-4 0,0 0-1 0,-3-1-1 16,3 1 1-16,-4 0-2 0,-3 3-4 15,0-1 7-15,2-2-7 0,-4 4-5 16,0 0-1-16,-6 2 0 0,12 0 0 16,-12 0 0-16,9 10-1 0,-5-3 5 0,1 3-3 15,-1 2 2-15,0 0-1 0,0 1 1 16,3 1 2-16,-1 0-5 0,-2 0 4 15,2-3-1-15,0 0 7 0,4 0-6 16,-2 0 3-16,2-4 0 0,-1-2-1 0,4 1 1 16,-1-2-2-16,1-4 2 0,-1 0-1 15,2 0 0-15,0-2 0 0,-4 0-3 16,4 0 2-16,-4 0-4 0,1 0 2 0,-1 0 1 16,1 2-3-16,-5-2 0 0,-6 2-4 15,13 2-2-15,-5 0 3 0,-2 2 0 16,4 0-1-16,-4 1 3 0,2 1-12 0,-2 0-24 15,3 0-27-15,-1 0-43 0,1-1-25 16,-1 1-33-16,3-2-23 0,-1 0-17 16,0-4-434-16,-10 0 217 0,20-6 144 15</inkml:trace>
  <inkml:trace contextRef="#ctx0" brushRef="#br0" timeOffset="14886.7974">29817 2113 297 0,'15'-14'-1'0,"-5"4"10"0,5 1 10 15,-2 3 6-15,-1 1 7 0,4 0 1 0,0 2-1 16,3 3 1-16,1 0 1 0,2 3-2 15,2 3 0-15,1 1 5 0,-3 4 15 16,-2 0-10-16,0 0 7 0,-4 0 6 16,2 3-13-16,-8-3 5 0,-1 1 15 0,-3-3 22 15,-2 1 6-15,0-2 3 0,-4-2 1 16,0-3 2-16,0-3 6 0,0 0 4 16,0 0-12-16,0 0-7 0,0 0-4 0,0 0-12 15,-2-17-7-15,6 10-9 0,3-3-4 16,4-1-7-16,-3 0-5 0,4-1-3 15,4 2-4-15,0-5-2 0,3 2-2 16,1-2-6-16,-2 1-3 0,6-5-3 0,-1 0-7 16,1 0 1-16,-4-2-4 0,2 3-3 15,-8 0 2-15,0 3-3 0,-4 1 5 16,-4 0-2-16,1 6 2 0,-7-3 0 0,-2 5 5 16,-1 3 3-16,3 3 2 0,-12-3 2 15,12 3 4-15,-15 11 2 0,8-4 0 16,1 3-2-16,0 4 4 0,2-1-2 0,4 0-2 15,2 2-2-15,2 2-2 0,4 4-8 16,3-4-37-16,4 2-56 0,8 2-64 16,-1-7-75-16,4 0-551 0,6-2 262 15,3 0 174-15</inkml:trace>
  <inkml:trace contextRef="#ctx0" brushRef="#br0" timeOffset="14986.8268">31030 2166 19 0,'13'-2'171'0,"-3"1"-1"0,-1-2 0 16,-3 1-11-16,-2-2-19 0,-2 1-32 0,-2 3-54 15,2-7-50-15,-2 1-89 0,0 6-225 16,-6-12 106-16,2 6 69 0</inkml:trace>
  <inkml:trace contextRef="#ctx0" brushRef="#br0" timeOffset="20214.2874">10853 3844 64 0,'0'-12'183'16,"2"3"-32"-16,3 2-1 0,2 0-13 0,1 1-15 16,5 4-8-16,1 2-11 0,6 3-9 15,0 5-6-15,4 3 0 0,3 8-5 16,-1 4-8-16,4 5-2 0,-1 7-2 0,1 1-4 16,-4 4-7-16,-6 2-4 0,0 0-4 15,-2-1-5-15,-5-4-1 0,-2-5-4 16,-3 1 2-16,-3-8 12 0,1-3 15 15,-4-2 19-15,2-4 11 0,-2-2 1 0,-2-4-8 16,0-3-10-16,-2-6-6 0,2-1-8 0,0 0-10 16,-6-17-7-16,6 2-5 0,4-1-4 15,0-9-5-15,6-8-7 0,4-1-15 16,2-10-18-16,1 0-28 0,3 0-30 16,0 2-31-16,2 5-29 0,3 2-17 15,-4 7-23-15,-2 5-18 0,1 4-11 0,-4 7 1 16,-1 2-3-16,0 7-393 0,-4 3 198 15,1 3 131-15</inkml:trace>
  <inkml:trace contextRef="#ctx0" brushRef="#br0" timeOffset="20982.3965">11667 4014 471 0,'6'7'-11'15,"2"-1"18"-15,1-1 22 0,-1 0 15 16,1-4 6-16,1-1 14 0,3 0 0 0,2-3 12 16,0-3-7-16,-1-2 0 0,2 1 2 15,-2-3 11-15,-3 1 4 0,1-1 3 16,-3-2 4-16,-2 3 6 0,-1 2-1 0,-4-2-4 15,-2 3-6-15,0 6-8 0,-8-7-11 16,-1 7-4-16,9 0-5 0,-21 13-5 16,10-2-4-16,-1 3-7 0,-2 5-8 0,4 3 5 15,4 1-6-15,0-1-4 0,4 3-6 16,0-2 0-16,6-4-4 0,2 3 4 16,4-3-4-16,5-1-1 0,4-5 1 15,2-5-8-15,3-4 0 0,3-5-2 0,3-5 4 16,4-8-5-16,4-5 0 0,2-5-1 15,13-11-4-15,0-7 2 0,-5-6-3 0,-3-3 2 16,-3-3-1-16,-2-3-2 0,-3 2 0 16,-13 8-3-16,-2 4 3 0,-5 6 6 15,-6 6 19-15,-1 6 10 0,-1 0-1 16,-1 6 1-16,-2 2-8 0,0 3-6 0,-3 6-1 16,-3 4-4-16,0 4 0 0,0 0-5 15,0 0 1-15,-11 26 0 0,5-4-1 0,0 6 2 16,1 6-2-16,-1 4 0 0,2 3-3 15,-2 2-1-15,1-3-1 0,1 2-1 16,2-2 1-16,-5-7 1 0,5-1-2 16,0-6 1-16,-2-2-4 0,4-6 3 0,-2-1 1 15,0-2-2-15,2-5 2 0,0-2-4 16,2-5 0-16,-2-3-3 0,0 0 1 0,12-13-2 16,-3 2-3-16,0 1 0 0,1-3-8 15,1 3 1-15,-1-1 1 0,3 0-1 16,0 4-1-16,-3-2 0 0,0 6 1 15,2 0 1-15,-2 6-1 0,3-1 5 0,-1 4 0 16,1 1 0-16,2 3-1 0,1 1 4 16,2 2-6-16,-1 2 6 0,2-2 0 0,0 1-1 15,2-1 0-15,0-3 0 16,0-2 0-16,1-3-3 0,-2-3 3 0,2 0 4 16,-1-4-4-16,0 0 2 0,-2-2 0 15,3-3-2-15,-2-3 2 0,0-1-1 0,-1-1 1 16,-5-1-1-16,4-1 1 0,-6-1-2 15,-2 4 0-15,2 0-4 0,-4 0 5 16,0 0 2-16,-2 4-5 0,3 1 1 16,-5 0-1-16,1 5 0 0,-5 1 0 0,0 0 1 15,0 0 0-15,8 14-2 0,-6-2 3 16,-2 0 3-16,2 3-2 0,0 0 1 0,3 2 2 16,-1 1-4-16,2-1 3 0,0 0-2 15,3 0-2-15,0 0-23 0,-1-4-29 16,2 1-24-16,1-5-28 0,4 1-38 15,0-2-31-15,-1-4-20 0,2-4-521 0,-2 0 244 16,3-4 160-16</inkml:trace>
  <inkml:trace contextRef="#ctx0" brushRef="#br0" timeOffset="21251.337">13382 4038 389 0,'10'-17'25'0,"-4"5"7"16,2-1 7-16,-4 6 3 0,3 0 6 16,-3 1 6-16,1 0-4 0,-1 2-4 15,0 1-7-15,2 0-4 0,3 2-3 16,-9 1 0-16,16 4-1 0,-6-1-2 0,-2 2-1 15,0 6 1-15,0-2 3 0,-1 4 5 0,0 0-5 16,-1 1 2-16,-4-1-1 16,2 2 8-16,-4-1 11 0,0-3 12 0,-2 0 12 15,2-1 11-15,-4-1 8 0,2-2 9 16,-2 0 2-16,-1-3-5 0,-2-1-8 0,7-3-6 16,-10-1-7-16,10 1-8 0,-8-8-7 15,6 0-8-15,2-1-5 0,0-1-8 16,4-1-7-16,2-3-18 0,0 1-20 15,0-2-25-15,6 1-27 0,-2-2-34 0,5 1-28 16,-3 2-34-16,4-4-28 0,-2 3-460 16,3-1 217-16,-2 2 142 0</inkml:trace>
  <inkml:trace contextRef="#ctx0" brushRef="#br0" timeOffset="21950.3291">13931 3812 92 0,'2'9'111'0,"0"1"-4"0,-2 3-10 0,3 2-7 16,-1 3-7-16,2 0-3 0,-4 1-4 15,0 1-9-15,2-1-2 16,-2-2-8-16,0 1-7 0,0-3-1 0,0-2 7 0,0-2 14 16,0-1 16-16,0-1 16 0,-2-2-7 15,0-3-9-15,2-4-5 0,0 0-7 16,0 0-6-16,0 0-11 0,0 0-5 15,4-22-6-15,0 8-5 0,3 2-4 0,1-5-4 16,1 1-2-16,1-3-4 0,0 3-4 16,2-1-21-16,-2 4 0 0,3 0-1 15,-3 3-2-15,1 2 1 0,0 1 0 0,-1 2 2 16,0 5 0-16,2 0 0 0,-2 5 4 16,0 2-2-16,1 3-3 0,-2 1 3 15,-1 1 1-15,0 3-2 0,1-2 4 16,-1 3 3-16,-2-3 2 0,1 2 7 0,0-2 5 15,-1 1 10-15,0-3-3 0,0 1 1 16,-2-1 9-16,0-4 4 0,1 3 4 0,0-2 6 16,-3-1 2-16,2 1 5 0,-2-2 7 15,-2 0 0-15,2-1 7 0,0 1 7 16,0-2 7-16,0 1 5 0,-2-5 13 16,2 8 3-16,-2-5 16 0,0-3 5 0,2 6 14 15,-2-6 10-15,0 6 6 0,0-6 3 16,0 0-6-16,0 0-8 0,0 0-8 0,-2 5-8 15,2-5-9-15,0 0-8 0,0 0-15 16,0 0-12-16,0 0-8 0,0 0-10 16,0 0-3-16,0 0-8 0,0 0-7 15,0 0-3-15,0 0-5 0,0 0-1 0,0 0-26 16,0 0-1-16,0 0-1 0,0 0 1 16,0 0 3-16,15-9-1 0,-15 9 1 0,0 0 0 15,7-3-3-15,-7 3 0 0,0 0-2 16,6-2-6-16,-6 2 0 0,6-3-1 15,-6 3-1-15,0 0-4 0,0 0-2 0,11 0-4 16,-11 0 2-16,0 0-2 0,8-1-5 16,-8 1 0-16,0 0-5 0,0 0-8 15,0 0-6-15,0 0-11 0,10 4-12 0,-10-4-15 16,0 0-20-16,0 0-22 0,0 0-25 16,4 3-24-16,-4-3-36 0,0 0-52 15,0 0-61-15,2 2-71 0,-2-2-1046 0,0 0 483 16,12-11 319-16</inkml:trace>
  <inkml:trace contextRef="#ctx0" brushRef="#br0" timeOffset="23109.6584">16220 2987 194 0,'-15'0'188'0,"-4"2"-9"16,-2 5-13-16,-5 7-12 0,-2 7-14 15,-1 9-10-15,1 8-10 0,-2 17-9 0,10-3-6 16,7-3-6-16,7 5-6 0,6 3-3 16,10 17-3-16,7 2-8 0,7-3-1 15,7-3-4-15,5-3-3 0,0-5-2 16,4-6-2-16,-1-7-3 0,-3 0-1 0,-5-9 1 15,-5-10-1-15,-4-5 7 0,-2-1-2 16,-1-1 5-16,-2-6 4 0,-2 0 4 0,-1 0 4 16,-3-6 8-16,0 3 9 0,-3-3 7 15,0 0 15-15,1-4 10 0,-2 0 15 16,-1 0 13-16,-2-1 2 0,0-1 10 16,0-2 2-16,1-1-1 0,-5-2-7 0,6 8-12 15,-2-6-13-15,-4-2-20 0,0 0-12 16,6 3-11-16,-6-3 3 0,7 0-19 0,-7 0-10 15,0 0-6-15,0 0 1 0,7 3-19 16,-7-3 0-16,0 0-9 0,0 0-4 16,0 0-2-16,12 0-6 0,-12 0-5 0,0 0 1 15,0 0-3-15,8 0-6 0,-8 0-6 16,0 0 2-16,0 0-2 0,14-3 0 16,-14 3-3-16,0 0-3 0,8-3 3 15,-8 3-3-15,0 0-2 0,10 0-2 0,-10 0 0 16,0 0 7-16,0 0-9 0,11-2-4 15,-11 2-1-15,0 0-5 0,0 0-4 0,8 0 0 16,-8 0-1-16,0 0-4 0,7-2 0 16,-7 2-3-16,0 0-2 0,0 0 1 15,0 0-1-15,0 0-3 0,0 0 2 16,0 0-2-16,0 0-3 0,0 0-3 0,0 0 3 16,0 0-5-16,0 0-2 0,0 0-5 15,0 0 1-15,0 0 1 0,0 0-3 0,0 0 0 16,0 0 1-16,0 0 2 0,0 0-2 15,0 0-5-15,0 0 5 0,10 0 0 16,-10 0-6-16,0 0 4 0,0 0-2 0,0 0-3 16,0 0 4-16,0 0-2 0,0 0 3 15,0 0 2-15,0 0-6 0,0 0-3 16,0 0 4-16,0 0 2 0,0 0-3 16,0 0 3-16,0 0-1 0,0 0 2 0,0 0 2 15,0 0-1-15,0 0 8 0,0 0 8 16,0 0 0-16,0 0-2 0,0 0 1 0,0 0 12 15,0 0-6-15,0 0 6 0,0 0 1 16,0 0-2-16,0 0 5 0,0 0-1 16,0 0-2-16,0 0 7 0,0 0 0 15,0 0 0-15,0 0 2 0,0 0 2 0,0 0-3 16,0 0 1-16,0 0 4 0,0 0-1 16,0 0 1-16,0 0-3 0,0 0 7 0,0 0-1 15,0 0-4-15,0 0 4 0,0 0-4 16,0 0 0-16,0 0 0 0,0 0-2 15,0 0 11-15,0 0-7 0,0 0 1 16,0 0-1-16,0 0 2 0,0 0 3 0,0 0 0 16,0 0-5-16,0 0 1 0,0 0 0 15,0 0 2-15,0 0 3 0,0 0-6 0,0 0 9 16,0 0-9-16,0 0 3 0,0 0 1 16,0 0-3-16,0 0 5 0,0 0-1 0,0 0-2 15,0 0 4-15,0 0-5 0,0 0-1 16,0 0 1-16,0 0-2 0,0 0 2 15,0 0 0-15,0 0 1 0,0 0-1 16,0 0 0-16,0 0-4 0,0 0-2 0,0 0-8 16,0 0-12-16,0 0-1 0,0 0-5 15,0 0 0-15,0 0-3 0,0 0 3 16,0 0 3-16,0 0-1 0,0 0 0 0,0 0-1 16,0 0 4-16,0 0-1 0,0 0-1 15,0 0-10-15,0 0-13 0,0 0-16 16,0 0-24-16,0 0-37 0,0 0-39 0,0 0-24 15,0 0-21-15,0 0-28 0,0 0-538 16,-15-6 265-16,13-2 175 0</inkml:trace>
  <inkml:trace contextRef="#ctx0" brushRef="#br0" timeOffset="23631.1544">16355 3589 34 0,'-4'-7'102'0,"0"-2"-14"16,2 2-8-16,2 0-6 0,-2-1-9 0,4-2-9 16,-2 3-6-16,2-1-2 0,0 0-6 15,0 3 0-15,0-3-7 0,2 2-10 16,-2-1 5-16,0 1-7 0,-2 2 1 16,0 4-1-16,4-9 5 0,-4 4 1 0,0 5 2 15,0-7-1-15,0 7-5 0,-2-6 1 16,2 6-4-16,-2-5-7 0,2 5 6 0,-4-4-10 15,4 4-2-15,-6-4-14 16,6 4-19-16,0 0-21 0,-8-2-21 0,8 2-27 16,0 0-198-16,-14 0 99 0,14 0 65 15</inkml:trace>
  <inkml:trace contextRef="#ctx0" brushRef="#br0" timeOffset="24058.5531">16052 3225 140 0,'-2'-8'159'16,"0"3"2"-16,0-3-13 0,-2 2-5 15,4 0-11-15,-2 1-9 0,0 0-8 0,0-1-4 16,2 6-12-16,-4-10-9 0,1 4-3 15,0 3-3-15,3 3-8 0,-2-6 1 16,0 1-6-16,2 5-3 0,-2-5-12 0,2 5-6 16,0 0-2-16,0 0-9 0,0 0-4 15,0 0-2-15,-4 17 3 0,4 7 16 16,2 7 4-16,-2 11 2 0,4 13 6 0,0 30 7 16,2 4-1-16,0 4 0 0,0 7-4 15,2-1-3-15,3 18-6 0,-3-19-5 16,3-7-3-16,0 0-4 0,-1-5-3 15,0-6-2-15,2-5-6 0,-4-15-3 0,-2-12-4 16,-2-6 2-16,2-3-7 0,-1-4 0 16,-1-4 0-16,-1-4-4 0,1-3-3 0,-2-5-8 15,0 1-18-15,-2-6-15 0,2-2-41 16,-4-5-57-16,2-1-53 0,0-6-29 16,0 0-38-16,0 0-575 0,-13-22 278 15,6 3 184-15</inkml:trace>
  <inkml:trace contextRef="#ctx0" brushRef="#br0" timeOffset="24637.9015">15989 3065 106 0,'-2'-16'168'16,"0"4"-9"-16,-1 0-12 0,3 0-8 15,-2 3-12-15,4 1-12 0,1-1-4 16,1-1-16-16,2 2-7 0,5-3-4 0,3-1-13 16,8 5-8-16,3 0-5 0,5 2-6 15,2 1-3-15,2 7-11 0,3 0 1 16,3 3-3-16,1 4-2 0,-3 2-9 0,2 7 0 16,-2-1-1-16,-3 5 3 0,-11 0 0 15,2 2 10-15,-7 2 10 0,-4 1 9 16,-4 3 6-16,-7-3 6 0,-4 3 1 15,-6 3 0-15,-5 2 0 0,-8 3-8 0,-6-1 0 16,-3-3-1-16,-4 0 1 0,-2-5 4 16,-1-1-5-16,-2-5 0 0,1 1-2 15,4-8-3-15,3 2 2 0,3-2 6 16,6-5-8-16,0 0 3 0,6-3-7 0,0 1 4 16,2-3-6-16,1 1-5 0,1-2 3 15,4-1-13-15,1-1-5 0,3 0 2 0,2-4-7 16,0 0 2-16,17 6-6 0,-4-4-3 15,3 2-2-15,4 1 2 0,3 1-3 16,4 5 4-16,6 1-1 0,3 4 0 0,1 5-5 16,5 4-2-16,14 11 2 0,-5-1 0 15,-1 5-1-15,-1 0-2 0,-5 0 3 16,-5-3-7-16,5 4 7 0,-8-5 5 0,-7-3-9 16,-1-2 0-16,2 0 1 0,-5 0-1 15,-3-4 0-15,-2-2 7 0,-2-3-11 16,-4-2 1-16,1-4 1 0,0 2-3 0,-4-4-15 15,-1 0-20-15,0-3-24 0,0 2-36 16,-2-5-38-16,-2 1-40 0,0 0-43 16,0-3-30-16,-1-5-42 0,1-1-612 0,1-3 305 15,-1-4 202-15</inkml:trace>
  <inkml:trace contextRef="#ctx0" brushRef="#br0" timeOffset="25302.2554">17229 3609 166 0,'0'0'172'0,"0"0"-4"15,0 0-1-15,-6 18-13 0,4-5-5 16,4 8-4-16,-2 4-9 0,2 3-7 0,2 3-10 16,-1 8-1-16,3 0-11 0,0 1-9 15,-2 0-11-15,2-1-6 0,0 1-9 0,2-5-7 16,-2-4-2-16,-2-2-8 15,0-7-4-15,-2-1 1 0,2-4 15 0,-2 0 13 16,0-7-4-16,-2-4-1 0,0-6-7 16,0 0-9-16,0 0-7 0,-10-28-7 0,6 6-4 15,-2-6-6-15,0-8-1 0,-2-6-3 16,2-8-3-16,2 6-4 0,4-2-3 16,0 3-6-16,2 1 2 0,2-1-3 0,2 4-2 15,6 0-1-15,0 3 0 0,1 4-5 16,4 2 3-16,2 2-1 0,3 6-4 15,0 3-2-15,-3 4 4 0,5 5-2 0,-6 5-1 16,4 2 1-16,-3 6 1 0,0 0-4 16,-2 7 3-16,0 4-3 0,-4 2 1 15,-3 5 0-15,-4 3 0 0,-4 2 0 16,0 1 0-16,-4-1 0 0,-4 3-2 0,0-3 2 16,-2 1-2-16,-1-2 0 0,-2 0 2 15,1-4-6-15,1 0 6 0,-1-2-2 0,4-6 0 16,-1 2 2-16,2-1-2 0,1-5 0 15,2 2-3-15,2-1 5 0,2 0-3 16,5-2 0-16,2 3 3 0,3-2-5 16,1-2 6-16,4 4-3 0,-2-3 2 0,5 3-3 15,0 2 1-15,1-1 2 0,-2 1-1 16,0 2 0-16,1 0 4 0,-4 0-5 16,-4 2 2-16,1 0 1 0,-2 1-2 0,-5-2 3 15,-1 1 5-15,-3 3 1 0,-2-2 8 16,-7 1 0-16,-1-3-1 0,-5 3 7 15,-2-1-2-15,-5-3-1 0,-4-2-3 0,-4-2 1 16,1-1 1-16,-1-2-6 0,-1-3-2 16,1-2-6-16,2 0-3 0,0-6-18 0,0 0-21 15,3-4-33-15,1-5-36 16,4 3-31-16,2-4-28 0,6-1-40 0,4-1-41 16,2-2-612-16,8 0 291 0,0-8 193 15</inkml:trace>
  <inkml:trace contextRef="#ctx0" brushRef="#br0" timeOffset="25679.5238">17930 3668 71 0,'8'16'190'0,"1"2"-3"0,-1 3-11 15,0 7-8-15,2 5-5 0,-2-1-8 0,0 4-11 16,0 0-13-16,-1 0-8 0,-1 0-12 15,1 0-10-15,-1-1-5 0,0-5-11 0,-4-3-8 16,3-2-7-16,-3-4-1 0,2-2 3 16,-2-2 10-16,4-2 14 0,-4-5 6 15,-2-4-5-15,0-4-12 0,0-2-6 16,0 0-10-16,-8-19-4 0,4 1-6 0,0-6-7 16,-3-5-7-16,3-7-4 0,0-4-4 15,0-2-7-15,1-2 1 0,3 0-3 0,0 2-7 16,3 2-2-16,1 0 1 0,2 3-6 15,1 2 0-15,3 0-7 0,2 3 4 16,2 2 0-16,2 3 0 0,-1 2-5 16,0 3 1-16,0 3-4 0,2 3-6 0,0 2-13 15,-1 3-19-15,-2 2-29 0,2 1-27 16,-1 4-27-16,-2 4-31 0,-2 2-37 0,-1 2-45 16,-4 5-598-16,0 1 281 15,-6 3 187-15</inkml:trace>
  <inkml:trace contextRef="#ctx0" brushRef="#br0" timeOffset="25837.1856">18099 3846 34 0,'-4'7'139'16,"1"-3"1"-16,1 0 4 0,2-4-5 15,7 6-6-15,0-5-5 0,1-1-12 16,-8 0-8-16,23-3-13 0,-8-1-11 0,4 0-3 16,0-1-9-16,4-1-10 0,0 0-12 15,1 0-26-15,0 1-35 0,0-1-46 0,-4 2-40 16,-1-2-374-16,1 2 160 0,4-4 106 15</inkml:trace>
  <inkml:trace contextRef="#ctx0" brushRef="#br0" timeOffset="26160.5927">18971 3588 160 0,'2'-6'164'0,"-4"0"-7"15,-4 1-12-15,-2 4-9 0,-5 1-6 0,-9 3-4 16,0 1-6-16,-4 4-8 0,-2 2-9 15,3 1-9-15,1 2-9 0,6 2-6 0,-2 1-5 16,6 2-7-16,3 2-6 0,5 3-5 16,6-2-4-16,6-1-8 0,5 5-4 15,7 2-2-15,2 0-1 0,8 3-5 16,-1 1-7-16,-4-7 0 0,2 1-2 0,-1 1-2 16,-3-1-1-16,0-1-3 0,-4 0 0 15,-5-5-2-15,-2 0 13 0,-4 1 9 16,-4-4 9-16,-4 2 3 0,-4-4-4 0,-8 4-3 15,-2-4-4-15,-8-1-5 0,-1-1-7 16,-7-4 2-16,-4 0-13 0,5-4-16 16,-1-2-24-16,0-2-28 0,2-4-28 0,3-1-44 15,1-5-44-15,3-4-49 0,4-5-459 16,6-3 230-16,5-5 152 0</inkml:trace>
  <inkml:trace contextRef="#ctx0" brushRef="#br0" timeOffset="26677.9416">19777 2823 155 0,'-6'-10'186'0,"-2"4"-16"15,-3 3-10-15,-6 3-7 0,-2 6-7 16,-11 7-4-16,-5 10 5 0,-19 17-7 16,0 9 0-16,-14 22-7 0,-2 9-15 15,7 7-2-15,1 9-12 0,9 4-9 16,13-2-7-16,10 5-5 0,18-20-8 0,5 3-4 16,7-4-6-16,13 0-4 0,2-3-7 0,8-8-4 15,3-6-4-15,5-1-2 0,3-10-7 16,8-2-1-16,-1-8 0 0,-3-9-7 15,-2-6-1-15,-3-4-1 0,3 0-2 16,-4-6-2-16,-4-2-4 0,-1-1 0 0,-5-3-3 16,-1-2 0-16,-2 1-2 0,-2-5-6 15,-3 3 2-15,0-2 0 0,-2-1 1 16,-2-1-3-16,1 0-5 0,-2-2 3 0,-1 0-1 16,-1 1 3-16,1-1-4 0,-2-1 0 15,-2 2-1-15,3-4 3 0,-3 4-2 16,-4-5-2-16,9 2 2 0,-5 3-1 0,0-4-1 15,-4-1 0-15,6 5 0 0,-6-5-4 16,6 3 0-16,-6-3 4 0,0 0-2 16,7 4-3-16,-7-4-8 0,0 0-8 15,2 3-13-15,-2-3-14 0,0 0-18 0,3 4-27 16,-3-4-25-16,0 0-28 0,0 0-52 16,0 0-637-16,0 0 283 0,0 0 187 15</inkml:trace>
  <inkml:trace contextRef="#ctx0" brushRef="#br0" timeOffset="27412.554">20529 3518 67 0,'0'0'185'0,"0"0"-3"0,0 0 1 16,0 21 2-16,0-1 4 0,2 6-6 15,1 10 3-15,1 6-7 0,0 11-13 0,4 22-7 16,1 2-12-16,-3 6-11 0,2-2-13 15,1 0-11-15,0-2-13 0,-1-4-12 16,-2-13-3-16,0-6-13 0,0-5-5 16,0-3-4-16,0-8-8 0,-2-3-7 0,-2-7-3 15,2-2-7-15,0-5-8 0,-2-4-1 16,0-3-7-16,0-7-7 0,-2-5-3 16,3-4-3-16,-3 0-3 0,-3-19-5 15,3 0-3-15,-2-10-3 0,-2-10-4 0,0-13 0 16,0-6-1-16,-4-21 0 0,2-3-1 15,0-2 2-15,6 1 1 0,-2 17 1 16,4 7-1-16,0 5 2 0,4 5-1 0,-2 9 2 16,2 2 0-16,2 2 0 0,3 5 0 15,2 3 1-15,4 3 1 0,-1 6-2 0,4 4 2 16,2 3 0-16,2 5-2 0,-3 1 2 16,1 4 1-16,-4 0 1 0,4 6 0 15,-6 2 2-15,-1 4 2 0,-2 1 2 0,-2 2-3 16,-5 2 3-16,-6 3-1 0,-2 0 2 15,-4 6 2-15,-7-4-1 0,-4 5 1 16,-2 0 0-16,-3-3-3 0,-2 2 2 16,-2-5-16-16,-2-1-27 0,1-1-34 0,3-4-35 15,3-2-38-15,4-3-52 0,2-4-49 16,5-2-510-16,4-7 257 0,6 5 169 16</inkml:trace>
  <inkml:trace contextRef="#ctx0" brushRef="#br0" timeOffset="27879.8519">21065 3592 42 0,'17'6'96'0,"-1"2"-6"16,4 3 3-16,-4 3-5 0,-1 1-3 0,0 4-11 16,-2 0 9-16,-5 2-1 0,-2-3-7 15,1 1 2-15,-3-1 5 0,1-2-2 16,-3-3 5-16,2-1 4 0,-2-1 4 0,0-4-5 15,-2 1-8-15,4-4-7 0,-4-4-9 16,6 0-8-16,-6 0-3 0,14-12-11 16,-6 5 2-16,4-2-8 0,-1-3-5 0,4 3 0 15,-2-2-5-15,1 0-5 0,2 2-5 16,0 0-3-16,-1 5-3 0,2 0-1 16,0 2-2-16,-5 2 2 0,6 6 0 15,0-2-1-15,2 5-1 0,-1 3 1 0,4 1-2 16,0 3 0-16,3 2-1 0,1-3-3 15,-1 0 1-15,-2-3 3 0,2-1 4 16,0-1-2-16,-1-3 4 0,1-1 3 0,-1 0 4 16,-4-6 9-16,0 0 14 0,-1-4 8 15,-2-4 2-15,2 1-3 0,-4-7-3 16,-3-1 0-16,-3 2-8 0,-3-5 2 0,-5 3-5 16,-2-1-4-16,-4-2-7 0,-7 0-4 15,-2 1-1-15,-3 2-3 0,-4 2-2 16,0 1-10-16,-2 3-15 0,1 0-21 15,0 1-18-15,2 4-22 0,1 0-26 0,4 2-26 16,1 2-31-16,1 0-20 0,3 0-21 16,9 0-412-16,-11-1 206 0,11 1 137 0</inkml:trace>
  <inkml:trace contextRef="#ctx0" brushRef="#br0" timeOffset="28290.5711">21998 3421 10 0,'4'-4'126'15,"1"3"-17"-15,-5 1 4 0,0 0 1 16,6 15 3-16,-6-4-3 0,0 4-2 0,0 4-5 16,0 6-4-16,0 3-5 0,0 3-8 15,-2 1-11-15,2 8-2 0,-2-1-9 16,2-5-3-16,0-1-9 0,-2-5-3 0,2-2-6 16,0-2 7-16,-3-3 22 0,3-5 17 15,0-1 13-15,0-1-5 0,0-8-8 16,0-2-11-16,0-4-9 0,0 0-8 0,0 0-6 15,0 0-7-15,19-24-5 0,-11 12-4 16,8-4-9-16,-4-1-4 0,5 3-8 16,0-3-3-16,0 7 0 0,3-2-5 15,-2 2-1-15,0 2-3 0,-2 4-3 0,1 2 2 16,-2 2-2-16,2 2 2 0,-3 4-1 16,0 4-2-16,-2 2 1 0,-4 0-3 0,1 3 4 15,-5 1-1-15,0 2 0 0,-1 1 0 16,-3-1 4-16,-5 1-2 0,-1-1-1 15,-3-3 3-15,-3 1-3 0,2-1-1 16,-6-2 1-16,4-4-13 0,-3-3-22 0,0-2-28 16,2-5-32-16,5-2-23 0,-2-3-17 15,3-6-27-15,0-1-11 0,5-3-11 16,2-8-9-16,2-2-434 0,5-9 210 0,4-1 139 16</inkml:trace>
  <inkml:trace contextRef="#ctx0" brushRef="#br0" timeOffset="29215.4671">22334 3346 464 0,'14'-26'15'0,"-4"2"10"0,-4 10 7 15,0 1-2-15,-1 5 6 0,-1 4 25 16,0 6 8-16,-4-2 18 0,5 14-1 16,-3-3 17-16,-2 7 3 0,2 3 0 15,-2 7 5-15,0 0-8 0,2 5-6 0,-4 8-1 16,4 1-5-16,-2 2-8 0,0 1-12 16,2-4-3-16,-2 1-9 0,2-2-5 0,-2-5-5 15,0-1-10-15,0-7-22 0,2-1-26 16,0-5-27-16,0-4-15 0,3 0-26 15,-1-6-22-15,4 1-11 0,-2-5-1 16,6-1 12-16,-4-2 12 0,0 0 6 16,2-3 11-16,2 2 12 0,-4-1 18 0,2-2 15 15,-1 0 17-15,1-2 15 0,1-1 6 16,-2 2 6-16,1-3 7 0,0 0 2 16,6-2 7-16,-4-1 2 0,1-1 2 0,0 1-2 15,-1-5 2-15,1 0 3 0,-1 1 0 16,0 0 5-16,-2-3 6 0,-2 3 3 15,1 0 9-15,-3 2 3 0,-2-1-5 0,1 1-2 16,-3 0-9-16,-4 3-2 0,0-1-5 16,2 7-4-16,-11-3-5 0,4 3-3 15,7 0-1-15,-18 7 0 0,6 0 1 0,2 4-2 16,2-1-2-16,0 7-1 0,1-5-2 16,-1 4-1-16,3-3-3 0,1 2-7 0,4-2 3 15,0 1-1-15,2-3-2 0,0-1-9 16,3-2-9-16,1 3-13 0,0-8-17 15,3 1-4-15,1-2-7 0,0-4-3 16,2-2-7-16,0-3-1 0,1-3 7 0,2 1 8 16,0-7 6-16,-1 0 1 0,4 0 6 15,-4-3-1-15,1 2 7 0,2 1-1 16,-4-1 7-16,-1 4 5 0,-1 1 9 16,2 2 3-16,-5-1 0 0,0 3-1 0,-2-1 2 15,2 6-1-15,-2-2 0 0,0 5 0 16,-6 0 1-16,12 5-2 0,-7 1 2 15,-1 1 2-15,2 2-1 0,-1 2-2 0,-1 1 2 16,-2 2-1-16,2-3-2 0,-1-1 1 16,-1 0-1-16,0-1 2 0,0 0 0 15,0-3 3-15,2 2 11 0,-4-3 10 0,2-1 2 16,0 0-1-16,-2-4-1 0,0 0-5 16,0 0-1-16,0 0-2 0,12-11 2 15,-6 7-6-15,0-4 1 0,-2 2-3 16,2 1 1-16,-2-1-5 0,3 2 2 0,-1-1-3 15,0-1-1-15,1 3 1 0,-1-2-3 16,1 2 1-16,-7 3-6 0,14 0 6 0,-8 0-4 16,4 3 1-16,-2 2 0 0,0-2-1 15,0 3 1-15,-1 3-4 0,1 1 3 16,1-1 1-16,-3-1-3 0,1 0 1 16,-3-1-2-16,0 1-1 0,2-2-3 0,-2-1 5 15,1-1 4-15,-3 0-3 0,-2-4-2 16,9 0-3-16,-9 0 8 0,8-6-4 15,-4-1-1-15,2-2 3 0,5-2-1 0,-2 0-2 16,1-1 4-16,3 1-4 0,-3 0 0 16,3 0 2-16,-2 1 0 0,1 1-3 15,-2 0-2-15,2 2 4 0,-2 4-1 0,-2-1-4 16,3 4 4-16,-2-2 1 0,-9 2 1 16,17 7-1-16,-9-4 1 0,-2 6 2 15,0-1-5-15,1 3-17 0,-2-2-29 16,-1 4-45-16,-2 1-68 0,0-1-541 0,2-4 239 15,0 1 157-15</inkml:trace>
  <inkml:trace contextRef="#ctx0" brushRef="#br0" timeOffset="29405.5294">23844 4010 123 0,'2'25'188'15,"0"-3"-18"-15,-4 1-14 0,0 0-15 16,2-5-12-16,-3 3-14 0,3 1-12 0,-2-1-11 16,0-2-19-16,-2 2-33 0,4-2-58 15,-2 0-81-15,2-4-314 0,-2-3 141 0,0-3 92 16</inkml:trace>
  <inkml:trace contextRef="#ctx0" brushRef="#br0" timeOffset="30328.3391">24225 3344 137 0,'0'0'156'0,"-9"15"-15"0,5-1-6 16,0 8-11-16,-2 2-4 0,-3 7-9 15,2 5-7-15,-1 1-8 0,2 4-7 0,-2 5-10 16,-3-1-7-16,2-5-7 0,3-1-3 15,0-3-7-15,-1-3-7 0,3-7-1 16,-2-3-4-16,2-4-1 0,-1-2 11 16,1-4-2-16,-1-7-8 0,3-4-2 0,2-2-5 15,0 0-3-15,-6-27-7 0,2 8-1 16,4-7-3-16,-2-2-1 0,4-4-5 0,-2 0 2 16,0-2-5-16,0 1-2 0,2 3-2 15,-2 3 2-15,0 6-2 0,2 0-4 16,0 5 1-16,0 4-3 0,0 2 0 0,5 4 1 15,0 5-2-15,3 1 2 0,3 4 0 16,1 3-1-16,6-1 1 0,2 3 1 16,4 1-4-16,4-3 3 0,1 4 0 15,1-7 1-15,0 0-1 0,2-2 2 0,-3-2-1 16,1-6 1-16,3-2 2 0,-2-5 5 16,-3-1 0-16,0-4-1 0,-6-3 8 15,2 1 0-15,-3-5-1 0,-1 0-3 0,-6-2 7 16,2 4 1-16,-4 4 2 0,-1 0 0 15,-2 3-1-15,-3 1-6 0,1 5-6 16,-3 1 3-16,0 6-1 0,-2 3-3 16,-4 0-1-16,9 13 0 0,-7-1 0 0,1 7-1 15,-3 1-2-15,0 9 2 0,0 2-2 16,0 6 1-16,-3 4-2 0,3-2 0 0,3 2-21 16,-3 1-17-16,2 0-33 0,4-4-37 15,0-1-41-15,4-1-42 0,6-7-537 16,-2-4 246-16,7-2 161 0</inkml:trace>
  <inkml:trace contextRef="#ctx0" brushRef="#br0" timeOffset="31273.0466">25245 3741 102 0,'0'-14'176'0,"-2"3"4"0,-2 2-12 0,-1 1-15 16,-1 1-11-16,-2 3-12 0,-3 0-12 0,-2 2-11 15,-1 4-9-15,-4 3-11 0,2 1-8 16,-1 8-6-16,-3 0-7 0,4 4-6 15,3 1-6-15,-2 3-1 0,5-1-9 16,1-5-3-16,3 3-4 0,4-4-4 16,0 3-2-16,4-7-4 0,2-1 1 0,2-3-5 15,3-1 0-15,1-4-2 0,3-2-1 16,0-4-5-16,1 0-1 0,2-3-1 16,-2 1 0-16,3-2-4 0,-4 1-1 0,0 1 2 15,-1 0-2-15,-4 0-2 0,4 5-1 16,-4-1-2-16,2 2 1 0,-1 3-2 0,1 1 2 15,3 4 0-15,-2 1-1 0,1 3 1 16,0 1 1-16,4 2-1 0,-2 3-4 16,2-4 3-16,-2 3 1 0,3-4-2 15,-2 0 0-15,2-1-3 0,-5-3-4 0,2-2-8 16,0-1-13-16,-1-4-15 0,-1 0-8 16,2-6 0-16,-2-3-2 0,-2-3 1 15,1-1 1-15,0-8-2 0,-1-3 8 16,-1-4 6-16,1-4 1 0,-1-5-1 0,2-3 6 15,-3 1-1-15,-2-5 6 0,0 5 1 16,0-1 21-16,0 1 6 0,0 7 13 16,-2 3 4-16,0 2 10 0,0 0 4 0,-2 7-1 15,0 2-5-15,0 3-3 0,0 4-1 16,1 3-3-16,-3 4 1 0,0 2 6 16,0 0 4-16,0 0 4 0,-3 26-1 0,1-10 4 15,0 0-6-15,0 9 4 0,0 2-2 16,-2 2-3-16,2 1 1 0,0 1-3 0,-2-1-3 15,2-3-2-15,-2-1 1 0,1 1-6 16,0-5-2-16,3-5 0 0,-2 0 0 16,0-2 1-16,0-2-1 0,4-3-2 15,-2-6-5-15,4-2 3 0,-4-2-5 0,12-10 1 16,-2 0-3-16,0-1 0 0,3-4 0 16,0 1-3-16,2-3 1 0,-3 0-2 15,2 2 1-15,-4 2-2 0,-2 0 4 16,3 1 6-16,-5 2 10 0,1 3 5 0,-3-1 1 15,-2 2-4-15,-2 6-4 0,0 0-1 16,0 0-3-16,0 0 3 0,-21 16-1 16,12-7 2-16,5 5 0 0,-2-3-1 0,2 4 4 15,2 2-2-15,2 1 0 0,4-1 2 16,0 2 1-16,4 0-2 0,3-2-2 16,4-2 3-16,2-2-5 0,4 1 0 0,2-3-1 15,1-2 0-15,3-3-3 0,1-2 0 16,-2-1-3-16,-2-3-3 0,4-1 2 0,-1-5-3 15,-3 0-1-15,-1-3-2 16,0-2 0-16,-4-3-2 0,1 1-5 0,-6-1 6 16,-2 3 0-16,0 0-4 0,-4-1 3 15,-2 1 0-15,-2 1-3 0,-2 3 0 0,-2 2 3 16,-2-1-2-16,-2 2 1 0,4 4 4 16,-10-2-4-16,10 2 5 0,-13 6-1 15,6 0 4-15,1-1 3 0,2 2-1 16,2 5 5-16,0-3 0 0,4 1 3 0,0 3-1 15,4 1 0-15,2-1-5 0,4-2 2 16,0 1-4-16,3-1-3 0,-1-1-18 16,4-3-35-16,-2-1-45 0,4-2-64 15,1-3-68-15,2-2-706 0,4-2 316 0,-1-1 208 16</inkml:trace>
  <inkml:trace contextRef="#ctx0" brushRef="#br0" timeOffset="31464.3481">26756 3865 128 0,'0'0'243'0,"0"0"-19"0,0 0-23 0,0 0-22 0,0 0-17 16,0 0-22-16,11-13-38 0,-1 9-46 15,3-2-56-15,2 1-40 0,4-3-37 16,2 0-48-16,0 0-281 0,2-2 138 0,-3-1 91 15</inkml:trace>
  <inkml:trace contextRef="#ctx0" brushRef="#br0" timeOffset="32100.5464">27163 3538 72 0,'0'0'142'0,"0"0"-8"0,0 0-16 15,0 0-6-15,-6 14-5 0,1-3-5 16,0 2-9-16,1 2-5 0,2 4-9 15,-2 3-6-15,-2 1-7 0,0 2-8 16,2-3-5-16,-3-1-2 0,5-3-6 0,-3 1-2 16,1-6 0-16,0 3 14 0,2-4 18 15,0-4 7-15,0-1-11 0,0-6-3 16,2-1-8-16,0 0-8 0,0 0-4 0,0 0-5 16,-2-25-5-16,6 12-6 0,0-2-5 15,4-3-8-15,3-1-7 0,2 1-7 16,-1 1-3-16,1 2 0 0,-2 3-2 0,1 0-1 15,-1 3-1-15,-3 3-1 0,3 2 0 16,0 2 1-16,-3 4 4 0,0 2 1 16,2 4-8-16,0-1 4 0,0 5 2 0,1-3-2 15,2 5 0-15,-1-1 1 0,5 0 0 16,3-4 2-16,0 3-1 0,4-5 0 16,1 2 0-16,3-3 0 0,-1-3-2 15,1 0 1-15,-3-3 0 0,2-3 0 0,1 2 0 16,-3-6 2-16,-3 1 1 0,-4 1 3 15,0-1 3-15,-4-2 7 0,-1-1-1 0,-2 2 6 16,-3-3-1-16,-3 2-3 0,-1 1-1 16,-4-1-3-16,2 3-1 0,-4-3-4 15,-2 4 0-15,-1 0-2 0,-1 2 0 16,6 2-2-16,0 0 1 0,-22 4-3 0,14 2 1 16,0 0-2-16,2 0 1 0,0-1 0 15,0 5-2-15,4-3 2 0,0 3 0 16,2-1-2-16,2 0 0 0,0 2 4 15,6-3-2-15,-4 0-2 0,4 2 1 16,2-3 3-16,-1 1 0 0,-1-2-4 0,3-2-1 16,0-1 4-16,-1 0-1 0,0-6 0 0,2 2 0 15,-2-2-2-15,0-6 0 0,-1 1 2 16,-3-3-3-16,1-1-1 0,-3 2-2 16,-2-7-5-16,-2 5-12 0,-2-5-13 15,-4-1-14-15,-5 1-11 0,0 0-12 0,-3 0-17 16,-2 3-14-16,0-3-27 0,-1 4-25 15,0 1-414-15,4 2 194 0,1 1 127 16</inkml:trace>
  <inkml:trace contextRef="#ctx0" brushRef="#br0" timeOffset="32838.0384">28284 3513 161 0,'-8'-4'141'0,"0"0"-13"15,-6 4-14-15,0 0-9 0,-3 2-15 16,-4 1-4-16,0 5-10 0,-1 0-1 0,2 4-18 16,-2 2-5-16,3 1-12 0,2 3-3 15,-2 6-4-15,7-6-2 0,4 1-2 16,0-4-8-16,4 1 0 0,2-5-4 0,4-1 3 15,2-3-7-15,1-3 28 0,6-4 0 16,-1-2-8-16,3-4-3 0,2-3 6 16,-1-5 1-16,3-1 7 0,1-4-2 0,-4-2 0 15,3-6-3-15,0-3-3 16,0-2-6-16,-4-3-3 0,4-5 2 0,-5-2-11 16,-2 4 2-16,-2 0-4 0,0 4 4 15,-4 3 3-15,0 7-2 0,-2 1 0 0,-2 6-7 16,-4 3-2-16,0 5 1 0,-2 7-3 15,0 2 1-15,-4 8-1 0,2 3-3 16,0 6 3-16,-3 6-4 0,3 4 0 0,1-1 1 16,3 4-2-16,0 1-2 0,4 1 4 15,2 1-4-15,2 1-1 0,2-1 3 16,5-4 2-16,-4-4-4 0,3-1 0 0,0-3 3 16,2-2-2-16,2-4-4 0,1-2 4 15,-2-7-3-15,2 2 1 0,-3-7 0 16,0 1 0-16,2-4 0 0,-2-1 0 0,1-1-2 15,-2-2 4-15,-3-2 0 0,0 3-2 16,-3-1 7-16,-1 1-1 0,-4-1-4 16,0 6 7-16,-6-6 1 0,-1 4-1 0,7 2-5 15,-12 0 3-15,12 0 0 0,-14 4 3 16,10 2 2-16,0-1-1 0,0 1 3 16,6 2-3-16,0 1 3 0,4 1-2 15,3 1-4-15,4 1 3 0,2-3-1 0,1 2 0 16,6 1-3-16,-4-1 2 0,6-1-2 15,-3-1 0-15,1-2-2 0,-4 3 0 16,0-3 0-16,-4 0-2 0,-1-2-2 0,0 0 3 16,-3-2-1-16,1 2 1 0,-3 0 1 15,0-2-2-15,2 0 2 0,-4 0 1 16,0 0-1-16,-2-1 1 0,2 1-1 0,-6-3-4 16,9 4-2-16,-5-2-18 0,-4-2-15 15,7 1-28-15,-7-1-38 0,6 6-44 16,-6-6-58-16,0 0-475 0,0 0 229 15,0 0 152-15</inkml:trace>
  <inkml:trace contextRef="#ctx0" brushRef="#br0" timeOffset="33364.5775">29540 2688 57 0,'0'-10'165'0,"0"2"-5"0,0 3-5 15,-3-1-15-15,3 6-17 0,-8-4-11 16,8 4 1-16,-21 15-4 0,-1 6-2 0,-4 12 1 16,-13 20 1-16,-1 8 2 15,2 3-8-15,4 7-6 0,5 2-9 0,5 1-2 16,9 1-3-16,9-11-2 0,6-2-5 15,6 15-5-15,13 1-9 0,5-3-2 16,9-5-4-16,5-2-5 0,0-5-3 0,3-5-6 16,1-5-5-16,3-3-3 0,-7-15-4 15,-2-4 1-15,0-1-4 0,-3-4-1 16,1-4-3-16,-6-2-2 0,-3-2-1 0,-3-4-3 16,-2-2-5-16,-2-1 6 0,-4-2-2 15,1 1-1-15,-2-2-3 0,-2-1-2 0,-1-2-5 16,-2 2-16-16,1-1-29 0,-2-4-35 15,-1 3-33-15,0 0-48 0,0-3-73 16,-6-2-556-16,5 3 267 0,-5-3 176 16</inkml:trace>
  <inkml:trace contextRef="#ctx0" brushRef="#br0" timeOffset="34616.2345">29739 3518 20 0,'0'0'164'0,"0"0"-15"0,0 0-14 16,0 0-6-16,8 20 8 0,-8-4-4 15,2 14 3-15,-2-1-5 0,0 11-5 0,0 5-6 16,0 9-4-16,0 4-12 15,0 0-10-15,-2 3-7 0,0 1-6 0,0-3-9 16,-2-2-7-16,-1-4-8 0,3-9-3 16,-2-4-6-16,2-4-5 0,0-7-4 0,0-3 0 15,0-4 4-15,0-6 0 0,-3-7-3 16,1-5-4-16,-3-4-5 0,7 0-4 16,-14-20 4-16,6-1-3 0,2-6-4 15,-4-9-3-15,4-6-1 0,4-12 1 0,0-3-4 16,4 1-1-16,2-1-3 0,2 1-4 15,6 3-1-15,-2 2 2 0,7 5-2 16,0 2-2-16,4 5-1 0,0 7-1 0,-2 5 0 16,5 5-1-16,-6 7-1 0,3 3 0 15,3 5 1-15,-6 4 0 0,2 0 1 16,-1 7-1-16,-4 3 3 0,0 1-1 0,-5 4 0 16,-2 4-1-16,0-1 4 0,-6 5-3 15,-8 1 3-15,0 4-3 0,-4 0 1 16,-5 1-8-16,-4 1-23 0,0-5-33 0,-3 1-41 15,6-3-34-15,-1-4-29 0,6-4-28 16,-1-3-540-16,8-3 248 0,-1-2 164 16</inkml:trace>
  <inkml:trace contextRef="#ctx0" brushRef="#br0" timeOffset="35460.5455">30221 3529 23 0,'13'-3'73'0,"-3"3"-4"15,3 0-13-15,-2 3-1 0,-1 3-2 16,0 4-1-16,2 2-1 0,-4 1 2 0,0 1-3 16,-1 4-1-16,-3-1-3 0,0 4-3 15,-4 0 5-15,-2-2 5 0,0 0 0 16,-2-2 10-16,-1-1 7 0,1-3 3 16,-2 1-4-16,0-7-6 0,0-2 3 0,-2-3-7 15,2-2-4-15,6 0-6 0,-6-7-8 16,6 0-4-16,2-1-1 0,2-4-8 15,2-1 1-15,4 0-10 0,0-1-1 16,3 1 1-16,-1 1-2 0,1 3-5 0,0-1-1 16,-1 3 2-16,4 1-11 0,-4 4 8 15,0 2-3-15,2 2 2 0,0 2-2 16,1 2 1-16,0-1-2 0,2 3-1 0,1 4 2 16,0-3-3-16,1 3 0 0,0-3 0 15,0 0 2-15,-3-4-4 0,2 3 0 16,-4-3 4-16,1-1-3 0,0-4 3 15,-4-3 0-15,1 2 13 0,-2-4 7 16,-2-3-1-16,0 1-4 0,-4-2-2 0,-2-1 2 16,-4-1-5-16,0-2-3 0,-4 1-4 0,-2-1 1 15,-2 4-3-15,0-3 0 0,2 4-4 16,-3 0-6-16,1-1-11 0,3 4-18 16,-1-1-6-16,3 2-22 0,-1 3-9 15,6 1-9-15,-2-5-4 0,2 5-16 0,0 0-5 16,15-3 4-16,-7-2-11 0,5 4 5 15,2-5 5-15,-1 1 8 0,4-3 7 16,0-2 11-16,4-2 10 0,-3-3 10 16,0 0 12-16,2-6 8 0,-2-2 12 0,0-1 11 15,0-1 14-15,-4 1 10 0,2-1 20 16,-5 3 18-16,2 1 1 0,-4 3 9 16,0 4 6-16,-1 1-2 0,-1-1-2 15,-1 5-9-15,-1 3-6 0,-1 3-3 0,-5 3 4 16,0 0 12-16,4 13 2 0,-2-2 1 15,-4 6 3-15,4 1-3 0,-2 6-7 0,0 2 3 16,2 4-11-16,0-2 0 16,-2-1-7-16,0 1 0 0,2-3-1 0,0-4 0 15,-2-3 1-15,0 1 15 0,2-1 19 0,-2-5 16 16,0-1 12-16,-2-1 2 0,4-3-4 16,-2-2-10-16,2-3-9 0,-2-3-10 15,12 0-4-15,-12 0-13 0,18-4-1 16,-3-5-9-16,2 4-4 0,0-2-7 0,4 1-2 15,0-3-5-15,1 6-3 0,-4-1-3 16,1 1 0-16,1 0-2 0,-6 3-5 16,4 3-1-16,-6 0-4 0,-4 1-3 15,3 2 1-15,-7 0 0 0,-2 3-2 0,-2 0 0 16,-6 4 0 0,-5-1 1-16,-3 1-3 0,-4 2-14 0,0 0-31 0,-4-5-38 0,1 1-38 15,2-1-34-15,4-2-31 0,3-2-45 16,4-3-580-16,3-3 274 0,5 0 181 15</inkml:trace>
  <inkml:trace contextRef="#ctx0" brushRef="#br0" timeOffset="35619.3114">31650 3564 161 0,'0'7'183'0,"0"4"-4"15,-2-1-11-15,-5 7-12 0,1 1-13 16,-2 3-15-16,-2 2-14 0,-2 5-13 15,2 0-20-15,-3 4-48 0,0-2-58 16,3 0-74-16,-1-1-351 0,1-6 153 0,0-4 101 16</inkml:trace>
  <inkml:trace contextRef="#ctx0" brushRef="#br0" timeOffset="36446.8333">32223 3310 50 0,'-2'-5'148'0,"-2"-1"-10"16,0 2-11-16,0-2-10 0,-4 3-8 0,-1-1-5 16,-2 2-9-16,-1-2-5 0,-1 2-3 15,0 2-8-15,-2 0-6 0,3 2-10 16,-1-2-2-16,0 2-9 0,3-2-1 15,-1 2-6-15,3 0-5 0,1 0-2 0,-1 0 4 16,1 0-6-16,7-2 0 0,-10 1-3 16,10-1 0-16,-8 0 1 0,8 0-1 15,0 0 1-15,0 0 0 0,0 0 3 16,-12-1 0-16,12 1 0 0,0 0-2 0,0 0-4 16,0 0 0-16,0 0-5 0,0 0-3 15,0 0-2-15,0 0-2 0,0-8-2 16,0 8-3-16,0 0-1 0,0 0 0 15,0 0-5-15,0 0 0 0,0 0-1 0,0 0 3 16,6 21-2-16,-4-9 0 0,0 2 0 16,0 4-1-16,0 3 2 0,0-2-3 0,2 6 1 15,-2 2 3-15,0-3-3 0,0 1 0 16,2-1-2-16,-2-5-1 0,0 3-13 16,1-3-29-16,-1-4-47 0,0 2-38 15,-2-2-36-15,2-5-501 0,0-5 224 0,-2 0 148 16</inkml:trace>
  <inkml:trace contextRef="#ctx0" brushRef="#br0" timeOffset="36705.2769">31932 2996 73 0,'-2'-5'147'0,"0"1"-12"0,2 4-8 0,-2-5-10 16,2-1-10-16,0 6-4 0,2-7-15 16,0 1-3-16,2-3-11 0,0 3 0 15,2-3-2-15,-2-1-5 0,5 0-10 0,-5-1-6 16,3-1-6-16,-3 2-2 0,0 0-8 16,-2 3-25-16,2-1-46 0,1 2-41 15,-3 4-23-15,-2 2-28 0,0 0-270 16,0 0 135-16,8 17 90 0</inkml:trace>
  <inkml:trace contextRef="#ctx0" brushRef="#br0" timeOffset="37258.6555">32225 3354 5 0,'5'12'110'0,"-3"1"-8"0,1 3-5 15,-1-2-11-15,0 2-9 0,0-1-5 16,0 2-10-16,2-1 1 0,-2-1-12 16,0-1 1-16,0-2-9 0,-2-3-4 15,2 3 5-15,-2-2 21 0,0-3 18 0,2 0 8 16,-4-2-9-16,2-5-9 0,0 0-6 16,0 0-7-16,0 0-5 0,11-13-6 15,-7 4-7-15,5-1-2 0,1-2-4 0,3-3-4 16,-1-1-5-16,4 1-2 0,-4 2-2 15,1 2-3-15,0 1-3 0,-3 1-5 16,1 1-2-16,-3 4 1 0,0 4 1 16,-8 0-4-16,16 4 1 0,-8 4-3 0,-2-1-2 15,0 5 7-15,3 1-5 0,2-2 2 16,-3 3-3-16,3-1 3 0,1 0 0 16,-1-1-3-16,2 0 3 0,1-2 0 0,2 1-2 15,-4-4-1-15,3-2 3 0,0 0-2 16,0-4 3-16,-3-2 3 0,4-2-1 15,-4 0 4-15,2-3-1 0,-1-1-3 0,0-4 3 16,-2 0-6-16,-1-1 1 0,-2-1-1 16,4 1-2-16,-6-2 0 0,0 1-3 15,0 1-1-15,0 3 3 0,-2 1-3 0,1 0-3 16,-1 1-1-16,1 3-1 0,-1 2-1 16,-4 2 4-16,0 0 2 0,10 10-1 15,-3-4-2-15,-3 1 2 0,2 2 0 16,0 3 0-16,3 1 1 0,-2-2 1 0,1 1-4 15,2 0-9-15,-1-2-12 0,0 2-23 16,-1-2-26-16,2-1-27 0,-1-3-27 16,-1-3-32-16,3-2-374 0,-4 1 181 15,-7-2 119-15</inkml:trace>
  <inkml:trace contextRef="#ctx0" brushRef="#br0" timeOffset="37394.0865">32817 3240 16 0,'-12'-15'101'0,"2"3"-5"0,4 3-8 15,-1 1-7-15,3 3-8 0,2 1-13 16,-2 1-12-16,4-4-21 0,0 7-22 0,2-7-28 16,2 3-27-16,3 1-128 0,-1-3 61 15,2 0 39-15</inkml:trace>
  <inkml:trace contextRef="#ctx0" brushRef="#br0" timeOffset="37710.5828">32910 3078 119 0,'6'-5'42'0,"0"-1"0"0,0 2 4 15,-2 2-6-15,-4 2 2 0,10 0 7 16,-10 0 5-16,8 10 0 0,-4-3 1 15,2 7-1-15,-2-1 5 0,0 5-2 0,3 4-2 16,-3 2-5-16,1 2-4 0,-1 0-1 16,0 1-4-16,-2 3-2 0,-2-3-8 15,0 2-4-15,-2-3 0 0,2-4-1 16,-2-2-1-16,2-1 7 0,-2-2 11 0,2-3 21 16,-2-3 19-16,2-3-8 0,-2-3-5 15,2-1-5-15,0-4-8 0,0 0 1 16,0 0-11-16,0 0 0 0,12-23-8 0,-3 14-7 15,-1-2 2-15,4-1-5 0,0 0-2 16,-2 3-4-16,0 0 1 0,1 1-5 16,0 3 0-16,-1-1-5 0,1 3-2 15,-1 3 3-15,-1 3-5 0,2 0 1 0,-3 5-2 16,0 0-3-16,3 1 0 0,-2 4 0 16,-1 1 0-16,3 1 2 0,-1 2-7 15,1 0-13-15,-7-2-35 0,7 3-41 0,-5-2-47 16,0-3-489-16,0 4 212 0,-4-6 140 15</inkml:trace>
  <inkml:trace contextRef="#ctx0" brushRef="#br0" timeOffset="38118.3229">32376 4099 113 0,'-2'-6'196'0,"0"1"-5"0,2 5-10 16,-4-10-9-16,-1 5-15 0,-1-1-14 16,-1 0-14-16,-3 2-10 0,-2 3-10 15,-4 1-8-15,-2 0-9 0,0 1-10 16,1 3-10-16,1 0-8 0,0 4-5 0,4 1-7 15,4 2-4-15,2 3-4 0,1 0-5 16,7 2-2-16,5 1-6 0,-1 5 1 16,6-2-5-16,4 1-4 0,-2 0-2 0,5 4-1 15,-2 0 0-15,0-6-2 0,-2 0 1 16,-2 0-4-16,-3-3-1 0,-2 1 10 16,-3-4 9-16,-5 0 5 0,-2-1 1 0,-3 0-4 15,-3-2-2-15,-2 0-5 0,-6-2 0 16,2-3-5-16,-5-3-14 0,2 0-26 15,2-2-40-15,1-2-37 0,0-4-47 0,2-3-49 16,4-4-569-16,1-3 258 0,5-8 170 16</inkml:trace>
  <inkml:trace contextRef="#ctx0" brushRef="#br0" timeOffset="39014.3556">32579 3816 42 0,'2'11'133'0,"0"6"-2"0,0 0-7 16,-2 4-2-16,3 6-12 0,-3 2-3 16,0 0-9-16,0 5-14 0,-3 2-11 0,1 0-1 15,-2 0-8-15,2-6 0 16,-4-2-7-16,4 0-10 0,-3-4-4 0,3-3-6 16,-2-4-3-16,0-1-5 0,-2-5-9 15,2-2-6-15,1-3-4 0,1-4-1 16,2-2 2-16,0 0-4 0,0 0-2 0,0 0 4 15,5-17-3-15,1 10-7 0,2 1 3 16,3-2 1-16,1 1-2 0,3-1 2 16,2 2-1-16,1-1 3 0,2 1-2 0,4-4 5 15,-3 2-4-15,2 1 1 0,-2-1 4 16,-2 1 12-16,0-3 17 0,-2 1 15 16,-4 1 8-16,0 0 7 0,-3-1-2 15,-2 1-4-15,-4 0-5 0,-4 3-7 0,0-3-7 16,-4 5-2-16,-2-1-5 0,-2 2-4 15,8 2-5-15,-20 2 0 0,8 2-3 16,-1 3-2-16,1 1-3 0,-1 1-1 0,0 0-2 16,3 4-3-16,-1-6-2 0,2 5 0 15,1-4-2-15,4 1 1 0,0 0-3 16,2-2 1-16,2-1-2 0,2 0 2 0,2-2-3 16,0 0 0-16,4-3 1 0,1-1-2 15,-9 0 0-15,17 0 1 0,-11 0-3 16,-6 0 1-16,17 0 0 0,-10 0-2 0,-1 3-3 15,-6-3 3-15,13 1-4 0,-7 3 2 16,-2 2 2-16,2-2-4 0,1 3 3 16,2-1 0-16,-1 4 0 0,2-1 0 15,3-1-1-15,0-3 2 0,2 1 1 0,4 0-1 16,-2-4 0-16,3-2 1 0,2-2 0 16,-3-2-1-16,4-4 1 0,-2-1 0 15,-1-4-4-15,0-1 3 0,0-3 0 16,-3 0 1-16,1-5-3 0,2-3 2 0,-6-2-1 15,2-3 1-15,-6 8-2 0,1 0 4 16,-1-2-1-16,-4 6 1 0,3 2 1 0,-5 1-1 16,1 3-3-16,-3 4-1 0,-4 0-2 15,0 5 3-15,2 3-3 0,0 0 0 16,0 0-2-16,-22 19 7 0,18-7-3 16,0 5-1-16,2-1-1 0,-3 3 2 0,7-1 1 15,-2 1-1-15,5 1-1 0,1 1 4 16,0-4-3-16,3-1 2 0,0-1 2 15,1-2-4-15,0-4 5 0,2 1-5 16,0-3 2-16,-2-3 0 0,1 0-2 0,0-4 6 16,-3 0-8-16,-8 0 1 0,19-6 2 15,-13 2-4-15,2-1 2 0,0 1-2 16,-4 0-1-16,0 1-3 0,-4 3 1 0,4-7-1 16,-4 7 0-16,0 0-2 0,0 0 3 15,0 0 1-15,0 0 2 0,0 15-2 16,2-7 6-16,0 2-1 0,2-1 1 0,2 5 3 15,1-1 0-15,2-1 2 16,3 1-7-16,1-2-16 0,4-1-31 0,-4 0-39 16,5 1-53-16,0-5-67 0,-2-3-452 0,3-2 224 15,-3-2 148-15</inkml:trace>
  <inkml:trace contextRef="#ctx0" brushRef="#br0" timeOffset="39153.5493">33255 3795 54 0,'12'-10'90'0,"1"2"-33"15,8-2-51-15,0 0-77 0,5 1 24 16,-3-4 16-16</inkml:trace>
  <inkml:trace contextRef="#ctx0" brushRef="#br0" timeOffset="39352.5544">33728 3678 4 0,'14'27'203'0,"-2"2"-2"16,-2 0-8-16,1 0-3 0,0 6-3 15,1 1-13-15,-1 10-7 0,-5 2-8 0,-2-4-13 16,-2 1-11-16,-4 8-11 0,-4-1-12 16,-2-2-10-16,-5-3-10 0,-4-2-8 15,-4-3-8-15,-3-1-7 0,-3-6-19 16,-1-2-39-16,0-3-51 0,-2-1-64 0,4-10-73 15,1-2-557-15,1-5 249 0,1-3 165 16</inkml:trace>
  <inkml:trace contextRef="#ctx0" brushRef="#br0" timeOffset="40500.8018">33837 4717 7 0,'0'0'110'0,"0"0"-9"0,0 0 1 16,0 0-16-16,0 0 1 0,6-3-2 15,-6 3-6-15,0 0-3 0,0 0 8 16,0 0-9-16,0 0 1 0,0 0 3 0,0 0-2 16,0 0 0-16,0 0-1 0,0 0-4 15,0 0 1-15,0-5-4 0,0 5-4 0,0 0-3 16,0 0-4-16,0 0-4 0,0 0-2 16,4-4-2-16,-4 4-3 0,0 0-1 15,0 0 2-15,0 0-6 0,0 0-2 16,0 0 0-16,0 0-2 0,0 0-3 0,0 0 2 15,0 0-5-15,0 0-3 0,0 0-2 16,0 0-3-16,0 0-1 0,0 0-4 0,0 0-1 16,0 0-1-16,-6-9-1 0,6 9 6 15,0 0-2-15,0 0 2 0,0 0 1 16,0 0 0-16,0 0-1 0,0 0 0 16,0 0-2-16,0 0 1 0,0 0-2 0,0 0-3 15,0 0-2-15,0 0 0 0,0 0 0 16,0 0-4-16,0 0 1 0,4-4 2 0,-4 4-4 15,0 0-1-15,0 0 4 0,0 0-5 16,0 0 1-16,0 0-3 0,0 0 0 16,0 0-2-16,0 0 2 0,0 0-1 15,0 0-1-15,-4-6 0 0,4 6-2 0,0 0 2 16,-4-6-1-16,4 6-2 0,0 0 1 16,0 0-3-16,0 0 2 0,0 0 0 15,-7-2-2-15,7 2 1 0,0 0-2 0,-11 0 5 16,11 0-5-16,-12 4-1 0,1-2-1 15,1 2-15-15,-5 0-34 0,-2 0-42 16,0 3-47-16,-4-1-51 0,-4-1-578 0,-3 1 262 16,-4-2 174-16</inkml:trace>
  <inkml:trace contextRef="#ctx0" brushRef="#br0" timeOffset="41216.8106">31980 5009 122 0,'2'-6'185'0,"-2"0"-6"16,3 0-10-16,-3 6-11 0,0-7-10 16,0 7-14-16,0-6-14 0,0 6-11 0,0 0-7 15,-15 8-2-15,2 1-1 0,-6 6 2 16,-5 4-6-16,-3 2-5 0,-7 6-4 15,-4 1-5-15,-13 14-8 0,3-3-5 0,-3-2-8 16,-3-1-4-16,10-9-9 0,7-4 12 16,-1-2 4-16,3-6 1 0,-1-1-6 15,2-6-4-15,1-3-6 0,1-4-4 16,-2-2-7-16,-2-5-1 0,3-3-4 0,1-5-4 16,2-1-4-16,7-4-7 0,3-2-1 15,4 0-3-15,7-2-5 0,2 1-2 0,5 3-2 16,4 0-1-16,3-1-3 0,6 1 2 15,1 4-1-15,3 2 0 0,2 3-4 16,2 5 2-16,0 2-2 0,2 7 2 0,5 4 2 16,-1 1 2-16,7 10-5 0,6 6 4 15,0 2 0-15,13 10-2 0,0 0 3 16,3-3-2-16,-3 3 3 0,-4-12-1 16,-5-2-1-16,0-3 2 0,3-2-3 0,-7-5 2 15,0-4-1-15,0-1-1 0,-3-4 0 16,-1-3 1-16,-5-2 4 0,1-5 1 15,-3-2 3-15,0-5 1 0,-1-5 1 0,-3-4-2 16,-1-3-3-16,-4-3-1 0,-5-5-1 16,-2 1-5-16,-5-3 4 0,-6 3-4 15,-4-2 0-15,-7 2-3 0,-2-1 2 16,-5 5-6-16,-4 1-3 0,-1 5 1 0,-3-2-10 16,0 5-12-16,-2 1-21 0,2 4-24 15,3 0-24-15,1 5-28 0,8 5-28 16,-1 0-33-16,4 2-43 0,5 2-479 0,6 0 242 15,0 0 159-15</inkml:trace>
  <inkml:trace contextRef="#ctx0" brushRef="#br0" timeOffset="41517.5722">33128 4663 65 0,'16'36'131'0,"-3"3"-1"0,-2-4-2 0,-5 3 4 16,0 3-1-16,-4 3-8 0,-4 8-3 15,-4 3-11-15,-9 15-5 0,-4-4-12 16,-4-2-3-16,-7-4-4 0,0-5-8 15,-4-3-7-15,3-11-7 0,1-8-7 0,-2 0-6 16,-1-5-8-16,1-3-12 0,2-4-39 16,5-2-56-16,0-3-58 0,1-4-432 15,7-4 189-15,1-4 124 0</inkml:trace>
  <inkml:trace contextRef="#ctx0" brushRef="#br0" timeOffset="41659.9315">33081 5622 148 0,'0'0'222'0,"8"-5"-19"16,-6 2-20-16,-2 3-26 0,3-5-40 0,-3 5-58 15,2-6-58-15,-2 6-67 0,0-6-283 16,0 6 119-16,-2-11 78 0</inkml:trace>
  <inkml:trace contextRef="#ctx0" brushRef="#br0" timeOffset="55804.2511">2273 6111 52 0,'-4'-8'147'0,"0"1"-6"16,1 1-8-16,1 0-9 0,0 3-9 16,2 3-13-16,-2-8-12 0,2 8-5 15,0 0-14-15,0 0-4 0,0 0 3 0,4 30 4 16,1-5-3-16,-1 4 3 0,2 8-3 15,0 4-4-15,0 8-3 0,4 3-8 16,-6 1-3-16,6 21-4 0,-2-15-3 0,-4-8-4 16,1-7-6-16,-1-2-1 0,0-5-7 15,-2-6 1-15,3-5-2 16,-3-6-3-16,0-1 13 0,0-2 14 0,-2-10-7 0,-2-4-2 16,2-3-6-16,0 0 3 0,-9-30 0 15,5 7 1-15,-2-5-4 0,-1-13-2 16,-1-6-5-16,2-9-2 0,-4-21-5 0,0-1-4 15,4-1-2-15,2 0-3 0,0 9-2 16,4 10-3-16,2-1-2 0,6-13-1 16,0 12-1-16,4 11 2 0,2 5-3 15,3 3 0-15,2 4-2 0,0 9 1 0,1 5-2 16,0 4 2-16,2 8 0 0,1 4-3 16,-2 5 1-16,0 4 1 0,1 4-2 0,-4 5 2 15,1 4 2-15,-3 5-2 0,-6 3 1 16,-2 1 0-16,-6 2 1 0,-4 2 0 15,-6 3 0-15,-5 1-1 0,-4-2 0 16,-6 5 0-16,-5-3 0 0,3-5-1 0,-2-4 2 16,-1 1-1-16,3-6 1 0,-1 0-2 15,5-3 2-15,2-2 0 0,2 1-2 0,3-5 0 16,0 3 0-16,4-2-1 0,-2-3 4 16,5 3-4-16,3-3-1 0,2 3 0 15,6 2 1-15,2-1 0 0,3 4 2 16,3-1 0-16,4 6 0 0,0-2-2 0,5 3 5 15,3 3-2-15,-2 0-1 0,4 1 3 16,0 2-4-16,-1-1 2 0,7 1 1 0,-2 1-1 16,-7-1 0-16,2-2 0 0,-2-1-6 15,-1-1-20-15,-6-5-31 0,4 2-26 16,-3-3-27-16,-3 2-29 0,2-6-25 16,-4 1-23-16,0-3-481 0,-1 0 226 0,4-7 149 15</inkml:trace>
  <inkml:trace contextRef="#ctx0" brushRef="#br0" timeOffset="56439.5212">3026 6124 60 0,'0'0'111'0,"0"0"-4"16,0 0 8-16,4 21-4 0,-2-7-2 15,1 3 0-15,-3 4-2 0,2 4-6 0,0 1-3 16,-2 1-9-16,0 1-5 0,2 1-9 15,-2-4-3-15,0-3-4 0,0-3-3 16,2 0 0-16,-4 0 8 0,2-7 18 0,-2 0 21 16,2-3 2-16,-2-5-10 0,-3-2-7 15,5-2-9-15,0 0-7 0,-16-22-6 16,12 5-7-16,-2-5-6 0,-2-6-6 0,2-3-8 16,0-6-4-16,2-2-7 0,2 1-3 15,2-3-5-15,0 7 0 0,4-2-5 16,-2 0-6-16,6 3-3 0,-2 7-1 0,8-3-2 15,-2 7-4-15,5 1 0 0,0 3-2 16,0 3-1-16,5 5 1 0,-2 3-2 16,2 3 1-16,-3 4-3 0,0 2 0 0,-2 4 1 15,-1 3-1-15,-2 3 3 0,-4 1-3 16,-2 2 1-16,-4 4 0 0,-4 0 1 16,-2 0 2-16,-4 2-2 0,-2 1 5 0,0-2-7 15,-4 1 0-15,0-4 1 0,2 1-1 16,-1-5 0-16,2-1 0 0,1 0 1 15,1 0-1-15,-1-3 0 0,4 0 3 0,0-2-2 16,2-1 1-16,-1 0-3 0,3 0 0 16,5-4 0-16,3 3 0 0,7 1 0 15,4-3 0-15,4 4 6 0,3-1-6 16,-1 2-1-16,3 0 0 0,-2 1 0 0,4 5 2 16,-4-3-1-16,1 4-1 0,-1 2 2 15,-7 1-3-15,-2-2 4 0,-4 2 0 0,-3 1-2 16,-6-1-1-16,-4-2 2 0,-2 1 2 15,-6 4-2-15,-5-4-2 0,-4 0 2 16,-2-1 0-16,-7-1 7 0,-1 0-5 16,0-5 3-16,2 1-5 0,-1-3 0 0,3-2 2 15,-1 0-2 1,6-4-1-16,-2 1-2 0,6-3-32 0,1-3-38 0,0 1-43 0,5-7-37 16,3 1-33-16,5-3-26 0,0 0-570 15,7-4 265-15,1-4 175 0</inkml:trace>
  <inkml:trace contextRef="#ctx0" brushRef="#br0" timeOffset="56821.5451">3755 6138 13 0,'4'7'161'0,"2"5"0"0,-2 1 4 0,1 6-8 15,-1-2-12-15,2 8-9 0,-2 1-8 16,-2 3-13-16,2 2-5 0,1-3-10 0,0 3-10 15,-3-1-8-15,2-1-9 0,-2-3-2 16,2-3-10-16,-4-2-5 0,2-4-2 16,0 0 6-16,0-1 13 0,0-7 24 0,0 0 5 15,-2-4-10-15,0-5-13 0,0 0-5 16,0 0-9-16,-10-23-6 0,6 4-7 0,0-4-6 16,0-6-4-16,-1-2-6 0,2-6-3 15,-1-1-6-15,2-4-1 0,2 2-5 16,0 0-4-16,2 1 0 0,0 7-3 15,3 2 0-15,0-1-10 0,1 4 5 0,-2 1-4 16,4 3 0-16,0 0 0 0,4 2-3 16,-2 2 0-16,2 4-2 0,-1 2-2 15,2-1-4-15,2 7-7 0,-3-1-7 0,6 2-14 16,-6 2-10-16,3 3-19 0,-3-1-17 16,1 5-22-16,-2 3-24 0,-1 2-33 15,-2 2-38-15,0 1-521 0,-6 3 244 0,-2 0 161 16</inkml:trace>
  <inkml:trace contextRef="#ctx0" brushRef="#br0" timeOffset="56987.5673">3794 6292 62 0,'0'0'190'0,"0"0"-5"0,0 0-17 0,0 0-17 16,0 0-14-16,34-10-15 0,-20 5-10 15,0-1-12-15,5 1-10 0,-2-1-13 16,0 0-19-16,-1 0-36 0,4 0-38 15,-1 0-41-15,0 4-34 0,0-4-33 0,1 0-280 16,2 0 138-16,0 0 90 0</inkml:trace>
  <inkml:trace contextRef="#ctx0" brushRef="#br0" timeOffset="57298.2506">4527 6017 116 0,'4'-3'137'15,"-2"-1"-1"-15,-2 0-8 0,0 4-19 0,0 0-4 16,-14-2-5-16,14 2-4 0,-28 6 0 15,13 0-9-15,1 0-8 0,-2 0-7 16,4 1-7-16,0 2 0 0,0 1-1 16,6-1-2-16,2 3 3 0,4-1-1 0,2 0-4 15,4 3-4-15,6 1-5 0,2 1-5 16,3 1-5-16,4 0-8 0,-2-2 5 0,5 5-5 16,-4 0-5-16,0-3-2 0,-4 1-4 15,1-2-1-15,-2-1-3 0,-2 3 0 16,-5-5-4-16,-4 2 1 0,-2-1 0 15,-6-1-6-15,-4 1 9 0,-4-1 4 0,-8 0 6 16,-1-4-2-16,-7 0-1 0,-1-2 0 16,-1-3-2-16,3-1-2 0,2-3-4 15,1-1-3-15,3-4-32 0,2 0-42 16,4-4-45-16,5-4-51 0,2-5-50 0,4-3-428 16,4-6 215-16,10-7 143 0</inkml:trace>
  <inkml:trace contextRef="#ctx0" brushRef="#br0" timeOffset="57600.392">5585 5210 10 0,'7'-9'243'16,"-3"3"-22"-16,-2 6-24 0,-2 0-19 0,0 0-15 15,-19 30-9-15,0 1 0 0,-17 24-8 16,-2 10 5-16,0 6-11 0,-7 20-14 15,5 5-8-15,2 0-4 0,13-16-7 0,5 6-4 16,10-4-2-16,8 1-7 0,6-1-9 16,7-3-5-16,6-4-12 0,6-2-3 15,1-4-6-15,2-6-4 0,7-2-8 0,-4-7-3 16,-2-11-6-16,-3-7-5 0,1-4-3 16,-5-5 0-16,0-4-8 0,0-1-8 15,-6-5-12-15,3 0-17 0,-4-3-22 0,-2-2-25 16,-1 0-31-16,-2-3-38 0,4 0-54 15,-8-3-723-15,0-2 309 0,-4-1 203 16</inkml:trace>
  <inkml:trace contextRef="#ctx0" brushRef="#br0" timeOffset="60472.5557">5858 5953 167 0,'-4'-4'237'0,"2"0"-13"0,2 4-24 16,-4-6-19-16,4 6-23 0,0 0-16 15,0 0-14-15,-6 15 0 0,6 1 6 16,0 5-5-16,0 10 1 0,0 8-10 16,6 15 2-16,-2 4-5 0,4 25-8 0,3 0-8 15,0 6-13-15,-1-6-9 0,3 3-5 16,2-6-9-16,-2-2-3 0,-1-4-7 16,-4-13-4-16,2-9-7 0,-2-3-7 0,-2-6-6 15,-2-5-11-15,0-3-10 0,0-4-21 16,-1-5-14-16,-1-1-11 0,2-5-13 15,-2-5-19-15,-2-4-29 0,-2-4-14 0,0-5-18 16,2-2-2-16,0 0-11 0,-11-28 4 16,7 1 3-16,-6-11 10 0,-1-11 16 0,-2-24 12 15,-3 1 14-15,-2-3 16 0,1 2 20 16,3-2 12-16,-4 2 18 0,6 15 22 16,4 6 11-16,2 4 13 0,1 6 4 15,3 4 4-15,2 4-4 0,2 4-5 0,9-5-3 16,-1 7-4-16,10 1-1 0,-2 6 0 15,8 2-4-15,1 4 0 0,1 7 2 16,-1 5-1-16,5 0 6 0,-2 7 2 16,-1 3 0-16,1 7 2 0,-4 3 9 0,-6 2 4 15,-4 1 8-15,-6 1 13 16,-4 1-1-16,-6-1-1 0,-6 4-4 0,-2-3-6 16,-8 8-1-16,-2-5-7 0,-4-1-2 0,-3-3-5 15,1 0-25-15,0-4-31 0,4-5-34 16,1-1-42-16,4-1-36 0,2-5-72 15,3-1-470-15,4-4 229 0,6 0 152 0</inkml:trace>
  <inkml:trace contextRef="#ctx0" brushRef="#br0" timeOffset="60948.0601">6553 6035 72 0,'16'4'135'0,"2"1"-5"0,0 5-10 16,2 3-7-16,-1 1-6 0,-3 4-15 16,0 1-2-16,-2 5-9 0,-1-3-10 0,-4 1-1 15,-3 3-19-15,-2-6 11 0,-2 0 4 16,-2-1 8-16,-2-2-2 0,-2-2 7 0,-2-3 3 16,1-3-1-16,-1-2-1 0,-1-3-4 15,7-3-9-15,0 0-6 0,-10-9-7 16,10 1-5-16,2-2-6 0,4-3-7 15,1 0-3-15,6-2-4 0,1 0-5 0,1-1-3 16,0 2-1-16,2 1-4 0,-1 6-3 16,0 0 0-16,0 2-2 0,-1 4-1 15,0 2-2-15,2 4-2 0,-3 0 4 0,2 3-5 16,-2 1 2-16,5 1 1 0,1 3-1 16,-2-3 1-16,2 1 0 0,1-1-2 15,0-1 2-15,0-1 2 0,3-3 0 0,-4-1-4 16,2-2 13-16,-1-2 2 0,-2-2 2 15,2-3 4-15,-4-1-4 0,-2-3 4 16,-2-3-6-16,-3-1 1 0,-1-3-4 0,-3 1 0 16,-4-4-4-16,-4 1-4 0,-2-2-2 15,-5-1-10-15,-1 2-2 0,-3 0-10 16,-1 0-7-16,-2 1-15 0,0 3-14 0,3 2-22 16,2 1-26-16,1 1-35 0,1 2-32 15,3 1-23-15,4 0-451 0,0 3 217 16,2-4 143-16</inkml:trace>
  <inkml:trace contextRef="#ctx0" brushRef="#br0" timeOffset="61357.5962">7395 5511 27 0,'6'-12'187'0,"-2"3"-14"0,-1 3-23 16,1 3-15-16,-4 3-15 0,0 0-1 15,4 13 0-15,-1 2 0 0,-3 4-3 0,4 6-5 16,-4 7 0-16,4 6-4 0,-2 4-10 15,2 2-9-15,-2 7-5 0,3-1-4 16,-1-7-10-16,-2 0-5 0,2-3-4 16,-2-3-11-16,0-6 9 0,-2-4 11 0,2-4 13 15,0-2 15-15,-2-4 4 0,0-2-7 16,0-5-9-16,2-3-11 0,-2-3-8 0,0-4-8 16,0 0-6-16,0 0-6 0,24-19-10 15,-12 7-5-15,4-1-12 0,3 0-9 16,2-2-4-16,6 0-5 0,1 2-1 15,-3 1-2-15,1 2 0 0,-1 2-3 0,0 5 0 16,-3 3 2-16,-1 2-3 0,0 1 2 16,0 7 3-16,-2 0 2 0,-4 5-1 15,0-2-1-15,-7 5 3 0,-2-2 2 0,-1 4 1 16,-5-1 4-16,-3-1-2 0,-3 2 1 16,-2-1 2-16,-5 0-3 0,-1-2 0 15,-6 0-1-15,4-1-7 0,-6-6-11 0,3 4-22 16,2-6-30-16,0-3-38 0,3-1-33 15,0-4-40-15,6-2-39 0,0-2-626 16,4-3 286-16,2-5 188 0</inkml:trace>
  <inkml:trace contextRef="#ctx0" brushRef="#br0" timeOffset="61591.3255">8001 5420 53 0,'2'21'166'0,"0"5"-4"0,0 5-3 16,2 5-9-16,2 5-4 0,-2 7-9 0,3 2-11 15,-1 1-6-15,1-2-12 0,-3 3-6 16,0-2-13-16,-2-7-9 0,3-1-4 16,-3-2-14-16,0-1-13 0,0-7-22 15,0-4-28-15,0-1-25 0,0-2-36 16,0-4-43-16,2-4-43 0,-2-2-352 0,8-3 170 15,-4-5 112-15</inkml:trace>
  <inkml:trace contextRef="#ctx0" brushRef="#br0" timeOffset="61878.2312">8486 6149 78 0,'16'-13'125'16,"-4"1"-6"-16,2 1-4 0,-6 0-3 15,-2-3-12-15,1 3-1 0,-3-3-2 0,0 1-10 16,-2-1-3-16,-2 3 2 0,-2 0-9 16,0 0-1-16,-2 3-5 0,-3-2-15 0,-1 6 4 15,-2 1-2-15,-4 3-7 0,4 1 4 16,0 4 0-16,-3 0 1 0,6 3-2 16,-1 1 1-16,0 2 0 0,1 1-3 15,5 3-7-15,0-2 1 0,4 1-4 0,0 1-6 16,7 1-3-16,-1-1-4 0,2-2-13 15,4 0-28-15,0 1-23 0,1-4-28 16,6 2-28-16,-2-5-33 0,3 1-32 16,-2-4-422-16,2-2 196 0,-1-2 130 0</inkml:trace>
  <inkml:trace contextRef="#ctx0" brushRef="#br0" timeOffset="62424.503">8932 5903 74 0,'0'-6'147'0,"0"6"-16"0,-2-7-6 0,2 7-17 16,0 0-4-16,0 0-10 0,0 0-3 16,6 17-8-16,-6-7-9 0,2 1-1 0,0 0-8 15,0 1-11-15,0 3-3 0,0 0-5 16,1-1-6-16,-1-3-1 0,-2 0-5 16,2 0-2-16,0-4 3 0,-2 2 1 15,2-3 0-15,0 0-4 0,-2-2-2 0,0-4 1 16,0 0 0-16,0 0-7 0,0 0-3 15,17-10-1-15,-10 4-1 0,-1-2-3 16,2 0-1-16,4-3-5 0,-2 4 0 16,2-5-1-16,1 5-2 0,-2-3 2 0,3 2-1 15,-3 2 0-15,1 3 1 0,0-1 2 16,0 3 3-16,-4 1 0 0,3 1 4 16,0 3 2-16,-3 2-1 0,1 2 1 0,-1 0-1 15,-2 4-1-15,1 1-5 0,-1 1 5 16,-1 2-8-16,-1-3 4 0,-2 2-2 15,0-2-1-15,0-1-1 0,-2-1-3 0,2-3 7 16,0 1 8-16,0-3 9 0,-2 0 4 16,2-2 3-16,-2-4-3 0,0 0-3 15,0 0-1-15,10-14 0 0,-4 7-5 0,0-5-1 16,2-3-6-16,0 0 0 0,1 0-3 16,1-3-1-16,1 1-4 0,-2 3-1 15,1 0-4-15,-2 2 3 0,2 3-5 16,-2-1-2-16,0 4 4 0,0 3-1 0,1 0 1 15,-1 6 5-15,1 0 7 0,-1 4 0 16,-1 4 2-16,1 0-1 0,0 4 2 0,-1 1-4 16,0 3-1-16,-1 3-2 0,0-1 0 15,-2 4-10-15,0 0-18 16,0-2-29-16,-1 1-36 0,1 0-39 0,0-4-60 0,-1-1-610 16,3 0 268-16,-4-1 176 0</inkml:trace>
  <inkml:trace contextRef="#ctx0" brushRef="#br0" timeOffset="62615.1292">10193 6434 205 0,'7'19'270'15,"-3"-3"-20"-15,-4 1-23 0,0 0-25 0,-2-2-18 16,-3 3-21-16,1-3-29 0,-2 0-45 15,0 0-56-15,-3 1-64 0,1 1-64 16,-3-3-460-16,2-3 189 0,-3 0 124 0</inkml:trace>
  <inkml:trace contextRef="#ctx0" brushRef="#br0" timeOffset="64758.5336">11182 5686 37 0,'0'-8'189'0,"-2"3"-24"16,2 5-12-16,4-4-19 0,-4 4-10 16,0 0-7-16,17 15-10 0,-9 0-8 15,3 4-11-15,0 4-4 0,-3 3-5 16,0 5-5-16,3 5-3 0,-2-1-7 0,-1 1-5 15,-2-2-5-15,-2 0-6 0,1-4 4 16,-5-2-2-16,0-3 6 0,2-4 7 0,-4-2 0 16,0-4 13-16,-1-2 7 15,-1-3 1-15,0-2-4 0,2-7-5 0,-4-1-9 16,6 0-6-16,-2-13-6 0,2 0-4 16,2-2-7-16,4-9-4 0,2 2-4 0,9-11-5 15,0 2-3-15,4-2-2 0,3-2-6 16,-1 1-2-16,-2 9-1 0,0 1-5 15,-1 3 2-15,-2 4-6 0,-2 3 3 0,-2 6-7 16,1 2 2-16,0 6-1 0,0 4 0 16,-3 6 2-16,6 4-2 0,-4 5 0 15,1 1-1-15,4 7 2 16,0 1 2-16,3 1-2 0,0 4-1 0,6-1 1 0,-5-6 1 16,3-2-2-16,-1-2-1 0,2-3 2 15,3-4-1-15,-1-1 2 0,-3-7-3 16,2-1 1-16,-3-2 1 0,-1-2 2 0,-4-2-4 15,2-4 1-15,-1 0 0 0,3-1-1 16,-4-5 0-16,2-1 0 0,-3-3-1 16,-1 1 0-16,0-2-1 0,-2 0 0 0,0-1-1 15,-4 4 0-15,-2 1 0 0,1 2 0 16,-3-1-6-16,-1 5 1 0,0 1-1 16,-3 2 2-16,-4 2-3 0,0 0 2 0,6 15-1 15,-4-5 2-15,0 1-1 0,2 3 2 16,0-3 3-16,2 5 1 0,4-3-1 0,0 2 0 15,3-4 2-15,4 2 2 0,2 1-1 16,1-5 2-16,2-3 4 0,-1-2 3 16,0-2 3-16,0-2 2 0,1-2 8 15,-2-2 0-15,2-3 2 0,-3-3-4 0,0-2 0 16,-4-1 1-16,-5-4-3 0,-2 2 3 16,-2-3-7-16,-6 2 0 0,-3-4-4 15,-8 1-4-15,-3 1 0 0,-8-2-2 0,-3 3 2 16,-3 6-12-16,1 1-10 0,-3 2-20 15,3 5-22-15,-2 1-30 0,5 4-31 16,3 1-49-16,2 7-27 0,2 1-10 0,5 3-29 16,4-1-544-16,4 2 264 0,4-2 174 15</inkml:trace>
  <inkml:trace contextRef="#ctx0" brushRef="#br0" timeOffset="65373.408">13115 6016 70 0,'-5'-6'212'0,"1"0"-15"16,-5 2-23-16,-3 2-17 0,-6 2-13 15,0 2-17-15,-5 4-12 0,-5 2-16 0,2 1-9 16,-1 9-13-16,2-2-6 0,2 5-8 16,3 0-5-16,6-2-11 0,3 1-3 15,2-3-1-15,5-2-10 0,6-4-17 0,0-1-1 16,5-3 3-16,2-2 4 0,3-5 7 15,2-3 6-15,6-5 5 0,1 0 2 16,5-10 7-16,0-1 4 0,4-7-2 0,-2-5 0 16,-1-2-3-16,3-4-5 0,6-19-4 15,-4-1-4-15,-1-3-6 0,-1-6-3 16,-4 0-3-16,-5 1-2 0,-7 12 0 0,-4 7 7 16,-4 10 7-16,-2 2 4 0,-2 5-1 15,0 8-9-15,-6 4-4 0,0 4 3 16,-8 9-11-16,-2 10 1 0,-3 7-3 0,-6 12 1 15,-2 11-3-15,3 4-1 0,1 2 0 16,6 5 0-16,5-1-2 0,8-2 0 16,2-1 1-16,4-1-2 0,6 5 0 15,6-2 1-15,0-5-2 0,8-2 3 0,1-5-2 16,5-3 1-16,2-5 1 0,-3-7 0 16,3-2 0-16,0-5-1 0,-1-3 3 15,-1-6-6-15,0-2 1 0,-3-2 1 0,0-4-2 16,-1-3 0-16,-1-2-1 0,-1-2-1 15,-3-1 5-15,-4-3 0 0,-2 1 3 16,-3-1 3-16,-4 1 7 0,-1 2 4 0,-2 0-6 16,-3 3 2-16,-2-1-3 0,-2 5 0 15,2-1-1-15,-5 3-6 0,0 0 0 16,5 5-7-16,-10 0 2 0,10 0-1 0,-8 10-1 16,8-4 2-16,-2 3 0 0,2 1 0 15,2 3 0-15,2 1 0 0,4 0 2 16,0 4-5-16,4 0 3 0,2 1-8 15,1-3-28-15,2 1-34 0,2-1-58 0,0-1-53 16,4-2-39-16,1-1-33 0,3-5-620 16,5 1 294-16,-4-6 194 0</inkml:trace>
  <inkml:trace contextRef="#ctx0" brushRef="#br0" timeOffset="65530.9189">14386 6048 100 0,'18'-4'170'0,"-6"2"11"15,-2 1 13-15,-3-1 4 0,-7 2-4 0,11 3-1 16,-9 2 7-16,0 2-1 0,-2 5-6 15,0 4-8-15,-4 4-9 0,0 4-17 0,-3 3-13 16,-2 6-11-16,-3 3-13 0,-3 3-18 16,2 3-33-16,1-7-52 0,-3-3-73 15,4-2-93-15,0-5-102 0,-1-6-598 16,2-4 288-16,0-5 190 0</inkml:trace>
  <inkml:trace contextRef="#ctx0" brushRef="#br0" timeOffset="66133.1861">15638 5416 164 0,'2'-31'162'0,"-4"3"-11"0,-2 1-2 16,-2 2-10-16,0 1 1 0,-2-1-4 15,0 3-2-15,-3-1-2 0,-2 4-6 0,1 0-8 16,-1 5-10-16,1 2-9 0,-4 6-11 16,4 6-7-16,-5 6-4 0,2 7-6 15,0 8-4-15,1 7-3 0,0 5 3 0,2 11 6 16,2 2 3-16,3 6-5 0,2-1 3 16,3 2-11-16,2 0-4 0,0 1-4 15,2 1-5-15,3-2-7 0,-2 1 0 0,1-5-7 16,0-5-5-16,-2 0-10 0,2-4-18 15,-2-4-27-15,-2-6-34 0,2-1-32 16,-2-2-29-16,0-6-32 0,0-1-41 0,-2-2-41 16,-2-5-483-16,0-3 244 0,-2-3 160 15</inkml:trace>
  <inkml:trace contextRef="#ctx0" brushRef="#br0" timeOffset="66293.6101">15142 6017 82 0,'-4'-6'186'0,"1"4"-17"15,3-4-18-15,5 0-12 0,4-2-7 16,3 3-9-16,5-6-8 0,9 4-12 16,1-2-11-16,7-1-9 0,6-1-7 15,6 1-10-15,5 1-32 0,0-1-45 0,-7 5-55 16,2-3-61-16,-5 2-331 0,-1 0 155 16,-6 2 103-16</inkml:trace>
  <inkml:trace contextRef="#ctx0" brushRef="#br0" timeOffset="66445.8189">15959 5951 173 0,'11'2'186'0,"1"-2"-17"16,1 0-19-16,6 0-12 0,1-2-18 16,0 0-34-16,4 0-48 0,1 0-61 0,3-1-62 15,-1-3-239-15,1-2 110 0,-1 0 73 16</inkml:trace>
  <inkml:trace contextRef="#ctx0" brushRef="#br0" timeOffset="66851.0199">16640 5198 125 0,'0'-3'239'0,"0"3"-24"15,0 0-13-15,0 0-5 0,-14 22-7 16,8-1-8-16,-3 12-11 0,3 1-14 0,-3 14-9 15,3 0-11-15,-1 5-13 0,5 0-8 16,0-1-11-16,0-7-10 0,4 1-10 16,2-2-9-16,3-4-8 0,1-1-4 0,3-3-7 15,2-4-10-15,1-4 2 0,2-1-5 16,-2-8-4-16,3-2-4 0,0-4-3 0,2-4-8 16,-2-3-5-16,2-2 0 0,0-5-8 15,0-2-4-15,-2-3-3 0,5-1-3 16,-4-2-1-16,2-3 1 0,-6-1-3 15,-1 3-1-15,-1 1 3 0,-3-1 1 0,2 1 0 16,-3 3 0-16,-2 0-1 0,0 0-2 16,2 3-4-16,-4 2 1 0,2-2 0 15,-6 3 0-15,10 6 2 0,-1-1 0 16,-3 3 2-16,3 1-1 0,-1 1 0 0,5-1 2 16,-1 1 0-16,2 1-4 0,0-1-15 15,-2 0-22-15,4-3-25 0,-4 1-19 0,1-2-32 16,1-1-34-16,0-3-47 0,-2-2-41 15,-2-3-500-15,-1-1 251 0,-2-6 166 16</inkml:trace>
  <inkml:trace contextRef="#ctx0" brushRef="#br0" timeOffset="66966.7217">17028 5505 2 0,'0'0'58'16,"-6"12"-46"-16,6-12-37 0,6 15 9 15,0-9 5-15</inkml:trace>
  <inkml:trace contextRef="#ctx0" brushRef="#br0" timeOffset="67710.1105">17343 5678 21 0,'4'6'199'0,"0"2"-13"16,4 2-4-16,-4 1-11 15,2 2-12-15,0 2-17 0,0 1-5 0,1 0-16 16,-1 3-8-16,1 0-12 0,-3-1-11 16,0 1-9-16,0 0-10 0,1-4-2 0,-1 2-8 15,-2-3-6-15,0-1-2 0,2-1 0 16,-2-3 12-16,0-2 15 0,0 2 5 16,0-5 2-16,3 1-4 0,-5-1-7 15,0-4-8-15,0 0-8 0,0 0-5 0,15-12-7 16,-11 5-6-16,2-3-6 0,2-1-3 15,2-1-6-15,0-1-3 0,-2 1-5 0,3 3 1 16,-1-3-3-16,-1 3-2 0,2 1-3 16,-5 1-3-16,2 1-1 0,2 0-3 15,0 5-2-15,-2-1 0 0,0 2-1 16,3 2-1-16,-3 1 2 0,1 3-1 0,2 1-8 16,-1 3 3-16,-2 1-1 0,0 1-2 15,2 1-5-15,-4 1 2 0,2-3 0 16,0 0 0-16,1 1-4 0,-2-3 5 0,1 1-3 15,1-2 3-15,-3-2 2 0,4-4 0 16,-1 3 1-16,4-4 0 0,-1-1 3 16,3 0-1-16,0-3 2 0,0-1-1 0,1 0-5 15,2-4 0 1,-2 1-1-16,2-5-3 0,-2 3-3 0,1 0-1 0,-2-1-3 16,0 1 2-16,-3 1 1 0,0-2 0 0,-2 5 3 15,-2-1-4-15,1 2 1 0,-1-2 0 16,-1 3-1-16,-1 1 0 0,-6 2 2 15,11 0 2-15,-11 0 3 0,10 5 1 0,-4 1-1 16,-2-2 2-16,1 2 0 0,0-1-1 16,-1 1 3-16,2 0 1 0,0 0-1 15,0-3 2-15,-2 3 2 0,5-2-2 16,-2 0 4-16,1 0 0 0,0-3 1 0,3-1 1 16,-1 0-1-16,4-3 2 0,-2-1-3 15,0-4-1-15,6 1 1 0,-4-1 3 16,1-2-7-16,0 1 2 0,-2 1 3 0,-1-1-1 15,2 3-1-15,-4-1 3 0,-2 1-3 16,0 0-2-16,1 2-7 0,-3 2 5 16,1 1 0-16,-7 1 4 0,13 1 1 0,-5 1 1 15,0 4 0-15,-2 0 3 0,4-1-3 16,0 5 4-16,0 0-1 0,1-3-4 16,2 4 0-16,2-3-16 0,-3 2-24 0,1-5-33 15,0 3-35-15,-1-4-43 0,1-2-60 16,-2-4-487-16,1 0 237 0,-3-4 156 15</inkml:trace>
  <inkml:trace contextRef="#ctx0" brushRef="#br0" timeOffset="68068.7319">18694 5111 69 0,'0'0'234'15,"0"0"-23"-15,0 0-15 0,4 9 3 0,-2 6 3 16,0 7-8-16,0 6-3 0,0 9-16 15,0 2-12-15,5 11-10 0,0 0-15 16,-3 5-15-16,2-2-11 0,0 1-8 0,3-4-6 16,-1 0-11-16,0-2-9 0,4-4-10 15,-2-6-20-15,0-6-21 0,3-1-23 16,-2-6-23-16,-1-3-23 0,1-3-31 0,1-4-29 16,4-3-43-16,-4-4-37 0,-2-5-44 15,2-1-483-15,-6-4 241 0,2-3 159 16</inkml:trace>
  <inkml:trace contextRef="#ctx0" brushRef="#br0" timeOffset="68206.8305">18857 5730 43 0,'-5'-6'223'0,"3"0"-5"0,2-1-12 0,0 1-19 16,5 0-19-16,4-3-15 0,1 0-19 16,6-1-18-16,2-1-31 0,1-1-47 0,2 0-45 15,0-1-58-15,5-4-75 0,-1 0-323 16,-4-6 158-16,2 0 104 0</inkml:trace>
  <inkml:trace contextRef="#ctx0" brushRef="#br0" timeOffset="68399.4617">19381 5103 54 0,'14'2'206'0,"0"4"9"16,6 6 8-16,3 6-3 0,2 7 3 0,4 10-15 15,8 20-1-15,1 3-6 0,-6 7-8 16,-3 6-17-16,-8 2-14 0,-6 1-16 0,-7 0-12 15,-6-7-17-15,-6-10-10 0,-4 19-9 16,-7-5-21-16,-6-7-31 0,0-14-42 16,-9 5-50-16,3-11-63 0,1-8-67 15,-2-5-71-15,-3-3-583 0,-5-5 282 16,-4-4 187-16</inkml:trace>
  <inkml:trace contextRef="#ctx0" brushRef="#br0" timeOffset="71382.944">20171 5911 88 0,'0'-8'208'16,"0"2"-18"-16,0 6-26 0,2-9-14 0,2 7-16 16,-4 2-14-16,18 4-9 15,-4 2-12-15,6 3-7 0,1 4-8 0,2 7-10 16,2 1-6-16,1 1-7 0,-3 6-3 15,3 2-6-15,-6-3-5 0,0 1-3 16,-4-1-1-16,-3-5 0 0,0-1 7 0,-2-1 10 16,-3-4 12-16,0-2 20 0,1 0 17 15,-5-6 2-15,1-2 0 0,-5-1-17 16,0-5-8-16,0 0-5 0,0 0-6 0,0-18-9 16,0 5-10-16,2-5-8 0,2-2-4 15,4-3-10-15,2-10-10 0,4 3-16 0,2-8-18 16,3 0-22-16,3 0-22 0,-2 3-28 15,0 5-31-15,-1 5-21 0,2 2-27 16,-4 6-18-16,3 3-14 0,-8 3-6 16,2 8-1-16,-1 3-410 0,0 2 207 0,-2 4 137 15</inkml:trace>
  <inkml:trace contextRef="#ctx0" brushRef="#br0" timeOffset="72111.3104">21156 5942 73 0,'16'-10'79'0,"-1"-2"7"0,-4 3 3 0,-2 0 2 16,-3-1 10-16,-2 2 2 0,-2 1 6 16,-2 1 1-16,-2 0-4 0,2 6-5 15,-12-8-7-15,-2 8-4 0,2 3-4 16,-5 0-8-16,0 5-6 0,-2 3-5 0,2 3-4 16,2 1-7-16,0 2-5 0,7 2-3 15,2 0-6-15,6 0-4 0,4-1-1 0,2-1-3 16,5 2-1-16,5-2-5 0,2-4 1 15,0-4-4-15,4-3-1 0,1-2-3 16,1-4 1-16,0-4-6 0,4-3-3 16,0-7 2-16,1-1-2 0,-3-5-2 0,1-4-1 15,1-7-2-15,-2-3-5 0,0-3 0 16,0-4 5-16,-5 0-4 0,1 0 1 0,-4 1 6 16,-2 10 12-16,-4 2 8 0,-4 4-3 15,3 6-8-15,-5 2-5 0,-1 9 0 16,-3 1 0-16,-2 6 0 0,0 0-5 15,0 0 2-15,-4 34-3 0,-1-11 2 0,1 4-1 16,0 1 1-16,0 7 0 0,-1 0 1 16,-1 1-6-16,2-1 4 0,2-4-1 0,-2-5-5 15,2-1 7-15,-2-4 3 16,4-2 7-16,-6-1 12 0,4-4 13 0,2-2 9 16,0-5-5-16,0-1-5 0,2-1-4 15,-2-5-4-15,0 0-5 0,16-11-6 16,-6 3-2-16,3-3-4 0,0 3-3 0,2-3-3 15,-1 2-3-15,2-1-3 0,-4 1-4 16,2 2-1-16,-1 1-6 0,0 0 0 16,0 2-1-16,-1 2-5 0,2 4 5 0,2 2 1 15,-1 2-3-15,2 1 3 0,0 1 1 16,4 1 1-16,-2 1 1 0,3-1 0 0,-2 1 1 16,1 0-1-16,1-2 2 0,-4-2 2 15,2-4 0-15,-1 3 1 0,0-5-1 16,0 0 2-16,-3-5-1 0,0 0 1 15,0-1-1-15,0-3-3 0,-4-1 1 0,1-1 0 16,-5 0 0-16,3-1 0 0,-2 0 3 16,-1 3 0-16,0 0-1 0,-2 1 0 0,1 2-6 15,0 0 0-15,-3 2-4 0,0 3-1 16,-4 1 3-16,0 0-1 0,12 11 3 16,-7-1 0-16,1-1-1 0,0 4 1 15,-1 3-9-15,3-3-5 0,3 2-21 0,-3 1-26 16,2 0-29-16,4 1-29 0,0-4-31 15,-1-2-33-15,0-4-39 0,0 1-498 16,3-4 246-16,-6-4 161 0</inkml:trace>
  <inkml:trace contextRef="#ctx0" brushRef="#br0" timeOffset="72577.1127">22521 5897 66 0,'6'-3'99'15,"1"-1"5"-15,3 2-9 0,-2 2-4 16,4 2-10-16,-2 2-3 0,-2 1 0 15,5 3-5-15,-5 2-3 0,1 1-8 0,-3 3-7 16,-1-3-4-16,-3 2-2 0,0-1-4 16,0-1 3-16,-2 0 5 0,0-1 4 0,-2-3 10 15,0 1 0-15,0-4 6 16,2-4-1-16,-7 2 0 0,7-2-9 0,0 0-4 16,0 0-8-16,4-20-6 0,1 13-5 15,3-2-3-15,0-1-5 0,6 1-5 0,-2-1-1 16,2 1-4-16,6-1 0 0,1 1-3 15,3-1-3-15,-2 0-4 0,4 1 2 16,-1-3-1-16,7 1-1 0,0 0-2 16,-5-3 1-16,-1 3-2 0,-4 0 0 0,0 1 4 15,-3-2 10-15,-6 5 5 16,0 0 1-16,-7 1-4 0,-4 0-3 0,-2 6 0 0,0 0-1 16,-17-5 0-16,17 5-3 0,-15 5-4 15,9-1-4-15,-1 1 2 0,3 4-1 16,0-1-1-16,6 3 1 0,0 0-2 15,5 4 1-15,1-2-1 0,5 4-2 0,4 1-1 16,-3-2 2-16,6 2-1 0,-4 0-2 16,0 0 0-16,-2-4-4 0,-1 3 7 0,-3-4 0 15,-1 0 7-15,-4 0 11 0,-3-2-1 16,-4 2-1-16,-5-4-3 0,-2 2-4 16,-3-1-8-16,-3-1-24 0,0-1-41 15,0-3-51-15,3 1-66 0,-2-2-614 0,6-4 267 16,8 0 177-16</inkml:trace>
  <inkml:trace contextRef="#ctx0" brushRef="#br0" timeOffset="72883.6437">23871 5913 195 0,'-8'0'206'0,"8"0"-17"0,-28 4-10 16,11 3-20-16,-4 5-10 0,0-1-16 15,-5 6-9-15,3 3-16 0,2-4-8 0,2 1-4 16,5 0-13-16,0-1-8 0,6-3-3 16,2 1-6-16,2-3-3 0,6-2-4 15,0-1-4-15,6-2-4 0,0-2-9 16,6-4-4-16,0 2 1 0,1-2-5 0,2-2-7 16,0 0-2-16,2 2-4 0,0-2 0 15,-2 0-4-15,2 2-4 0,0 0-1 16,-2 2-3-16,2 2 1 0,0 2-2 15,0-1 2-15,2 3-3 0,1 1-1 0,-4 1-12 16,6 0-24-16,-1-1-32 0,0 0-31 16,2-1-53-16,1-5-590 0,2-1 250 0,3-4 165 15</inkml:trace>
  <inkml:trace contextRef="#ctx0" brushRef="#br0" timeOffset="73179.7316">25091 5823 123 0,'0'-7'298'0,"0"0"-20"0,-4 1-24 16,-3 1-21-16,-4 2-23 0,-1 3-20 15,-1 0-19-15,2 0-21 0,-2 2-14 16,3 1-15-16,0 3-11 0,4-1-13 0,0 4-7 16,4 2-10-16,4 0-8 0,4 3-7 15,0 1-6-15,2 0-9 0,4 2-5 16,1 0-6-16,-2 1-7 0,0-2-4 15,-3 0-5-15,0-1 0 0,-4-2-1 0,1 0 0 16,-5-1-1-16,-3 1 0 0,-3-2-4 16,-4-1 0-16,-3 2-4 0,-2-3-3 15,-2-1-17-15,1-4-31 0,-2 0-31 0,6-2-40 16,4-4-41-16,8 2-45 0,-11-8-27 16,13-1-571-16,4-2 270 0,7-7 178 15</inkml:trace>
  <inkml:trace contextRef="#ctx0" brushRef="#br0" timeOffset="73937.6597">25370 5732 99 0,'0'0'130'0,"8"9"10"0,-6 1 1 0,0-1-15 15,2 4-10-15,1 0-9 0,2 4-11 16,-1-3-8-16,0 3-8 0,2-3-9 16,1 1-3-16,2-1-6 0,-1-1-5 0,3-4-3 15,-3 1-4-15,3-4 3 0,-4-1 5 16,1-3 0-16,-2-2 5 0,-8 0 8 15,12-5-1-15,-8-3-3 0,-4 1-7 0,-2-3-8 16,-3 0 0-16,-4 1-4 0,3-3-10 16,0 4-1-16,2-3-1 0,-2 4-5 15,1-3-9-15,5 2-4 0,3-3-7 16,1 0-9-16,6-3-16 0,2-1-12 0,8-4-12 16,1-6-10-16,7-5-10 0,-1-5 4 15,11-13-4-15,4-7 12 0,-4-3-3 16,1-2 4-16,-5 2-4 0,-5 3 29 0,-6 9 13 15,-4 7 16-15,-6 7 13 0,0 4 19 16,-5 4 6-16,0 4-5 0,0 4-11 0,-4 3 0 16,-2 4-3-16,-2 5-4 0,0 4 6 15,0 0 1-15,-14 22 2 0,6 3 4 16,-4 9 7-16,-5 9 0 0,-4 22-1 16,-2-1-3-16,-1 2-2 0,7-12-3 0,4-6-4 15,-1-2 8-15,3-5 0 0,1-5-2 16,3-5-1-16,-2-6 10 0,5-6 13 0,0 0 10 15,0-4 5-15,2-6-14 16,2-3-1-16,4-2-5 0,-4-4-4 0,0 0-7 16,21-15-10-16,-10 4-5 0,6-5-3 15,-3 3 1-15,6-4-6 0,-4 2 1 0,4-2-6 16,-1 4 1-16,-1-3-3 0,2 5-5 16,-6 1-2-16,2 0 0 0,-4 7-4 15,1 1-1-15,-1 2-2 0,1 5 1 16,0 5 2-16,-1 3 1 0,0 3-1 0,-2 5 1 15,-2 0-5-15,0 1 4 0,-1 1 0 16,-1-2 4-16,1-1-8 0,-3-1 4 0,0-1 2 16,3-5 0-16,-5 1 0 0,0-3 4 15,0 0 2-15,2-4-4 0,2-2 6 16,-2-1-4-16,5-4-4 0,-9 0 2 16,19-6-2-16,-6-1-3 0,0-1 0 0,1-1 2 15,-1-1-2-15,2-2 0 0,0 4 0 16,-3-3-2-16,1 2 1 0,0 4-3 15,-1-1-6-15,-3 1 2 0,2 4 1 16,-1 2 1-16,1 1 1 0,-1 7 3 0,0-4-3 16,2 4-1-16,-4 3 3 0,2 0 0 15,-1 0 0-15,0-2 4 0,-1 0-2 0,0 1 0 16,3-1-9-16,-3-1-18 0,-2-3-35 16,6-2-54-16,0-1-75 0,0-4-839 15,4-1 351-15,1-4 230 0</inkml:trace>
  <inkml:trace contextRef="#ctx0" brushRef="#br0" timeOffset="74444.0437">27020 4829 6 0,'3'-7'270'16,"0"1"-29"-16,-1 4-27 0,-2 2-8 16,0 0 2-16,2 18 5 0,-2 6-9 15,-2 8-4-15,0 14-10 0,-1 15-9 0,-2 26 0 16,1 7-15-16,-2 1-8 0,0 4-17 15,-3-2-11-15,3 2 1 0,-2-2-16 16,-1-3-12-16,3-3-7 0,-1-5-10 16,-1-3-10-16,2-4-1 0,0-16-12 0,-2-11-4 15,4-2-12-15,0-9-21 0,0-5-18 16,0-8-26-16,2-2-31 0,0-4-37 0,0-2-46 16,0-10-60-16,2 2-50 0,-2-8-51 15,2-4-653-15,0 0 321 0,0 0 213 0</inkml:trace>
  <inkml:trace contextRef="#ctx0" brushRef="#br0" timeOffset="74738.1473">27893 5447 10 0,'4'-33'154'0,"-4"8"6"0,-2 3-3 15,0 3 3-15,-5 5-16 0,-1 3-8 16,-2 1-8-16,-6 4-6 0,-2 4-11 16,-2 4-2-16,-3 5-4 0,0 7-4 0,-2 9 0 15,1 2-8-15,1 9-8 0,4 3-7 16,2 4-8-16,7 1-4 0,2 0-6 0,2 2-5 16,6 1-5-16,0 1-4 0,2 10-5 15,-2-10-7-15,4-2-21 0,-2-1-22 16,-2 0-29-16,-2-1-34 0,-2-1-31 15,2-6-19-15,-4-2-21 0,0-6-14 0,-2-5-437 16,-3-2 202-16,0-7 133 0</inkml:trace>
  <inkml:trace contextRef="#ctx0" brushRef="#br0" timeOffset="75343.6326">27423 6084 59 0,'-2'-15'96'16,"4"0"6"-16,1 0 5 0,1 1 0 15,4 0-8-15,2 1-14 0,8 0-3 16,2-2-9-16,10 2-4 0,4-2-7 0,2 1-6 15,10-1-7-15,1 1 2 0,4 1-9 16,2 0-2-16,2 0-6 0,-2 0 2 0,-3 1 1 16,-1-1 17-16,-5 0 11 0,-8 1 14 15,-4-1 23-15,-9 2 22 0,1 2 8 16,-2-1-9-16,-10 3-7 0,1-2-12 16,-9 3-12-16,-2 0-8 0,-2 6-9 15,-11-6-7-15,1 4-8 0,10 2-1 0,-26 8-13 16,10 0-2-16,-2 3-6 0,2 3-5 15,-1-1-1-15,2 1-6 0,0 3-2 16,5-3-3-16,1 0-4 0,0-1-2 0,5 0-4 16,2-3-2-16,2 1 0 0,2-1-2 15,2-2-1-15,2-1 0 0,6-1-1 16,-2-4-1-16,2 0-1 0,4-2-3 0,0-2 2 16,3-2-2-16,-1-1 1 0,4-3-6 15,-4 0 3-15,-1 0-2 0,-3 1 2 16,-1-1-2-16,0 2-1 0,-3 2-1 0,1-1 0 15,-2 1-4-15,-3 1 1 0,-6 3 1 16,8 0-1-16,-8 0 3 0,4 9-2 16,-2-3 1-16,3 1 0 0,-3 1-1 15,0 2 3-15,2-3 2 0,1 2-2 0,3 1 4 16,1 0 1-16,1-1 0 16,2-1 1-16,4 0 3 0,0-3 0 0,2-1-1 15,3-2 3-15,-1-1-3 0,2-4 1 0,-1 1 5 16,2-4-5-16,1-1 0 0,-1-3 0 15,-1 1-3-15,-4-1-1 0,-1 0 1 16,-2 1 3-16,0 2-1 0,-3 1-1 0,0 0-6 16,-2 0-2-16,-2 3-1 0,-2-1-2 15,5 4 3-15,-11 0 0 0,19 5 0 16,-6 1 1-16,1 0 1 0,2 3 1 16,-2 1 0-16,5 0 1 0,0 1 1 0,2 2-15 15,1-1-33-15,-4-3-39 0,4 1-44 16,-1-1-37-16,-2-5-48 0,0-2-527 15,1-2 253-15,-4-6 167 0</inkml:trace>
  <inkml:trace contextRef="#ctx0" brushRef="#br0" timeOffset="75477.4604">28674 5328 132 0,'-8'-8'132'16,"4"5"-32"-16,4 0-24 0,0 3-39 0,0 0-42 15,20-1-156-15,-7 1 55 0,4 0 36 16</inkml:trace>
  <inkml:trace contextRef="#ctx0" brushRef="#br0" timeOffset="76324.5682">29175 5235 70 0,'9'0'212'15,"-9"0"-19"-15,7 6-6 0,-5 1 4 0,0 4-4 16,-2 5-13-16,2 5-10 0,-2 1-7 15,0 7-8-15,2 3-11 0,0 6-11 0,0 5-13 16,0 0-9-16,2-1-12 16,-1-1-9-16,3 2-5 0,-2-3-8 0,2-2-10 15,3-4-2-15,-2-8-8 0,-1-1-2 16,2-1-1-16,0-5-7 0,4-6-1 16,0-1-6-16,0-7-2 0,6 1-6 0,-3-4 0 15,-1-4-4-15,4 0-3 0,0-6-3 16,1 1-3-16,0-3 0 0,0 0-2 15,-1-4-1-15,0 0 0 0,-3 3-2 0,0 1 0 16,-5 0-3-16,3 1-3 0,-4 2-2 16,-1 1-2-16,1 0-3 0,-3 2-1 15,0 0-2-15,-6 4 2 0,10 2 0 16,-10-2 3-16,8 13-1 0,-4-3 2 0,-2 1 3 16,4 0-3-16,-2 6 0 0,0 0 1 15,3-1 1-15,-1 1 2 0,0-1 4 0,1 1-6 16,-1-1 2-16,1-3 0 0,-1 0-1 15,0-2 7-15,0 1-4 0,0-3 5 16,0-2 0-16,-2-1 2 0,2 0-3 16,2-4 0-16,0 1-1 0,3-6 0 0,-11 3 0 15,24-8-2-15,-12 1-1 0,1-2-3 16,2-1 1-16,1 1 1 0,0-3 1 16,-2 3-4-16,1-1 1 0,-2 0-1 15,0 1 0-15,-1 2-1 0,-2-1-1 0,2 4 0 16,-4-2-4-16,-2 3-2 0,5 0 3 15,-3 3-3-15,-8 0 4 0,17 4-2 16,-8 2 6-16,-1 0-4 0,0 2 0 0,2 1 3 16,-2 3-1-16,0-1 0 0,0 0 2 15,-1 1-2-15,1 1 3 0,1-3-1 16,-1 1-1-16,-1-2 7 0,-3-2-6 0,2 2 3 16,0-1 3-16,3-5-1 0,0 2 0 15,1-2-4-15,2-1-4 0,2-2 4 16,0-2-7-16,1-2-5 0,2 3-2 0,0-5-6 15,2 0 1-15,-2 0 0 0,0 0 2 16,0 0 3-16,-2 0-1 0,-1 0 2 16,4 2 3-16,-6-2 0 0,3 0 2 15,0 2 0-15,0-1 0 0,-3-1 5 0,0 2-2 16,2-4 4-16,-2 2-2 0,1 1-1 16,-2-3 1-16,-1 0 3 0,1 1-2 15,-3-1 1-15,0 1 0 0,-1-1 0 0,-2 1 2 16,1 0 7-16,-4-2 2 0,2 4 3 15,-4 1-1-15,0-2-2 0,0 6-4 16,-4-6-2-16,4 6-2 0,0 0 3 0,-13 0-2 16,13 0-1-16,-9 6 3 0,7 0-1 15,0 1 1-15,2 1 3 0,0 2-1 16,4-1 0-16,3 3 4 0,4-3-9 16,3 3-20-16,1-3-46 0,6-2-58 0,5 1-63 15,-1-4-64-15,5-2-586 0,-1-2 284 16,1-2 187-16</inkml:trace>
  <inkml:trace contextRef="#ctx0" brushRef="#br0" timeOffset="76421.5885">30977 5918 29 0,'0'0'-10'16,"4"-5"3"-16,-6-1 2 0</inkml:trace>
  <inkml:trace contextRef="#ctx0" brushRef="#br0" timeOffset="79194.0419">4684 8028 67 0,'-7'-9'111'0,"5"1"-10"0,0 1-11 15,0 2-10-15,2-1-8 0,0 1 0 0,0 5-16 16,6-8-3-16,1 8-7 0,-7 0-5 16,19 11-6-16,-7 1 3 0,6 7-4 15,0 8-2-15,2 9-6 0,1 0 0 0,0 4-2 16,-2-4 2-16,2 2-5 0,-4-5-2 16,0-1-4-16,2-4-4 0,0-3 3 15,3-2-2-15,0-4 6 0,0-6-2 0,3-1 2 16,5-8-5-16,-3-3-1 0,3-6-5 15,2-5 0-15,0-5-3 0,1-8 2 16,-1-6-6-16,-2-2 9 0,-3-7-9 16,9-17 2-16,-6-1 0 0,-3-1-1 0,-8 5 7 15,-2 2 8-15,0 5 6 0,-6-1 13 16,-1 11 16-16,-2 1 3 0,-3 4-2 16,-3 5 6-16,0 3-1 0,1 2-7 15,-3 5-6-15,0 4-4 0,-3 9-2 0,3 2-1 16,-11 17 2-16,7 8 13 0,-4 22 5 15,-2 30 7-15,1 12 4 0,2 12 5 0,1 31 0 16,4 12 3-16,-2 11-5 0,6 5-4 16,0 2-6-16,2-7-2 0,2-10-7 15,6-13-3-15,0-14-4 0,0-27 1 16,4-9-8-16,0-9-2 0,1-18 1 0,1-13 6 16,0-6 2-16,4-11-3 0,1-4-2 15,0-10-1-15,0-5-2 0,1-6-9 0,3-4 0 16,-1-7-5-16,-1-8 0 0,-4-6-4 15,3-7-2-15,-8-10 0 0,-5-4-1 16,-5-6-4-16,-6 1 0 0,-4-8 1 16,-11-10-4-16,-4 1-1 0,-4 5-3 0,1 12-1 15,2 5 2-15,-4 4-3 0,1 2-2 16,-13-11-16-16,6 9-19 0,3 7-32 0,1-1-33 16,-1 0-42-16,1 4-34 0,-1-1-43 15,-2-1-668-15,-1 0 301 0,-17-9 199 16</inkml:trace>
  <inkml:trace contextRef="#ctx0" brushRef="#br0" timeOffset="79460.639">4640 7801 16 0,'4'9'81'15,"0"-1"-11"-15,4 2-1 0,0-2 0 16,3 0-6-16,2-2-2 0,-2-2 0 16,1-2 0-16,0-4-13 0,0 2 3 0,-2-5 8 15,2-1-8-15,-3-5-4 16,-4 3 4-16,-1-2-15 0,-4 0 1 0,-2 1-5 16,-2 2-4-16,-3-1-6 0,-2 4-1 15,1 2-20-15,-2 4-17 0,10-2-24 0,-16 7-36 16,12 1-232-16,4 2 105 0,2-3 69 15</inkml:trace>
  <inkml:trace contextRef="#ctx0" brushRef="#br0" timeOffset="80364.6677">7601 7854 68 0,'0'0'137'0,"-4"21"-7"0,6-2 6 15,2 12-7-15,0 11 0 0,6 10-1 0,5 25-5 16,0 1-14-16,6 2-1 0,1 4-10 16,0 0-6-16,2-2-11 0,-3 0-3 15,5-5-8-15,-6-2-6 0,4-5-7 16,-5-4-5-16,-2-14-7 0,-4-10-6 0,-3-7 0 15,0-3-3-15,0-7-7 0,-2-3-6 16,-2 0-5-16,0-8-21 0,-1-6-16 0,-1-6-6 16,0-2-13-16,-4 0 4 0,2-21 0 15,0 2 4-15,-2-9-6 0,-2-8 9 16,-2-6 2-16,-5-12 1 0,-1-18-1 16,-5-2 8-16,0-4-6 0,1-1 14 0,-2 1 11 15,4 5 8-15,1 11 7 0,5 9 4 16,2 3 0-16,4 7 1 0,4 2 0 0,2 1-2 15,7 4-3-15,2 6-3 0,4 2 2 16,2 3-5-16,2 3-3 0,1 9 2 16,1 6 1-16,-1 5-1 0,-2 4 0 15,4 5 2-15,-3 5 8 0,1 6 7 0,-6 6 7 16,0-2 3-16,-6 3 9 0,-5 0 0 16,-3 0 1-16,-4-3-5 0,-4 5 0 15,-5-2-3-15,-5 1-5 0,-4 1-3 0,0-2-1 16,-2-4-8-16,-3 0-19 0,2-4-25 15,2-3-36-15,1-1-40 0,6-5-59 16,0-4-547-16,3 1 240 0,1-7 158 0</inkml:trace>
  <inkml:trace contextRef="#ctx0" brushRef="#br0">8395 8068 12 0,'20'14'67'16,"-3"3"-2"-16,-2-1-5 0,-2 1-5 0,-5 0 2 15,0-2-3-15,-3 3-5 16,-3-3 9-16,-2-2 4 0,-2 2 6 0,-5-2-2 16,3-1 0-16,0-5 12 0,-2 2-7 15,-1-3-10-15,1-4-5 0,0-2-5 0,6 0-6 16,0 0-4-16,-9-17-6 0,9 10 1 15,0-6-5-15,5 0-10 0,1-1 3 16,2-1-3-16,3 0-5 0,-1 2 1 16,4 1-4-16,-2 3-3 0,0-1-4 0,4 6-1 15,-4 4 11-15,1 2-8 0,4 4 1 16,0 1-3-16,-3 3-1 0,8 1 2 16,-3 1 0-16,2-1 1 0,2-1-5 15,1 0 1-15,1 1 0 0,0-5 3 0,0-2-2 16,3 1 4-16,-4-4-5 0,-1-1 4 15,0-1-1-15,-2-4 4 0,-1 2 0 0,-2-4 8 16,-3-4 2-16,0 3-3 0,-4-6 0 16,-5 1-1-16,-2 0-2 0,-2-3 2 15,-4 1-5-15,-6 2-4 0,-3-2-1 16,-4 4 0-16,-4 0-2 0,-2 3 1 0</inkml:trace>
  <inkml:trace contextRef="#ctx0" brushRef="#br0" timeOffset="81260.1244">9211 7522 72 0,'-4'27'127'15,"4"-6"5"-15,0 6-1 0,2 5-3 16,-2 8-6-16,4 12-7 0,0 3-7 16,0 1-6-16,4 0-12 0,0-2-4 0,0-3-15 15,-2-6-3-15,1-7-8 0,-1-3-5 16,-2-6 11-16,1-5 22 0,-1-5 15 16,0-3-7-16,-2-5-12 0,3-3-5 0,-3-7-9 15,2-1-7-15,-4 0-8 0,14-12-5 16,-4 0-6-16,4-3-6 0,0-4-3 0,4 0-6 15,1-1-1-15,4 2-5 0,-4 2-2 16,2 2 0-16,0 1-5 0,0 6-2 16,-1 3 1-16,-2 3-2 0,2 3-4 15,-4 3 3-15,-1 5-3 0,0 0 0 0,-2 7-2 16,-3-1 1-16,-2 5 0 0,0-2-1 16,-6 0 2-16,2 1 1 0,-6 0 1 0,0 0-1 15,-2-1 5-15,-6 0-4 0,2 0 1 16,-4-4 0-16,-1 0-1 0,0-4-3 15,0 1-10-15,1-3-27 0,-1-5-33 16,2 0-45-16,5-4-41 0,6 0-34 16,-12-8-33-16,10-3-449 0,2-4 226 0,2-6 149 15</inkml:trace>
  <inkml:trace contextRef="#ctx0" brushRef="#br0" timeOffset="81472.1666">9710 7543 103 0,'12'42'166'0,"-4"-2"-21"0,0 1-9 16,0 4-12-16,3 2-8 0,-2 3-14 0,1 2-5 16,1-1-9-16,-5-1-9 0,2-3-7 15,2-1-8-15,-4-6-9 0,-2-2-29 16,4-3-41-16,-2-5-50 0,1-5-50 0,-2-3-286 15,-1-4 136-15,2-5 90 0</inkml:trace>
  <inkml:trace contextRef="#ctx0" brushRef="#br0" timeOffset="82316.6312">10269 8132 83 0,'13'-19'110'0,"-2"0"-8"16,-3 4-4-16,-1-3 2 0,-3 6-2 15,-2-5-8-15,0 4-7 0,-2 0 2 0,-4 0-3 16,0 2-10-16,-3-1-4 0,-3 3 0 16,-1 3 2-16,-2 4-3 0,1 4-2 15,-6 2 0-15,-2 5-5 0,0 5 3 16,4 5-3-16,1-1-2 0,0 6-4 0,4-1-3 15,3 2-2-15,4-1-2 0,2-1-8 16,4 2-5-16,0 0 2 0,4-3-6 0,0 3-2 16,5-4-1-16,0-1-3 15,1-2-3-15,1 0-7 0,2-5-13 0,2 0-14 16,-3-4-21-16,8-1-16 0,-3-2-22 16,0-4-12-16,0-2-5 0,3-2-5 0,-4-4-3 15,3-2 3-15,1-3 5 0,-2-3 6 16,-2-1 9-16,0-1 11 0,-2-3 9 15,-2-2 14-15,-1 1 15 0,0 0 10 0,-2 4 20 16,-1-3 16-16,-4 4 8 0,2 1 13 16,-1 1 2-16,0 1-2 0,-1 3-7 15,0 2-4-15,-2 0 2 0,0 2-4 0,1 4-5 16,-5 1-4-16,0 0-1 0,15 11 2 16,-9-4-1-16,-2 4-1 0,3 3 1 15,-1 1-6-15,-2 2 3 0,0 3-2 16,0-4-3-16,0 4 0 0,2-3-1 0,-4-2 2 15,2 1-7-15,-2-3 3 0,0-1-4 16,0-3 2-16,0-2 4 0,0 1 5 0,0-4 2 16,-2-4 1-16,0 0 3 0,0 0 0 15,0 0-2-15,13-13-5 0,-11 5 4 16,2-2-3-16,3-3-2 0,-1 1 0 16,0-1-1-16,1 0 0 0,1 1-3 0,-2 0-1 15,0 3 0-15,4 2 1 0,-4 1-4 16,2 2-6-16,0 2 6 0,1 2-1 15,-9 0 1-15,17 6-3 0,-9-2 1 16,-1 3 0-16,1 3 1 0,0 0-2 0,1-1 3 16,-2 3-6-16,-1-5 3 0,0 0 3 15,-2 2-8-15,2-5 6 0,-1 2 19 0,0-1 14 16,-1-1-1-16,-4-4 0 0,0 0-1 16,14-9-3-16,-5 3-6 0,-1-4-1 15,1-2-2-15,1 1-6 0,-1-4 1 16,3-3-4-16,2 1 3 0,-2 0-6 0,2 2 1 15,-3 1-3-15,0 1-5 0,0 4 4 16,1-1-4-16,-4 4 3 0,4 3 0 0,-2 3 0 16,-2 1-3-16,2 5 0 0,2 2 2 15,-4 3-3-15,0 0 0 0,1 3 0 16,-1 1-5-16,-2 1-15 0,3 0-24 16,-2-1-33-16,-1 3-54 0,0-4-49 0,2-2-479 15,1 0 223-15,-4-5 147 0</inkml:trace>
  <inkml:trace contextRef="#ctx0" brushRef="#br0" timeOffset="82536.9071">11520 8208 44 0,'2'3'152'0,"3"2"-10"0,-3-2-5 0,-2-3-6 15,4 6 0-15,1-3-7 0,-3 0-9 16,-2-3-2-16,0 0-14 0,4 4-9 0,-4-4-8 16,0 0-12-16,0 0-13 0,0 0-30 15,0 0-42-15,0 0-58 0,0 0-61 16,0 0-306-16,0 0 150 0,0 0 98 16</inkml:trace>
  <inkml:trace contextRef="#ctx0" brushRef="#br0" timeOffset="83067.9964">12992 7886 39 0,'0'0'86'16,"0"0"-9"-16,6 2-28 0,-6-2-33 0,0 0-107 15,0 0 31-15,0 0 20 0</inkml:trace>
  <inkml:trace contextRef="#ctx0" brushRef="#br0" timeOffset="85631.5627">12306 7751 28 0,'2'-13'156'0,"0"-3"1"16,-2 1-2-16,-2-1-5 0,-5 0-6 0,-1 2-13 15,-4 2-11-15,-6-2-7 0,-2 7-17 16,-8 3-3-16,-4 5-10 0,-4 5-7 16,-4 6-5-16,-2 5-4 0,1 4-4 15,3 4-11-15,8 3 1 0,7-4-9 0,6 6-8 16,9-7-1-16,6 4-2 0,4-4-4 15,8 1-5-15,5-5 1 0,2-4-3 16,5-4-2-16,3-3-3 0,0-4-1 16,2-6-2-16,1-4-2 0,0-3 0 0,1-5-1 15,-1-4-2-15,0-6 1 0,-1 2 1 16,-4-3 5-16,0-2 7 0,-3 2 13 0,1 4 8 16,-7 2 6-16,-1 4-4 0,0 2-8 15,-5 4-5-15,3 2-1 0,-2 7 3 16,1 7-3-16,0 6 2 0,3 8 3 15,2 9 4-15,0 16-2 0,4 23-2 0,0 5-1 16,-2 5-5-16,0 5-1 0,0 0-4 16,-5-1 0-16,4-2 1 0,-8-3-10 15,-2-13-3-15,-4-10 0 0,-2-9-2 0,-4-3 3 16,0-2 5-16,-4-8 2 0,-6-4-2 16,2-6 0-16,-3-7-2 0,1-9-2 15,-2-3-3-15,2-6-2 0,1-10-1 0,0-4-2 16,3-9-3-16,3-10 1 0,5-9-5 15,4-12-6-15,7-23-8 0,3-5 1 16,6 4 0-16,0 1 1 0,6 5 2 0,-1 10 1 16,-6 16 0-16,0 6-1 0,-3 9 3 15,0 4 0-15,-2 6 0 16,-1 6 2-16,-1 4-3 0,1 5 4 0,-2 6 1 0,-1 2-2 16,0 6 0-16,0 3 3 0,4 3 1 15,0 5 1-15,0 0-1 0,4 0 1 16,1 2 1-16,-1-1-3 0,6-4-1 0,-2 0 2 15,8-4 3-15,2-2 2 0,1-2-4 16,3-6-1-16,1-3-2 0,3-5 2 16,0-1 2-16,-3-7-1 0,-1 2 0 0,-4-6-3 15,-3-3 1-15,-5-1 2 0,-6-1-3 16,-2-4 1-16,-8 3 1 0,-6 3-2 16,-4-2 1-16,-5 0-2 0,-10 0 1 0,-5 6 0 15,-5 2 1-15,-5 4-1 0,-2 4 0 16,2 6 1-16,1 2-1 0,-1 2-20 15,2 5-27-15,3 2-32 0,3 2-32 16,7 1-37-16,6 2-20 0,5 0-24 0,5 1-26 16,6-1-474-16,7 0 236 0,3-1 156 15</inkml:trace>
  <inkml:trace contextRef="#ctx0" brushRef="#br0" timeOffset="86149.5775">13639 7702 175 0,'0'-8'168'15,"-4"2"-7"-15,-2 4-12 0,-3 1-11 16,9 1-14-16,-28 6-7 0,12-1-18 16,-3 5 0-16,-5 1-11 0,1 6-10 0,2 4-6 15,0 0-9-15,4 4-3 0,2-2-6 16,5 0-6-16,1-2-4 0,2 2-4 16,5-7-3-16,4 2-3 0,3-5-5 15,4-2 0-15,3-5-4 0,1 0-4 0,3-4-1 16,2-2-2-16,-2-4-2 0,2-2-3 15,-2-1 0-15,-1-1-2 0,2 0-3 16,-2 0 1-16,-3 3 0 0,2-3 0 0,-4 3-3 16,0 1-2-16,-1 0-1 0,2 2 1 15,-3 1-4-15,3 2 5 0,-1 1-2 16,0 2 1-16,4 0 1 0,0-1-2 0,3 1 0 16,0-2 0-16,2-2 2 0,3-2 5 15,0-2 2-15,6-3 6 0,0-2 9 16,3-7 1-16,-1-3 11 0,0-2 8 15,1-6 4-15,-1-3 3 0,-4-2-1 0,-3-3-4 16,1 2 0-16,-6-7-6 0,-3 1-3 16,-2-2-6-16,-1 0-2 0,-3 3-6 0,-3 0 3 15,-4 3 1-15,0 5 5 0,-2 3-1 16,0 5-2-16,-2 4-7 0,-4 5 2 16,0 5-1-16,-1 8 0 0,7 0 0 15,-21 14 5-15,10 3-2 0,-1 6 0 0,0 11-8 16,0 9 0-16,2 5-4 0,6 4 2 15,0-1-1-15,1 4-2 0,8-1-1 0,3-1-5 16,0-2-12-16,10-3-23 0,-2-4-27 16,2-2-43-16,5-6-56 0,2-1-48 15,-4-13-58-15,1-1-584 0,-2-8 286 0,0-6 188 16</inkml:trace>
  <inkml:trace contextRef="#ctx0" brushRef="#br0" timeOffset="86312.558">14488 7921 127 0,'-2'-6'245'0,"2"-2"-14"16,0 1-22-16,7 0-24 0,1-4-20 0,4 1-14 15,10-2-13-15,1-1-16 0,5-2-13 16,4 1-29-16,-1-1-43 0,5-3-57 16,-2 3-64-16,4-4-69 0,-5 2-372 15,3-4 179-15,-6 1 117 0</inkml:trace>
  <inkml:trace contextRef="#ctx0" brushRef="#br0" timeOffset="86542.9801">15381 7004 160 0,'0'0'204'0,"0"0"-9"16,-10 18-9-16,6-2-4 0,-3 7-1 15,1 6-7-15,1 5-8 0,1 5-3 16,2 4-16-16,2 11-11 0,0 3-13 0,2-2-9 15,0 2-11-15,2-1-12 0,3-3-9 16,2-2-9-16,-1-4-12 0,3-2-18 16,1-9-23-16,-2-4-33 0,2-1-30 0,0-10-33 15,0-3-26-15,6-2-26 0,-6-7-33 16,1 0-19-16,0-8-467 0,0-1 220 16,-3-4 145-16</inkml:trace>
  <inkml:trace contextRef="#ctx0" brushRef="#br0" timeOffset="87013.0955">15622 7736 98 0,'4'-9'33'15,"-2"-1"5"-15,4 0 10 0,-2 2 9 0,0-3 10 16,2 2 2-16,0-2 0 0,3-1-1 16,-3-1 1-16,3 1 2 0,1-1 6 15,-1-1-12-15,-1 1 7 0,2 0-5 16,-2-2-3-16,0-1 3 0,-2 3 5 0,-2-2 5 16,0 2 7-16,-2 1 1 0,-4 0-1 15,0 4 1-15,-2 0-3 0,-2 2-1 16,-2 2 3-16,-2 4 0 0,10 0-2 0,-20 5-2 15,5 3-10-15,2 4-2 0,-2 3-1 16,3 2-5-16,4 2-5 0,0 2-2 16,4 0-1-16,6-3-1 0,-2 3-3 15,6 2-4-15,4 1-3 0,2-5-3 0,3 1-4 16,2-6-3-16,4 1-3 0,1-3-3 16,0-5-4-16,4-3 0 0,-1-4-2 0,1-2-4 15,2-1-1-15,-1-7-2 0,3-4-1 16,-4-2-4-16,2-2 0 0,-4-2-3 15,-3-1-3-15,-7 2-1 0,0-1 1 16,-6 4 2-16,-2 2-5 0,-2 0 1 0,-2 5 0 16,-2 0 1-16,2-1 0 0,-2 2 0 15,2 2-2-15,-2 3 1 0,0 3 0 0,11-2 2 16,-2 2-1-16,1 4 2 0,5-1-2 16,3 3 2-16,-2 0-2 0,3 1 2 15,2 1-2-15,-2 4 0 0,-4-3-1 16,0 4 2-16,-3 1 0 0,-2-3 0 15,-4 3-2-15,-4-2 1 0,-2 2-3 0,-4-1-10 16,-6 2-19-16,-2-5-33 0,-4 2-50 0,-6-1-57 16,-1-1-51-16,-5-3-620 0,0-1 286 15,-3-2 188-15</inkml:trace>
  <inkml:trace contextRef="#ctx0" brushRef="#br0" timeOffset="87169.5276">15299 7340 162 0,'10'-10'141'16,"10"-1"-9"-16,0 1-13 0,12-3-13 15,3 2-10-15,-2-2-18 0,5 2-34 0,0-1-45 16,2 1-46-16,-3 1-236 0,1-2 97 16,0-1 63-16</inkml:trace>
  <inkml:trace contextRef="#ctx0" brushRef="#br0" timeOffset="87372.5712">16279 6917 44 0,'8'4'180'16,"1"3"3"-16,-3 3 0 0,1 3-2 15,-1 4-7-15,2 4 1 0,0 1-7 16,2 9-5-16,2 4-5 0,-2-1-12 16,5 10-15-16,0 0-12 0,0-1-8 15,-1 3-11-15,4 2-8 0,-2-5-12 0,0 3-7 16,2-4-10-16,-1-2-19 0,1-1-30 0,-6-9-42 15,2-2-41-15,0-1-40 16,-4-5-44-16,-2-7-61 0,-1-4-470 0,-1-4 233 16,-4 0 153-16</inkml:trace>
  <inkml:trace contextRef="#ctx0" brushRef="#br0" timeOffset="87519.5701">16399 7436 125 0,'0'-11'179'0,"3"-3"-13"0,3 3-16 15,4 0-15-15,6-4-15 0,2 2-13 16,6-5-8-16,3 2-13 0,3-4-28 0,8 1-36 16,2-2-56-16,3 1-61 0,-1-3-286 15,15-10 130-15,4 3 85 0</inkml:trace>
  <inkml:trace contextRef="#ctx0" brushRef="#br0" timeOffset="87795.973">18006 6200 33 0,'-9'-19'255'16,"-1"5"-13"-16,-4 4-14 0,-6 6-21 15,-1 2-15-15,-7 8-11 0,-4 9-9 0,-6 10-17 16,-15 20-6-16,5 10-11 0,-5 26-7 16,5 10-10-16,9 6-8 0,15-10-8 15,8-1-9-15,8 0-6 0,4-2-9 0,10-2-4 16,2-1-6-16,9-6-9 0,2-5-13 15,4-5-1-15,1-4-8 0,-4-12-1 16,2-9 1-16,-1 0-6 0,3-6-5 0,-6-6-12 16,0-1-12-16,-4-9-21 0,-1 2-21 15,-2-3-29-15,-1-4-41 0,-1-1-40 16,1 0-42-16,-2-4-48 0,-3 0-580 16,-1-2 278-16,-1-2 183 0</inkml:trace>
  <inkml:trace contextRef="#ctx0" brushRef="#br0" timeOffset="89402.5631">18167 7206 150 0,'4'-7'145'0,"-2"-1"-15"0,2 2-10 16,2 3-13-16,1 3-3 0,-7 0-12 16,21 7 7-16,-10 3-6 0,-1 2 4 15,3 8 3-15,0-1-14 0,-1 5-6 0,-3 1-4 16,2 4-11-16,-3 1-1 0,-2 0-7 16,1-7-2-16,-3 4 3 0,-2-4-1 15,0-3 12-15,0-1 9 0,0-4 8 0,-2-2 1 16,-2-5-6-16,2-2-5 0,-2-2-8 15,2-4-7-15,0 0-5 0,0 0-7 16,2-24-5-16,3 11-4 0,1-4-4 0,5-3-4 16,1-5-3-16,3-5-2 0,2 2-5 15,2-3-4-15,0 3 0 0,2 1-4 16,-1 5 0-16,-4 1-1 0,1 3-3 0,-4 4 1 16,-3 2-2-16,3 5-2 0,-2 2 1 15,-3 5 0-15,1 2-2 0,-1 5 2 16,0 5-2-16,1 1-1 0,-2 3 1 0,3 5 0 15,0-2-1-15,1 0 1 0,2 2-2 16,0-2 1-16,1-2-1 0,0-2 0 16,2 0 0-16,-4-5-2 0,8-1 2 0,-3-3-1 15,1-2-2-15,2-4 2 0,1 0-1 16,0-4 0-16,-2 1-1 0,5-6-2 16,-4 2-1-16,0-4-2 0,1 1-1 15,-6 3-1-15,2-3-1 0,-5 3 1 0,0-1-2 16,2 2 0-16,-4 2 1 0,-1 3-3 15,-1-1 5-15,-8 2-3 0,15 5 3 0,-4 1 1 16,-1 0 1-16,3 1 0 0,4 3 1 16,2-2 0-16,2 1 0 0,2-1 2 15,1-3 0-15,1 1-2 0,2-3 1 16,-3 0 0-16,-1-6 2 0,5 1 3 0,-3-3 2 16,-4-1 4-16,-2-3 4 0,1-4 8 15,-6-1 1-15,-6 1-3 0,-1 0 0 0,-5-3 0 16,-2 0-4-16,-7-2-1 0,-3 2-1 15,-6 0-4-15,-6 2-1 0,-3 3-1 16,-3 4-10-16,-2-1-16 0,-1 3-25 16,1 3-32-16,0 2-42 0,7 1-39 0,4 5-35 15,4 0-31-15,3 1-553 0,5 0 263 16,5 4 174-16</inkml:trace>
  <inkml:trace contextRef="#ctx0" brushRef="#br0" timeOffset="89999.5699">19888 7242 54 0,'-2'-6'212'0,"2"6"-20"15,-11-3-16-15,0 3-13 0,-3 2-18 16,-5 1-8-16,-1 6-14 0,-2 0-14 0,0 4-10 16,1 3-11-16,4-1-5 0,0 4-16 15,5 0-1-15,-2 0-7 0,10-2-8 0,2-2-23 16,2-1-6-16,8-4 1 0,4 1-4 15,2-6-2-15,5-2 0 0,2-4-1 16,4-5-3-16,3-2-2 0,4-5 0 16,6-8-3-16,-4-4 1 0,0-1 3 0,14-16-2 15,-5-4 2-15,-3-3 2 0,-2-4 0 16,-2-3 0-16,-6-2 0 0,-3-2-2 16,-9 13 11-16,-6 5 13 0,-4 7 17 15,-3 4 7-15,-3 7 3 0,-4 3-6 0,-5 4-5 16,-3 5-4-16,-6 7-2 0,0 5-4 15,-8 9 0-15,-3 9-3 0,-5 7-1 0,2 12-4 16,-3 15 1-16,7-5-4 0,8-1-3 16,4 2-1-16,8-5-4 0,6-2-2 15,4-1 0-15,8 4-1 0,6-3-1 16,6 0-3-16,5-5 1 0,5-4-4 0,4-5-2 16,1-6 1-16,-6-6-2 0,3-2-1 15,0-6-1-15,-4 0-1 0,-2-6-1 0,-1-2-2 16,1-6-1-16,-3 0 0 0,-1-3-1 15,-3-1 4-15,-2-4-7 0,-4 2 2 16,0-3-3-16,-7 1 2 0,1 4 0 16,-7-1 4-16,-2 4-6 0,-2-1 6 0,-4 5-6 15,-4 3 1-15,8 1 2 0,-21 5 4 16,8 1 7-16,2 4 2 0,1 1 4 0,-1 2 0 16,5 0-1-16,1 2 1 0,3 3-1 15,4 1-1-15,3-3 0 0,4 4-1 16,1 2-3-16,4-3 1 0,4-3-2 15,-2-1-16-15,6-1-23 0,-1-4-38 0,5-1-50 16,1-2-50-16,5-3-59 0,-4-4-695 16,0 0 313-16,2-4 207 0</inkml:trace>
  <inkml:trace contextRef="#ctx0" brushRef="#br0" timeOffset="90128.9581">21274 7404 44 0,'4'-4'194'0,"-4"4"-15"15,5-8-18-15,-1 5-16 0,-4 3-20 16,4-7-31-16,0 1-54 0,3 2-69 0,-3-2-296 16,0-2 111-16,0 3 73 0</inkml:trace>
  <inkml:trace contextRef="#ctx0" brushRef="#br0" timeOffset="90490.6396">22140 7138 27 0,'-15'-10'250'16,"-4"4"-10"-16,-6 3-8 0,-7 3-9 16,-8 3-14-16,-1 3-14 0,-1 2-13 15,4 3-20-15,4 1-14 0,3 3-13 0,9 0-14 16,7 2-12-16,5 2-10 0,8 0-11 15,6-2-9-15,6 7-5 0,7-2-7 16,5 1-9-16,0 0-4 0,4 0-3 0,-3 0-9 16,1-3-2-16,-4 2-3 0,0-6-5 15,-5 2-3-15,-2-3-1 0,-3-3-1 16,-3 3-2-16,-3-4-6 0,-6 1 3 0,-3-1-6 16,-5-1 0-16,-3-1-4 0,-6 0-2 15,-5 0 0-15,2-5-2 0,-6 1 0 16,1-1-8-16,3-4-20 0,1 0-27 0,0-2-42 15,4-5-47-15,1-2-45 0,6 0-35 16,4-2-633-16,4-5 289 0,2-3 190 16</inkml:trace>
  <inkml:trace contextRef="#ctx0" brushRef="#br0" timeOffset="91460.2451">22383 6813 196 0,'0'35'208'16,"0"1"-7"-16,2 1-19 0,-2-1-9 0,3 4-15 16,-1 1-13-16,0 11-12 0,0-2-14 15,-2 5-9-15,0 0-27 0,0 1-7 16,-4-4-12-16,-1-2-8 0,-1-11-11 0,2-4-10 16,-3-6-1-16,3-2-9 0,-2-7-13 15,0-4-8-15,0-5-10 0,-4-5-2 16,4-5 0-16,0-1-6 0,6 0 4 15,-10-9 1-15,5 4 1 0,3-3-1 0,4 1 0 16,0-3-2-16,5-1 7 0,1 1-6 16,4 0 2-16,6-1 5 0,3 2 2 0,2-3-6 15,6 0 4-15,3-3-1 0,0 2 2 16,2 1 2-16,-5-1-1 0,3-1-2 16,-4 2 8-16,-5-2 2 0,-3 1 11 15,-2 2 6-15,-5-3 7 0,-4 3 6 0,-5 2 3 16,-2-1 3-16,-4 2 0 0,-7 2 1 15,1 3 0-15,-5 2 1 0,-1 1-3 16,-4 1-4-16,2 5-2 0,-1-1-4 0,-3 6-4 16,2 1 0-16,2 1-5 0,4-2-2 15,4 3 0-15,1-3-3 0,1 3-4 16,4-5 2-16,2 1-2 0,4-2-1 0,3-3-1 16,3 1-1-16,0-5-3 0,1 1 0 15,4-2-2-15,-3-2 0 0,3-2 0 16,2 3-1-16,0-5-2 0,-5 3 2 0,2-3 0 15,-2 1-1-15,-3 4-3 0,1-3-1 16,-3 2 3-16,1 1-4 0,-8 1 1 16,13 3 1-16,-9 1 0 0,2-1-1 0,-2 6 0 15,3-2 2-15,4 2-1 0,-3 0 2 16,2 0-3-16,4-2 0 0,0-1 3 16,3 0-3-16,0-2 1 0,4-2 1 0,3-4-3 15,3-2 3-15,1-2-2 0,4-3-1 16,1-4 0-16,-1-5 2 0,0-1-2 15,2-6 0-15,-3-5-1 0,-1-3 1 16,10-14-2-16,-4-4 1 0,-5-5-1 0,-1 1 1 16,-8 5-2-16,-5 11 2 0,-7 1 0 15,0 7 13-15,-2 4 9 0,-4 2 0 16,0 6-2-16,-6 4-2 0,-2 6-1 0,-6 5 6 16,0 4 3-16,-4 5 4 0,-4 11 1 15,-3 4 2-15,3 10 2 0,-6 6 0 16,3 4-1-16,2 4 0 0,4-1-1 0,5 3-3 15,3-4 0-15,7-1 1 0,2 0 1 16,5-2 2-16,3-4-9 0,7 5-3 16,2-11 0-16,2-1 1 0,3-5-3 0,1-3-3 15,0-6 0-15,2-3-2 0,-1-4-5 16,2-6 0-16,-5-1 1 0,1-1-3 16,-2-5-3-16,2-2 0 0,-3-2-5 0,-4 0 1 15,-2-2-2-15,-3 2 1 0,-1-2-4 16,-2 2 3-16,-3-1 1 0,-4 4 0 15,-2 1 1-15,0 6 2 0,-4-5 11 16,4 5-4-16,0 0 2 0,0 0 6 0,-16 12-1 16,12-4 5-16,2 1 0 0,2 1-2 15,0 1-3-15,2 0 4 0,0 1-5 16,6 1 4-16,-2-2-4 0,4 0 2 0,1 1-7 16,1-3 0-16,1-1-15 0,0-1-31 15,1-1-29-15,0-4-60 0,-2-2-63 16,3 0-49-16,-2-2-780 0,-1-4 346 0,-3-3 229 15</inkml:trace>
  <inkml:trace contextRef="#ctx0" brushRef="#br0" timeOffset="91609.0699">23433 7204 1861 0,'-27'-9'89'0,"5"3"-3"0,8 1 9 16,3-1 3-16,4 2-12 0,7-2-17 0,0 6-17 15,14-7-10-15,0 3-9 0,3 0-4 16,0 0-5-16,4 0-15 0,-3-1-44 0,0 1-64 15,2 0-66-15,-8 0-609 0,1 0 264 16,-5-1 173-16</inkml:trace>
  <inkml:trace contextRef="#ctx0" brushRef="#br0" timeOffset="92102.9917">20900 7330 29 0,'0'0'166'16,"-20"4"-3"-16,14 0-4 0,2 0-8 15,-3-1-4-15,5 3-13 0,0 0-6 16,0 1-9-16,6-1-7 0,1 2-6 0,3-3-3 15,5 1-14-15,2 0-7 0,-1-2-7 16,8-3-7-16,-4 2-7 0,0-3-3 0,1-3-2 16,-3 2-5-16,2-3-1 0,-6-2-1 15,-2 0 0-15,-3-1-6 0,-3-1-5 16,-4 1 4-16,-4-1-9 0,-7 0-4 16,-1 3-4-16,-3-1-2 0,0 2-5 0,-2 2 0 15,5 2-3-15,-3 0-24 0,2 2-21 16,1 2-37-16,2 0-39 0,6 1-38 0,0-1-46 15,4 2-471-15,0-6 225 16,6 10 148-16</inkml:trace>
  <inkml:trace contextRef="#ctx0" brushRef="#br0" timeOffset="92640.7331">23572 6513 2293 0,'12'-6'2'0,"0"6"10"0,-1 0-15 0,1 2 16 16,3 2 22-16,0 4 32 0,7 7 13 16,2 8-4-16,6 10-3 0,13 22 2 0,-7 5 0 15,1 5-1-15,-3 5 1 0,-2 1 7 16,-6 1-11-16,-7 2-8 0,-7 1 0 16,-4 2-4-16,-2-9-6 0,-10-7-2 15,-2 18-6-15,0-13-5 0,-4-13-6 0,-1-2-2 16,-2-2-3-16,-2-1-3 0,-1-6-1 15,-2-2-1-15,2-7-5 0,1-3-1 16,-2-4-15-16,2-1-19 0,-1-5-41 0,0-3-59 16,2-2-58-16,-1-2-69 0,0-3-804 15,0-3 356-15,0 1 235 0</inkml:trace>
  <inkml:trace contextRef="#ctx0" brushRef="#br0" timeOffset="95118.1254">24970 7353 151 0,'4'-4'160'0,"-4"4"-17"0,0 0-16 16,14 8-13-16,-4-1-12 0,-2 7-5 0,4 3-13 15,1 4-9-15,-2 1-3 0,2 7-11 16,-3 0-1-16,-2 3-9 0,-1 1-1 0,0-5-14 15,-5-1 4-15,-2 0 5 0,0-7 9 16,-2 2 11-16,0-7 5 0,-3 0 4 16,-2-3 3-16,-1-7-1 0,2-3 0 0,-1 0-7 15,7-2-4-15,-10-14-8 0,6 5-6 16,2-2-3-16,2-6-6 0,2-5-6 16,6 0-5-16,1-1 0 0,5-6-4 0,2 4-4 15,0 1-4-15,3 1-17 0,-2 5-20 16,2 1-22-16,0 2-14 0,4 4-22 15,-1 2-20-15,-3 3-22 0,2 3-24 16,0 1-20-16,-3 7-435 0,4-4 203 0,-1 4 134 16</inkml:trace>
  <inkml:trace contextRef="#ctx0" brushRef="#br0" timeOffset="95837.5907">25647 7449 46 0,'0'-8'105'0,"-2"-1"9"0,0 2-2 16,-5-1 1-16,-1 2-6 0,0 3-7 15,-6 1-2-15,2 2-3 0,0 2-3 0,-3 3-8 16,0 6-8-16,0 0-2 0,5 7-9 16,-1 3-7-16,4 1-3 0,5 3-8 15,2 0-3-15,9 1-4 0,4 1-7 0,3-1-7 16,8-2 6-16,3-4-1 0,5-3-7 16,4-4 2-16,5-9-5 0,-6-1-3 15,9-7-3-15,-3-5-8 0,3-9 6 0,0-1 1 16,-3-6-2-16,-5-3-1 0,-2-1-3 15,-4-5 3-15,-5-4-4 0,-1-3-2 16,-6-1-3-16,-1-3 5 0,-2 1-1 0,-7-1 6 16,1 7 16-16,-5 7 7 0,-2 1 2 15,0 7-1-15,0 3-8 0,-2 4-1 16,0 4-2-16,-2 6-1 0,-2 4-5 0,4 2 1 16,-8 14-5-16,1 1 5 0,3 4-3 15,0 5-2-15,0 7 2 0,2 6-2 16,2 2 1-16,0 3-3 0,2-2 0 15,2 2-3-15,0-3 2 0,-2-3-5 0,2-6 3 16,1-3 1-16,-5-6-3 0,4-1 5 16,-2-4 2-16,0-5 2 0,-2-2-3 15,2-4 3-15,-2-5-5 0,0 0-1 0,0 0-3 16,18-18 4-16,-10 9-3 0,0-3-4 16,0 1 2-16,4-2-2 0,-4 1 0 15,2 1-4-15,-1 1 4 0,1 3-7 16,-1 1 5-16,-1 0-1 0,3 3-1 0,-3 3 0 15,2 3-1-15,4 3 3 0,-2 1-5 16,1 3 4-16,2 1 1 0,2 3-1 16,-1-1-1-16,4 0 1 0,-2-1-2 0,0-1 2 15,1-1 0-15,0-4-4 0,-2 0 3 16,1-3-1-16,2-3 3 0,-3-2-2 0,2-2 3 16,-2-2-5-16,-5-2 2 0,4 0 1 15,-4-3 0-15,-2 2-2 0,1-2-2 16,-2-3 2-16,-1 3 1 0,-1 0-7 15,-1-1 4-15,-2 3 3 0,0 1-1 0,-2 1-1 16,2-1 1-16,-2 2-1 0,0 2-1 16,-2 4 3-16,0 0-2 0,0 0 0 15,0 0-2-15,10 14 3 0,-6-7-1 16,0 5 2-16,2 0 0 0,0 3-1 0,3-2 2 16,0 0-4-16,1 1 4 0,1-1-14 15,1-2-38-15,3 1-32 0,0-2-48 0,-3-6-53 16,4 0-518-16,-2-2 238 0,-1-2 158 15</inkml:trace>
  <inkml:trace contextRef="#ctx0" brushRef="#br0" timeOffset="96120.618">27078 7399 112 0,'9'-4'122'15,"-3"4"-12"-15,-6 0-2 0,16 4-8 0,-6 0-7 16,-2 4-4-16,2 3-2 0,0-1-10 15,0 5-4-15,-2-2-3 0,-2 2-5 0,-2 2-10 16,-2 0 8-16,1-2 5 0,-3 1 8 16,0-5 16-16,-3-1 6 0,1-1 11 15,0-1 0-15,0-3-1 0,-2 0-3 16,4-5-4-16,-8 0-4 0,8 0-5 0,-5-10-12 16,3 2-6-16,4-1-7 0,1-1-7 15,3-3-8-15,2-3-8 0,1 3-4 0,1-2-27 16,3 0-32-16,2-1-36 0,-1 3-31 15,4 1-27-15,-4 3-27 0,5-1-35 16,-4 1-28-16,2 3-450 0,0-1 222 16,2 2 147-16</inkml:trace>
  <inkml:trace contextRef="#ctx0" brushRef="#br0" timeOffset="96431.7051">27533 7358 32 0,'10'-1'45'0,"0"1"7"16,-4 1 12-16,0 2 15 0,0-1 17 15,-6-2 12-15,9 7-8 0,-5-1 3 0,0 1 0 16,-2 1 5-16,0 4-9 0,3-2-1 15,-5 6-6-15,4-1-1 0,-4 1-7 16,2 2-4-16,0-4-8 0,0 3-5 0,-2-4-7 16,2-1-6-16,1 1 2 0,-3-3 1 15,2 0 13-15,2-3 11 0,-2-2-6 16,0-1 0-16,-2-4-6 0,12-1-5 0,-12 1-6 16,18-8-8-16,-8 1-6 0,1-3-4 15,2 0-4-15,-1-1-3 0,1-1-2 16,1 3-5-16,2-3-2 0,0 3-1 15,-3 1 3-15,2 3 1 0,-2-1 2 0,-1 3-2 16,1 3 5-16,0 2-2 0,-1 2 3 16,2 0 1-16,0 4-4 0,-1 2-2 0,-3-1-3 15,3 4-1-15,-2-1-3 16,-1 1-3-16,2-2-3 0,0 3-38 0,-2-4-64 16,3 0-86-16,-3-1-751 0,3-4 315 15,-2 0 207-15</inkml:trace>
  <inkml:trace contextRef="#ctx0" brushRef="#br0" timeOffset="96853.0906">29203 7128 155 0,'-6'-15'238'0,"-4"2"-21"16,-6 3-17-16,0 2-11 0,-8 1-11 16,-5 6-10-16,-3 1-9 0,-8 3-8 15,1 5-10-15,1 1-10 0,4 4-13 16,7 4-7-16,8 1-13 0,4 1-8 0,9 4-4 15,4-1-12-15,8 5-10 0,8 6-1 16,4-3-6-16,5 4-7 0,3 0-6 0,-4 2 2 16,2 0-8-16,-3 0-3 0,-4-6-5 15,-2-4-1-15,-7-1-2 0,-4 0-3 16,-6-4-2-16,-4 2-2 0,-6-4-2 16,-10 1-3-16,-3 0 0 0,-5-5-3 0,-4-4-1 15,1-1-5-15,-1-2-26 0,4-5-35 16,3-1-39-16,3-2-47 0,6-2-46 0,2-4-49 15,8-1-579-15,4-1 277 0,4 0 183 16</inkml:trace>
  <inkml:trace contextRef="#ctx0" brushRef="#br0" timeOffset="98308.2841">29131 7436 50 0,'2'6'168'0,"-2"5"-8"0,0-3-8 16,2 5-10-16,-2 1-3 0,2 5-5 0,0-2-10 15,5 6-9-15,0 0-10 0,3-1-7 16,0 2-8-16,6-5-10 0,0 2-6 0,1-5-8 16,2-2-3-16,0-1-7 0,-1-6-3 15,-2-4-7-15,-1-1-3 0,-2-2-10 16,0-2 4-16,-5-5 0 0,-2-1-5 16,-2-4 1-16,-2 2-5 0,-6-6-1 0,0-2-5 15,-6-1 0-15,-3 3-3 0,0-4 0 16,0 5-2-16,3 0-3 0,0 2-1 0,2 1-3 15,0 1 0-15,4 1-3 16,2 2 1-16,2-3 0 0,4 2-1 0,4-1-2 16,6 1-2-16,-2-1 2 0,5-2-2 15,2 2-1-15,2-5-3 0,1 2 4 0,-2 1-1 16,4-8 1-16,-5 3-3 0,-2 0 2 16,0 0 2-16,-3-1-1 0,0 0 8 15,-4 0 6-15,-2 5 8 0,1-1 3 16,-5 3 0-16,0 2-1 0,0 2-3 0,-1 1-3 15,-6 2-4-15,3 4 1 0,0 0-2 16,0 0 1-16,-16 20 0 0,9-4-1 0,1 5 1 16,2 2 0-16,-2 1-2 0,1 5-1 15,5 2 2-15,-2-2-2 0,4 3-1 16,3-3-2-16,1-1 0 0,2-3-1 16,3-1-1-16,-1-3-3 0,5-4 0 0,0-2 1 15,-3-3-2-15,6-4 0 0,-4-3-1 16,1-2-5-16,-2-3 5 0,2 0 2 15,-1-3-4-15,0-2-5 0,-2-3 5 16,3 1-1-16,-5-2 1 0,1 0-3 0,0 2 2 16,-3 1 0-16,-2-2 0 0,0 5-3 15,1-1 0-15,0 0 3 0,-1 4-1 16,-6 0-1-16,0 0 2 0,12 9-2 0,-8-1-1 16,1 1 3-16,2 3-4 0,1 0-1 15,-2-1 3-15,3-2 0 0,1 2-4 16,1-1 3-16,2-3 1 0,-3 0-2 0,2-3 3 15,0-1-3-15,0 0 2 0,1-6-1 16,-1 2 2-16,3-4-2 0,-2 2 0 16,-1-3 2-16,2 0-2 0,-2-1 0 15,-4 3 3-15,3-3-3 0,-2 2 0 0,-3 3-2 16,0-1 2-16,1 3-2 0,-7 0 2 16,12 3 0-16,-6 1 0 0,1 4 2 0,0 0 0 15,1-1 0-15,2 3-2 0,3-1 4 16,-2 2 0-16,3-3-2 0,3 1-4 15,1-2 6-15,-2-6-2 0,6 4-3 16,1-8 3-16,-2 1-1 0,6-3 3 0,-1-2-2 16,-3-7 0-16,5-2-1 0,0 0-1 15,-6-6-1-15,4-2 2 0,-3-3 0 16,1-6-2-16,-4-1 3 0,0 0-3 0,-6 4 2 16,-1-2-2-16,-2 8 2 0,-3 3 0 15,1 1 4-15,-3 4-2 0,0 4 1 16,-2-1 2-16,-2 8-4 0,0 1 1 0,-2 4 0 15,0 0 2-15,2 15-1 0,-4-1 2 16,-2 2 1-16,2 5-1 0,-2 4 0 16,-2 4-1-16,0 3 1 0,-3 0 0 15,3 1 2-15,-3-6 0 0,1-5-2 0,1 2-1 16,-3-6 1-16,2-2 1 0,-2-6-1 16,4-2-1-16,0-3-1 0,0-4 1 0,6-1-3 15,0 0 1-15,0 0 0 0,-2-19-1 16,10 10-2-16,0-3-5 0,1 1 0 15,4 1-8-15,-1 1 8 0,1 1-2 16,0 1 1-16,0 3-7 0,-3 0 8 0,0 4 0 16,4 2 2-16,-4 2 0 0,3 1 2 15,-3 3 2-15,3 2-1 0,-2 1 0 16,1-1 2-16,4 0-5 0,-2 4 3 16,1-4 0-16,0-1-1 0,2-2-1 0,-1-1 2 15,2-1-1-15,-2-5 0 0,-1 0-2 16,0-2 2-16,0-3 2 0,-3 1 0 15,1-3-1-15,-2 1 0 0,1 0 1 0,-4 1-3 16,2-2 2-16,-4 3-3 0,0-1 4 16,-2 2 0-16,3-1 0 0,-7 4 0 15,0 0 0-15,0 0-2 0,8 10 2 0,-8-2 1 16,0-1-1-16,0 2 3 0,0 3-6 16,2 0 6-16,-2-1-2 0,0 1 1 15,0-3 0-15,2 1-1 0,-2-1 2 0,2 0-1 16,-2-3 5-16,3 0 2 0,-1 0 2 15,2-5-1-15,-4-1 1 0,0 0-1 16,0 0-3-16,23-7-2 0,-15 3 1 0,2-1-1 16,-2-1 0-16,2-1-1 0,-2 0 0 15,3 2-1-15,0-1 1 0,-3 0-2 16,-1 5 2-16,1-6 0 0,0 6 2 0,-8 1 0 16,14 3 1-16,-8 2 4 0,0-1 2 15,0 2 1-15,-2 1-3 0,3 2 3 16,-3-1 0-16,3 1-2 0,-3-1-1 15,2 1 0-15,-2-1 0 0,1-1 0 0,-1-1-1 16,2 2 0-16,0-4-5 0,3-1 4 16,2 1-1-16,-3-2-5 0,2 0 3 15,2-2-2-15,-2 0-10 0,0 0-24 0,3-2-27 16,0 0-23-16,-2-2-37 0,1 4-37 16,0-7-66-16,0 5-571 0,-4-2 269 15,-2-1 178-15</inkml:trace>
  <inkml:trace contextRef="#ctx0" brushRef="#br0" timeOffset="98761.7531">30801 7349 23 0,'2'6'185'15,"4"-3"-12"-15,-1 2-8 0,-1 0-13 16,5-1-6-16,-1 0-8 0,3-2-11 0,-1 2-5 16,1-4-7-16,0 0-10 0,1-3-8 15,-2 2-5-15,0-3-9 0,-2-4-9 16,-4 3-3-16,0-3-8 0,-2 0-8 15,-2 3-3-15,-2-3-6 0,-2 3-8 0,0-3-18 16,-4 4-31-16,0 0-43 0,0 2-60 16,0 0-81-16,8 2-407 0,-15 2 205 15,15-2 135-15</inkml:trace>
  <inkml:trace contextRef="#ctx0" brushRef="#br0" timeOffset="102400.4555">9229 9956 88 0,'0'0'193'16,"0"0"-3"-16,14-5-15 0,-8 1-8 16,-2 0-19-16,1-2-4 0,-1 0-8 15,0-1-9-15,-4-2-13 0,-2 1-12 0,-4 1-10 16,-5 1-7-16,-5 2-9 0,-6 2-12 15,-6 4-4-15,-5 2-4 0,-5 6-7 16,-11 4-5-16,1 0 2 0,1 4-3 0,5-1-3 16,1 2-6-16,11-2-4 0,5 2-1 15,6 4-3-15,9-5 1 0,8 1-2 16,8 0 0-16,4 1-4 0,10 3-1 16,5-4-1-16,5 2-3 0,4 2 0 0,-3-4-2 15,1-2-1-15,-2 2-1 0,-3-2 0 16,-6-2 4-16,-2 0 3 0,-4 2 8 15,-4-3 8-15,-3-1 5 0,-8 3 6 16,-2-3 8-16,-4 0 1 0,-5-1 4 0,-6-1-7 16,0 3-4-16,-6-5-1 0,0-1-8 15,-1-1-5-15,-3-1-3 0,3-2 1 0,4-2-7 16,-2-2-4-16,5-5-27 0,2 0-24 16,5-4-22-16,3-5-21 0,5 1-15 15,6-4-16-15,7-4-13 0,2 0-11 0,8-5 6 16,7-5 4-16,3-1 7 0,1 3 23 15,4-2 5-15,0 4 2 0,-3 3 10 16,-3 5 18-16,0 0 15 0,-5 1 12 16,-3 7 15-16,-2-1 9 0,-2 4 18 0,-4 6 12 15,1-1 14-15,-4 3 12 0,2 4 8 16,-3 2 6-16,0 6-5 0,2-1 0 0,-4 4-4 16,2 4-6-16,-1 2-4 0,2 2-5 15,-1-2-3-15,1 2-2 0,1 0-2 16,4-4-1-16,-2-3-2 0,3 0-3 15,2-4 1-15,0-3-3 0,3-5-6 0,-2-3-2 16,4-2 2-16,1-3-6 0,1-4 1 16,-2-4-3-16,4-1-6 0,-2-4 4 15,-1-1-1-15,-1-3-1 0,-6 1 0 0,0 3-4 16,-4 0 0-16,1 0 2 0,-5 3 6 16,2 4 5-16,-4-1-2 0,2 3 3 15,-4-1-3-15,-2 6-1 0,1-2-3 0,-2 4-1 16,-3 1-1-16,0 0-4 0,10 13-5 15,-4-5-3-15,3 2 5 0,-1 3-2 16,5 2-3-16,4 2 3 0,-1-1-2 0,6-1-14 16,-1-2-37-16,0-1-42 0,4 1-65 15,-1-5-59-15,-3-5-660 0,0-1 298 16,0-4 196-16</inkml:trace>
  <inkml:trace contextRef="#ctx0" brushRef="#br0" timeOffset="102648.3835">10560 9884 121 0,'-11'-3'268'0,"-2"3"-8"0,-1 3-15 16,-4 1-14-16,4 2-20 0,-5 6-12 16,-1 1-16-16,2 2-16 0,-2 7-11 15,6-2-10-15,-1 7-16 0,4-4-10 0,5 1-12 16,-1 1-11-16,5-4-7 0,4 2-7 15,3 2-9-15,3-4-7 0,7 1-8 0,0-4-13 16,6-3-28-16,4-2-38 0,1-3-43 16,1-4-44-16,3-2-57 0,2-3-51 15,-1-5-639-15,3 1 290 0,0-7 192 16</inkml:trace>
  <inkml:trace contextRef="#ctx0" brushRef="#br0" timeOffset="103480.6241">11093 9875 168 0,'-10'0'232'0,"10"0"-6"0,-20 6-14 0,8 0-8 15,-2 6-10-15,4-2-9 0,-2 6-15 16,3 3-12-16,3 4-10 0,2 0-9 16,1 1-13-16,3-3-12 0,7 6-9 15,1-5-6-15,3 1-15 0,1 1-5 0,6-8-10 16,0 2-3-16,4-5-6 0,3-1-14 15,3-7-7-15,-1-1-6 0,1-2-8 16,2-6-5-16,1-1-5 0,1-7-6 0,2-1-2 16,-4-1-3-16,-1-2-1 0,-4-3-1 15,-2 0 0-15,1-4-1 0,-5 3-1 16,-6 1 1-16,-3 0 0 0,-3 2-1 0,-1 2-2 16,-6 3 1-16,0 1 2 0,-2 1 1 15,-5 4 0-15,-1 3-2 0,0 2 2 16,-1 1 1-16,-2 3-1 0,3 2 2 0,-2 3-3 15,3 1 2-15,0 3 1 0,3 1 5 16,4 1-1-16,0-3 0 0,4 3 3 16,6 1-1-16,-2-5 2 0,8 4-3 0,0-6 0 15,2-3 5-15,3-1-7 0,1-2-1 16,1-4 1-16,4-2 2 0,3-1-9 16,-5-3-5-16,1-1-10 0,4-4-9 0,-7-1-4 15,-4 1-4-15,-2-1-3 0,-3 1 3 16,-2 2 2-16,-4 1 5 0,2 1 3 15,-3 1-1-15,-1 1 1 0,0 1 1 16,1 0 2-16,2 2 2 0,-1 1 0 0,2 3 1 16,0-2 6-16,4 4-1 0,0-1 1 15,1 4 1-15,0-2 3 0,0 3-1 0,-1 1 2 16,0 1-1-16,-4 2 2 0,0 1 0 16,-5 0 2-16,-1 1 3 0,-6-1-3 15,-3 1 0-15,1-1 2 0,-4 0-1 16,0-1 7-16,2-4 10 0,-2-1 9 0,2-2-1 15,2-2-4-15,4-1-2 0,0 0-3 16,2-15-2-16,4 8 0 0,6-5-3 0,0-3-2 16,3-3-2-16,2 2-3 0,0-4-4 15,-1 1-1-15,4-2-2 0,-6 2 1 16,4 2 2-16,-6 0-1 0,1 1 0 16,-3 3 1-16,-1 4 1 0,0 0-2 0,-3 1 0 15,-4 4 1-15,0-2 0 0,0 4-2 16,-2 2 0-16,0 0 3 0,0 0-2 0,0 0 0 15,14 6 3-15,-7-2-1 0,4 2 1 16,-3-2-1-16,5 3 0 0,-1 1 0 16,2-1 2-16,-2 1-2 0,0 1 1 15,0 1 3-15,-2 2-2 0,-2-1 5 16,-4 0 0-16,-1-1 2 0,-3 2 0 0,-5 1-1 16,1-2-2-16,-6 2 0 0,-1 0 1 15,-4 1 0-15,3-3-2 0,-1-1-18 0,0-3-33 16,2 1-44-16,3-4-57 0,2-2-42 15,6-2-20-15,0 0-559 0,0 0 261 16,0 0 172-16</inkml:trace>
  <inkml:trace contextRef="#ctx0" brushRef="#br0" timeOffset="103762.7371">12368 9826 144 0,'4'-4'149'0,"-2"0"5"0,-2 4 0 0,0 0-7 15,0 0 0-15,10 11-7 0,-8-5-4 16,2 2-6-16,0 2-7 0,1-1-5 15,4 3 5-15,1-2-1 0,3 0-8 0,-1 2-10 16,4-5-8-16,4 4-1 0,0-6-5 16,1-2-9-16,0-1-8 0,2-2-7 15,-1-2-3-15,-2-1-4 0,-3-1-3 0,0-3-2 16,-2-2 2-16,-3 0-5 0,0-3-1 16,-6 0-9-16,0-1 0 0,-8 0-6 15,-2 2-4-15,-4-2-1 0,-4 1-4 0,0 1-1 16,-1 1-4-16,0 3-5 0,-4-1-20 15,3 1-23-15,1 1-34 0,-2 2-30 16,3 2-21-16,1 0-33 0,2 0-31 0,1 2-27 16,8 0-20-16,-13-2-498 0,13 2 245 15,0 0 162-15</inkml:trace>
  <inkml:trace contextRef="#ctx0" brushRef="#br0" timeOffset="103998.3453">12640 9712 341 0,'21'-6'34'0,"-3"4"21"0,0-1 15 16,2 3 7-16,-4 0 7 0,1 3 1 0,1-1-12 0,-2 2 13 15,1-1-14-15,2 3 4 0,-2 0-1 16,0 0-15-16,0 1-2 0,-5 1 2 16,2-1-3-16,-4 3-4 0,-2-1 1 15,-1-1 1-15,-3-1 0 0,0 1 16 0,-4-2 9 16,0 0 12-16,-2-1 10 0,2-5 10 16,-6 8 3-16,6-8-3 0,0 0-5 15,0 0-8-15,0 0-5 0,-11-15-14 0,13 7-7 16,-2-3-8-16,4-1-6 0,3-3-17 15,-1-1-29-15,5-6-45 0,0 0-50 16,1-1-59-16,2-4-76 0,0-2-608 0,0-2 281 16,1-1 185-16</inkml:trace>
  <inkml:trace contextRef="#ctx0" brushRef="#br0" timeOffset="104396.4756">13921 8983 125 0,'-8'-7'201'0,"-6"1"-16"15,2 1-16-15,-5-1-15 0,0 2-13 0,-4 0-10 16,-5 0-12-16,-1 1-9 16,0 1-10-16,-3 2-6 0,1-2-9 0,-1 4-12 15,4-2-2-15,1 0-8 0,1 2-7 0,4 0-2 16,-2 1-7-16,5 1-6 0,1 2 0 15,-2 3-6-15,6 3-3 0,1 3 0 16,2 6 4-16,3 1 6 0,2 8 5 0,2 2 6 16,2 10 7-16,2 2 3 0,0 7 7 15,0 6 0-15,-2 0 1 0,-2 0-5 16,0 0 6-16,0 3-5 0,-4-5 5 0,1 4 1 16,-1-4-9-16,2-2 1 0,2 1 3 15,0-11-5-15,4 0-4 0,0-4 1 16,4 0-5-16,5-5-5 0,-1-1-3 15,8-5-2-15,0-6-3 0,4 0-12 0,1-5-20 16,0-6-35-16,2-3-46 0,-1-4-53 16,-1-2-60-16,2-2-49 0,2-6-65 0,1-2-635 15,-2 0 317-15,-1-4 209 0</inkml:trace>
  <inkml:trace contextRef="#ctx0" brushRef="#br0" timeOffset="104802.0553">14299 9107 92 0,'-4'-8'237'16,"6"-3"-13"-16,2 2-21 0,6-1-14 0,4 1-12 16,7-1-18-16,5 1-9 0,4-3-11 15,3 1-8-15,3 0-10 0,0 1-13 0,2 2-8 16,-4-1-6-16,-5 5-8 0,-1 0-5 15,-4 2-6-15,-3 4 3 0,2 4-2 16,-2 4 2-16,-2 5 1 0,0 2 3 0,-4 7 8 16,2 7 0-16,-4 1-1 0,-3 7 5 15,3 7 4-15,-2 3 3 0,-1 0-3 16,1 3 9-16,1-1-5 0,-1 0-1 0,0 1-2 16,1-1-5-16,1-3-3 0,-2 0-4 15,-3-1-10-15,2 0-5 0,-1-8-15 16,-5 1-3-16,3 1-3 0,-5 1-2 15,-4-3-3-15,0-1-1 0,-7-2 1 0,-2 1 1 16,-9 1-4-16,-4-4-5 0,-8-2-1 16,-1-5 0-16,-10 0-9 0,-3-8-4 15,-22 4-6-15,9-10-22 0,1-6-38 0,5 0-44 16,3-7-61-16,1-1-83 0,3 0-91 16,-7-7-1053-16,2-4 467 0,4-1 309 15</inkml:trace>
  <inkml:trace contextRef="#ctx0" brushRef="#br0" timeOffset="107808.8137">5141 11132 125 0,'4'-6'155'0,"-2"1"-10"16,4-1-5-16,-2-3-8 0,6-3-9 0,-4 0-7 15,0-2-15-15,0-3-11 0,-1-2-4 16,-3-2-9-16,0-1-5 0,-4 0-8 16,-3-5-3-16,-3 2 0 0,-7 0-5 0,0-1-3 15,-5 5-2-15,-6 4-2 0,-6 2-2 16,-1 5-1-16,-6 5-1 0,-3 6 4 16,-9 9 6-16,0 7 3 0,-12 13 2 15,6 9 10-15,6 7-5 0,9 7 4 0,6 9-3 16,10 9-2-16,7 3-2 0,7 5-4 15,9 2-4-15,3 3-3 0,5 1-4 16,5 4-3-16,3-5-4 0,-1 4-3 0,3-7-2 16,0-1-3-16,-3-6-10 0,0-13-14 15,-4-9-21-15,-2-2-25 0,-2-9-29 16,0-1-28-16,-2-10-23 0,1-1-23 0,-1-3-35 16,-4-7-28-16,-1-2-507 0,-3-6 242 15,-2-3 159-15</inkml:trace>
  <inkml:trace contextRef="#ctx0" brushRef="#br0" timeOffset="108154.2481">4404 12298 168 0,'-29'-26'68'0,"5"1"12"16,4 0 9-16,2 2 11 0,6 1 4 16,1-3 4-16,5 0-7 0,3-2-5 0,8-3-6 15,3-3-3-15,13-1-2 0,9-3-5 16,4 5-14-16,13-8 1 0,-5 10-5 16,-2 7-6-16,3 4-6 0,-8 4-3 15,3 5 2-15,-6 7-3 0,2 3 7 0,-3 2 1 16,5 5 5-16,-3 5 1 0,-1 3-3 15,-1 0 0-15,-1 2-3 0,-3 2 2 16,2 0-2-16,-1-1-4 0,-2-3 0 0,1-2 0 16,-1-1 0-16,1-5 2 0,1 0 1 15,0-4-1-15,-4-6-4 0,4 0 0 16,-3-2 7-16,1-6 2 0,-2-1-6 0,-4-1-4 16,-3-3-3-16,0-3-1 0,-6-2-8 15,-1-2 0-15,-6 0-4 0,-2 0-3 16,-4 1-5-16,-4-1-3 0,-4 4-6 0,-3-1 0 15,-6 7-8-15,2 0-6 0,-5 3-17 16,4 0-18-16,1 5-26 0,-2-1-27 16,6 4-27-16,1 2-21 0,0 2-37 0,4-2-31 15,4 4-16-15,4-4-498 0,-4 6 244 16,4-6 161-16</inkml:trace>
  <inkml:trace contextRef="#ctx0" brushRef="#br0" timeOffset="108399.8927">5466 11645 10 0,'20'2'59'16,"-1"2"3"-16,0 2-3 0,4 1 2 0,-1 2-2 16,-2 3 2-16,2 1-4 0,-3 3 2 15,-3 1 0-15,0-1 2 0,-6 6 5 16,1-5 4-16,-5 2 15 0,-2-2 15 16,-2-2 13-16,-2-1 13 0,0-3 13 0,-2-1 10 15,0-3-2-15,-2 1 4 0,0-6-9 16,4-2-7-16,-11-2-14 0,11 2-13 0,-6-14-12 15,6 3-10-15,-2 0-13 0,4-4-8 16,0-3-29-16,2-3-33 0,2 0-42 16,1-4-49-16,1 0-29 0,5-3-59 15,-2 3-572 1,1-5 255-16,1 4 167 0</inkml:trace>
  <inkml:trace contextRef="#ctx0" brushRef="#br0" timeOffset="110590.5058">2734 9076 56 0,'0'0'149'0,"-9"-2"-11"16,9 2-10-16,0 0-3 0,0 0 5 16,0 0-12-16,26-8 8 0,1 2-3 15,16-3 2-15,39-9-5 0,13-1-4 0,28-9-9 16,13-1-12-16,-3 0-4 0,2 1-9 16,-1-1-7-16,-3 2-8 0,-4 5-6 0,-28 3-5 15,-5 4-8-15,-9-3-6 0,-22 7-24 16,-14 3-20-16,-9 1-15 0,-8-1-11 15,-5 3-7-15,-3-1-20 0,-8 0-19 0,-5 0-5 16,-6 3-17-16,-5-3-5 0,0 6 2 16,-20-13 2-16,2 4 8 0,-4 1 7 15,-3-3 7-15,-5-1 8 0,-4 4 7 0,-2-4 10 16,3 1 6-16,-5-1 16 16,1 3 19-16,1-1 10 0,2 1 12 0,7 1 20 15,1 1 8-15,4 1-3 0,4 0-9 16,6 2 8-16,3 2-7 0,9 1 6 0,0 1 5 15,0 0 7-15,51 1 6 0,-11 5-5 16,19 6 0-16,18 3-1 0,1 6-3 16,-6 3-6-16,-4 2-3 0,-11 5-1 0,-15 0-1 15,-12 2 5-15,-7 1-2 0,-12 0 4 16,-14-2-4-16,-11 15-4 0,-21 13-1 16,-9 0-5-16,-5-4-1 0,-1 1-7 15,-1-5-18-15,1-4-37 0,3-5-26 0,13-6-37 16,4-9-45-16,9-5-433 0,0-2 196 15,8-2 130-15</inkml:trace>
  <inkml:trace contextRef="#ctx0" brushRef="#br0" timeOffset="112276.6004">11808 8051 23 0,'-12'5'88'0,"3"-1"-4"0,-2 4-9 16,-1 0-2-16,-2 2-2 0,-4 4-5 0,-1-3-8 16,2 3 1-16,-2-1-7 0,5 0 0 15,-4-1-7-15,4-1-6 0,3-2-4 0,0-1 2 16,1 0-12-16,1 0 1 0,3-4-1 15,2 1 0-15,0-2-4 0,2 2-2 16,2-5 5-16,0 0-7 0,0 0-2 16,0 0-2-16,0 0 4 0,10-16-4 0,-10 11-3 15,0-1-4-15,-2 0 0 0,-2 0 2 16,-2 3-6-16,-4 1 4 0,0 0-4 16,-4 4 5-16,-4 0 1 0,2 1-6 15,-1 1-1-15,1 2-4 0,0-2 3 0,4 1 2 16,-2 1 1-16,6-2-6 0,-2 0 5 15,3 0-2-15,3-1 3 0,0 0-2 16,4-3 10-16,0 0-11 0,0 0 5 0,0 0-14 16,0 0-15-16,0 0-18 0,0 0-22 15,12-12-32-15,-12 12-224 0,0-9 108 16,0 5 72-16</inkml:trace>
  <inkml:trace contextRef="#ctx0" brushRef="#br0" timeOffset="122928.231">15386 9450 66 0,'0'0'89'0,"0"0"-9"0,0 0-5 16,0 0 4-16,0 0-1 0,0-6 4 15,0 6 5-15,0 0 2 0,0 0-1 16,4-5 4-16,-4 5 6 0,2-6-1 0,-2 6-4 16,6-7-5-16,-2 1-1 0,0 0 1 15,-2 0-4-15,3-1-10 0,-2 1 4 0,-1-1-6 16,0 1-7-16,-2-2 0 0,0 2-9 15,2 1-5-15,-2-1-6 0,0 0-3 16,0 6-5-16,0-9-6 0,-2 5-2 16,2 4-4-16,2-7-5 0,-2 7-6 0,0 0-2 15,-2-6-10-15,2 6-16 0,0 0-23 16,0 0-33-16,0 0-45 0,0 0-42 0,-16 9-478 16,12-3 216-16,-2-2 143 0</inkml:trace>
  <inkml:trace contextRef="#ctx0" brushRef="#br0" timeOffset="123114.2739">15576 9707 16 0,'0'14'200'0,"-2"-1"-10"15,0 3-14-15,-3 1-11 0,-1 2-16 0,0 2-16 16,-4-2-13-16,-2 4-18 0,2-3-31 15,-4 1-42-15,0 2-62 0,-2-4-89 16,1-1-285-16,-2 0 138 0,-4-2 92 16</inkml:trace>
  <inkml:trace contextRef="#ctx0" brushRef="#br0" timeOffset="124550.6649">11231 6705 77 0,'12'-3'85'0,"10"-2"0"15,9 0-3-15,23-1-6 0,29-7-3 16,22 1-3-16,30-1-9 0,11-1-1 0,5-1-7 16,3 0-4-16,5 2-1 0,-1 0 1 0,1-1 0 15,-3 1-5-15,-5-2 3 0,-11 1-1 16,-9-1-5-16,-30 2-5 0,-10 3 2 15,-8-1-10-15,-19-1-2 0,-13 7-3 16,-11-3 2-16,-2 4 1 0,-9-1-8 16,-1 1 3-16,-7 0-6 0,0 1-5 0,-2 0-17 15,-6 1-15-15,0 1-21 0,-9 1-15 16,-4 0-21-16,0 0-15 0,0 0-11 0,-40 7-220 16,1-1 111-16,-11 1 73 0</inkml:trace>
  <inkml:trace contextRef="#ctx0" brushRef="#br0" timeOffset="124821.7109">11887 6792 61 0,'23'2'79'0,"5"1"-7"16,8-2-6-16,12-2 1 0,17 1-8 15,24-5-5-15,12 2 7 0,4-2-7 0,5-1 1 16,2 0 3-16,24-2-2 0,-3-1-2 15,-22 1 4-15,-6 0 0 0,-4-1-7 16,-8 1 6-16,-4-1-8 0,-21 1 7 0,-13 0-8 16,-8 3 4-16,-7-3 2 0,-2 5-1 15,-8-3-8-15,-3 0 0 0,-3 3-5 16,-6-3-5-16,0 0-10 0,-1 0-24 0,-5 0-30 16,1 0-26-16,-6 1-18 0,-1-1-28 15,-2 0-15-15,-4 1-275 0,-2 0 133 16,-2-1 88-16</inkml:trace>
  <inkml:trace contextRef="#ctx0" brushRef="#br0" timeOffset="129531.6598">7074 11447 49 0,'0'0'183'0,"0"0"-13"16,8 6-9-16,-8-6-10 0,12 4-3 15,-1-1-4-15,2-1-3 0,6-2-8 0,0 0-5 16,4-4-10-16,5-1-10 0,5-5-12 15,1-1-7-15,0-3-8 0,0-3-8 16,-2 0-8-16,-3-2-6 0,-3-2-4 0,-3-1-3 16,-8 1-2-16,-2 2 0 0,-5 1-3 15,-6 1-1-15,-6 2-2 0,-2 1-5 16,-11 1-1-16,-4 5 0 0,-5 3-1 0,-3 3 3 16,-5 5 1-16,-2 7 1 0,1 4-1 15,0 6-5-15,1 5-3 0,2 6-3 16,5 2-2-16,1 3-3 0,10-5-3 0,2 2 2 15,4-1-3-15,4-3-5 0,6-2-2 16,6 2-13-16,4-7-18 0,8 3-31 0,7-6-36 16,7-2-38-16,10-4-31 0,3-3-22 15,1-6-17-15,3-4-11 0,8-6-482 16,3-4 233-16,13-9 154 0</inkml:trace>
  <inkml:trace contextRef="#ctx0" brushRef="#br0" timeOffset="129836.9492">7872 11464 942 0,'40'-32'-46'15,"-11"5"26"-15,-5 3 21 0,-6 0 20 16,-4 6 26-16,-4 0 15 0,-6 3 12 0,-2 2 13 15,-4 1-2-15,-2 3 1 0,-4 1 3 16,-6 2 1-16,0 5-1 0,-1 1-11 16,-4 5-6-16,-2 5-6 0,1 3-8 15,2 3-4-15,-2 8-7 0,4 1-3 0,3-3-2 16,5 2-5-16,1-2-5 0,3-3-2 16,2 1-3-16,2-4-1 0,2 0-2 15,5-4 2-15,-1 1-2 0,2-8-3 0,3-2 1 16,-1 0-4-16,1-6-2 0,4 0 1 15,-1-7-6-15,0 2 2 0,-2-2-2 16,5-3-2-16,-4-1 0 0,-1 1-1 0,1 3-2 16,-3 1 0-16,0 1-3 0,0 1-4 15,-2 1 4-15,-2 2-5 0,3 4 5 16,-9 0-2-16,19 5-1 0,-10 1 3 0,1 4-3 16,0-1 0-16,4 2-13 0,-4-1-23 15,2 4-40-15,6-1-39 0,-2-2-32 16,3-1-31-16,3-2-471 0,3-3 221 0,2-2 146 15</inkml:trace>
  <inkml:trace contextRef="#ctx0" brushRef="#br0" timeOffset="130370.0367">8617 11353 98 0,'-28'19'167'0,"7"5"-15"0,4-3-15 0,2 1-11 16,5-1-17-16,-2 4-8 0,6-1-9 15,2 1-8-15,2 0-10 0,6 0-3 0,0-2-10 16,7-2-4-16,4-4-7 0,0-4-1 16,4-1-8-16,0-4-6 0,3-7 2 15,-4 1-9-15,3-5-3 0,3-3-2 16,-2-6 0-16,0-1-7 0,1-6 2 0,-4-2-2 16,0-3-1-16,-1-6-4 0,-2 2 1 15,-1-3-6-15,-2-1 0 0,-3 0 1 0,1-1-1 16,-5 5 1-16,-2 3 10 0,3 2 5 15,-5 3 9-15,3 1-5 0,-1 6-1 16,-2 2 0-16,-2 1-4 0,0 5 4 16,0 1-2-16,0 4 0 0,0 0 2 0,-6 18-4 15,6-7 0-15,-3 3-2 0,3 7-1 16,0 1 0-16,-2 3-3 0,4 1-1 16,-2-1 1-16,3 0 0 0,-1-4 4 0,2-2 2 15,-2-2 1-15,2-2 4 0,0-4 5 16,0 1 3-16,2-5-1 0,4-2-1 15,-2-5-5-15,-8 0-2 0,19-7-2 0,-7 0-4 16,-1 2-2-16,0 0-3 0,-1-1 1 16,0 1-2-16,-2 3 0 0,0 0 5 15,0 2 13-15,2 2 9 0,-1 3 5 0,0 2 5 16,1 3 3-16,1-2 2 0,-1 5 2 16,1-5 12-16,2 4 0 0,1-2 4 15,1-1 1-15,2-3 3 0,0 0-9 0,5-4-12 16,2-4-2-16,6-2-18 0,7-4-32 15,1-2-37-15,6-11-76 0,3 5-85 0,-3-7-85 16,13-10-700-16,-2-1 333 0,-3-2 220 16</inkml:trace>
  <inkml:trace contextRef="#ctx0" brushRef="#br0" timeOffset="130953.1497">10911 11334 133 0,'6'-8'217'0,"1"0"-4"16,-3-4-5-16,-2-1-10 0,-2 1-13 15,-2-1-7-15,0-1-14 0,-4 1-16 16,-7 2-16-16,0 1-12 0,-10 2-10 0,-1 7-11 15,-5 1-11-15,-3 3-9 0,-6 9-8 16,-6 3-6-16,3 8-6 0,3 6-7 16,4 0-7-16,7 5-3 0,3-1-4 0,8-5-7 15,7-4-1-15,3-1-4 0,3-2 0 16,6-3-7-16,1-2 0 0,7-4-2 16,-1 0 0-16,5-8-1 0,2-1-2 0,2-6-3 15,2-1 2-15,0-5-4 0,3-3 0 16,-3-1-2-16,4-3 0 0,-4 1 1 15,-1-1-4-15,-2 1 2 0,0 1-2 16,-4 5 0-16,-1-1-4 0,-1 1-1 0,-1 3 0 16,0 3 2-16,-3 3 1 0,2 1 1 15,0 5-1-15,2 2-1 0,-2 3 1 0,5 0 1 16,0 4 0-16,2 1-9 0,0-1-19 16,4-1-32-16,-2 1-44 0,5-2-49 15,3 0-42-15,-4-3-39 0,3-4-515 16,3-3 253-16,-1-5 168 0</inkml:trace>
  <inkml:trace contextRef="#ctx0" brushRef="#br0" timeOffset="131930.3233">11603 11171 192 0,'-17'4'200'0,"9"1"-8"0,-3 4-7 15,0 1-14-15,-1 8-10 0,1 2-6 16,3 1-10-16,1 3-14 0,1 1-10 15,2 0-14-15,2 2-7 0,4-2-18 16,2 0 0-16,4-4-9 0,3 0-6 0,2-4-7 16,1-2-7-16,4-4-7 0,0-5-8 15,2-5-8-15,-1-2-3 0,1-5-3 0,2-3-4 16,-1-4-1-16,3-6-1 0,-2-2-5 16,-2-4-1-16,-1-4 0 0,0-2-5 15,-4-2 0-15,-3-3-3 0,-3-5 0 16,0 3 0-16,-5-2-2 0,-2 3 4 0,-2 5 7 15,0 6 14-15,0-1 11 0,0 7-4 16,0 0-1-16,-2 3 1 0,-2 8 7 16,-1 2 1-16,-1 5 5 0,6 2-4 0,-15 10 6 15,6 2 0-15,1 5-2 0,-2 4-2 16,1 10-8-16,-2 1 1 0,3 4-5 16,2 0-4-16,0 0 1 0,1-1-3 0,0-5 0 15,5-1-7-15,-2-4-5 0,2-5 5 16,2-1-6-16,3-2 3 0,2-10-2 15,1-1-2-15,2-3 0 0,5-5-7 16,0-2 2-16,4-2-6 0,3-4-5 0,-2-2-3 16,4 1-2-16,-3-3-1 0,0 3-5 15,-2-2 5-15,-3 6-1 0,-2-2 0 0,0 3-3 16,1 2 5-16,-4 2 3 0,0 2 0 16,-3 6 2-16,2 0 1 0,2 3 0 15,-2 3 0-15,0 1-1 0,-2-1 1 16,4 1 3-16,0 0-3 0,1 1 1 0,1-3 0 15,0 0 4-15,0-1 0 0,3-2-1 16,2-2 1-16,2-5-7 0,-1 1 7 16,0-4-1-16,2 1 2 0,-1-5-9 0,4 0 4 15,-6 0-2-15,-1 0 0 0,0 2-3 16,-3-3 3-16,0 3-3 0,-2 1 2 16,-3-1-4-16,0 2 2 0,2 2 0 0,-2 2 3 15,-2 2-3-15,3 3 2 0,-2 1 1 16,1 3 1-16,-2 2 2 0,3 1-2 0,-3 1 3 15,1 0-2-15,2-1 2 0,-3 1-1 16,-2-2 0-16,0 1 3 0,1-3 1 16,-2-2 1-16,1 1-1 0,-2-3 5 15,-2 1 0-15,2-3-4 0,-2-1 1 0,-2-4-2 16,0 0-2-16,0 0 4 0,11-10-4 16,-7-1-3-16,2 3 0 0,3-5 1 15,2 1 0-15,-1-2-3 0,0 1 3 0,2 1 1 16,0 1-3-16,-2 1 2 0,1 1-4 15,0 3 0-15,-1-1 3 0,1 5 4 16,-1 0 1-16,-1 4 0 0,2 0 2 16,-3 2-5-16,2 1 3 0,1 2 0 0,0 2 0 15,-1-2-3-15,1 1 2 0,-1-1-1 0,-1-1-2 16,0 2 3-16,-1-5 2 0,0 2 0 16,0-3 1-16,4 1-1 0,-4-3 0 15,2-3-1-15,3 1-3 0,-2-1 2 16,4-2-1-16,-3 1-1 0,4-2 2 0,-4 2-4 15,0 0 6-15,1 1-1 0,0 1-5 16,-2 2 4-16,1 0 0 0,1 0 2 16,0 0-2-16,-1 3 0 0,3-1 2 0,0 4-3 15,-2 0-9-15,1-2-22 0,-3-1-33 16,2 1-41-16,-5-2-49 0,2 1-44 16,2 0-34-16,-12-3-682 0,10-6 310 15,-6 0 205-15</inkml:trace>
  <inkml:trace contextRef="#ctx0" brushRef="#br0" timeOffset="132058.9803">12812 10934 10 0,'-36'-20'213'0,"10"2"-5"15,3 3-7-15,4 3-18 0,6 5-23 0,3-1-21 16,0 1-45-16,2-1-54 0,4 2-61 16,4-1-85-16,2-1-276 0,5 1 130 15,6 1 86-15</inkml:trace>
  <inkml:trace contextRef="#ctx0" brushRef="#br0" timeOffset="132556.3941">14522 10793 2000 0,'11'-1'78'16,"-7"1"27"-16,-2-2 44 0,-2 2-6 15,0 0-20-15,0 0-23 0,-4 11-18 0,2-4-15 16,0 3-14-16,4 2-1 0,0 7-4 15,4 1-4-15,0 5-5 0,3 6-1 0,1 0-5 16,-1-1-4-16,2 2 2 0,-1-2-1 16,0 0-1-16,2-8-10 0,-4 0 0 15,2 0-1-15,-1-4-2 0,1-4-2 16,1-1 0-16,4-3-2 0,-1-4-2 0,2 0-3 16,2-5 5-16,2-1-8 0,-1-1-1 15,1-3-6-15,0 0-2 0,-2-2-3 0,6 1-2 16,-5-1-1-16,0 0-1 0,0 1 2 15,-1 1-1-15,-4 1-1 0,1-1 3 16,-3 2-1-16,1 2 2 0,0 3 2 16,-3 1 0-16,4 2 4 0,-2 1 0 0,0 4 2 15,-1-1 6-15,0 4-2 0,-1-3 0 16,3 2 6-16,-1-1-6 0,0-1-1 0,-4-2 1 16,2-1 2-16,-2 2-1 0,4-7-1 15,-2 1 2-15,3-4-1 0,-1 0-2 16,1 0-2-16,0-2 2 0,-1 0-4 15,4-1 6-15,0 1-7 0,-3 0-1 0,2 0 2 16,0 2-1-16,-1 0 2 0,4 2-5 16,-4 2 5-16,5-1-1 0,-2 1-1 0,0 1-4 15,0 4-24-15,-2-3-39 0,1-2-42 16,0 0-44-16,-4 1-31 0,1-5-39 16,-5-3-27-16,-2 0-537 0,1-4 269 15,-7-4 176-15</inkml:trace>
  <inkml:trace contextRef="#ctx0" brushRef="#br0" timeOffset="132767.1286">14939 10737 84 0,'-42'-13'217'0,"6"1"-2"15,8 1-4-15,3 6-11 0,5-1-17 16,6 3-20-16,-1 1-9 0,7 2 1 0,-1 0-8 16,9 0-12-16,0 0-11 0,0 0-8 15,0 0-8-15,0 0-12 0,0 0-9 0,0 0-6 16,30-3-7-16,-24 0-9 15,-4-1-5-15,-2 4-8 0,-6-12-7 0,-3 9-10 16,-1-3-16-16,-1 3-27 0,-4 1-43 16,3 0-51-16,-1 0-68 0,-2 2-679 15,5 0 289-15,10 0 190 0</inkml:trace>
  <inkml:trace contextRef="#ctx0" brushRef="#br0" timeOffset="133546.3463">16429 10782 85 0,'0'0'245'0,"13"19"0"0,-9-2 1 15,4 8-9-15,3 6-13 0,-2 7-12 16,3 14-13-16,5 21-10 0,-2 8-20 0,-2 0-13 16,-1 7-15-16,-1 0-13 0,0 3-10 15,-3-4-14-15,0-1-7 0,1-6-13 16,-5-15-9-16,0-12-18 0,1-3-15 16,-1-11-16-16,-2 0-27 0,2-8-27 0,-4-5-26 15,3-5-19-15,-3-4-28 0,4-5-23 16,0-6-3-16,-2-6-11 0,-2 0 2 0,8-18 5 15,-6-3 6-15,2-9 7 0,0-13 9 16,2-14 9-16,0-24 9 0,0-7 14 16,0 5 14-16,-2-2 19 0,3 7 26 15,-3 14 19-15,0 10 20 0,1 0 23 16,1 7 9-16,0 5 8 0,3 6 8 0,-1 3-3 16,4 1 0-16,0 7 5 0,0 7 0 0,5 1 2 15,2 5-6-15,0 5-2 16,-2 2 0-16,2 5-1 0,-2 3-2 0,0 2-5 15,-4 5-3-15,-5 2-3 0,1 0 0 16,-5 4-7-16,-6 0-6 0,-5 6-2 0,-1-2-2 16,-5 2-7-16,-3 1-9 0,-6-2-20 15,-1-3-31-15,2-2-41 0,2-1-47 16,-3-3-40-16,6-5-53 0,-2-4-516 16,6-3 248-16,1-1 164 0</inkml:trace>
  <inkml:trace contextRef="#ctx0" brushRef="#br0" timeOffset="134003.9451">17072 10919 142 0,'22'5'167'16,"3"2"-11"-16,1 5-14 0,1 2-6 16,-2 4-13-16,1 0-7 0,-3 3-13 15,-1 2-10-15,-8-2-9 0,-1 0-7 0,-3-2-7 16,-3 2-4-16,-3-6-1 0,-2 1 0 15,-2-2-1-15,-2-7 2 0,0 2-2 16,0-3-1-16,0 0-6 0,-3-5-5 0,5-1-5 16,0 0-6-16,0 0-4 0,7-15-5 15,-1 5-4-15,5-2-6 0,-1-1-3 16,6-2-1-16,2 1-4 0,1 0-1 16,0 3-3-16,2 1 1 0,1 0-6 0,-4 5 2 15,2-1-1-15,-1 4 2 0,0 4-3 16,0-2 2-16,-1 4 1 0,2 2 0 15,-1-2 7-15,2 3 1 0,0 1 1 0,5-2 2 16,-5 1 6-16,2-4 9 0,-2 3 3 16,1-1 5-16,-6-4 7 0,4-1 2 15,-4-1 0-15,-3-4-3 0,-3-3-5 0,-1 3-4 16,-2-4-3-16,-5 0-3 0,-2-1-7 16,-4-2 0-16,-5 1-2 0,-2-2-7 15,-1 1-3-15,-1 1-10 0,-2-1-11 16,0 4-12-16,3-3-19 0,-1 4-15 0,0 0-20 15,3-1-32-15,3 2-27 0,1 0-24 16,2-1-13-16,4-2-10 0,0 2-11 16,4-2-444-16,4-3 216 0,3-1 142 0</inkml:trace>
  <inkml:trace contextRef="#ctx0" brushRef="#br0" timeOffset="134362.0722">17949 10614 447 0,'18'-27'34'0,"0"5"25"0,-8 6 16 0,1 1 28 15,-5 6 4-15,-1 2-2 0,-1 1-2 16,0 3 10-16,-4 3 8 0,0 0 3 15,2 19 4-15,0-1 0 0,0 3 0 16,3 5-1-16,1 5-12 0,-2 5 1 0,0 4-3 16,2 4-14-16,-1-1-12 0,0 0-3 15,1-1-11-15,-2-2-6 0,2-2-6 0,-4-10-6 16,2 1-1-16,0-6 1 0,-1-2 8 16,-1-4 2-16,2-4-9 0,-1-4-7 15,1-3-6-15,2-4-5 0,-6-2-2 16,17-8-6-16,-5 0-6 0,4-1-13 0,-2 0-2 15,6-4-5-15,-2 1-5 0,1 3-1 16,-1-3 1-16,-2 6-1 0,2 1 0 0,-2 1-1 16,-3 4 1-16,2 2 2 0,-3 4 3 15,-1 1 4-15,-3 3 3 0,-2 3 1 16,-1 0 6-16,-5 2 1 0,0 3-1 16,-5-2 2-16,-1 0-6 0,-4 2 3 0,-5-2 1 15,0 0-4-15,-4-3-3 0,0-2-10 16,2-3-24-16,-2-2-42 0,2-4-59 0,2-4-47 15,5 0-46-15,2-4-36 0,-2-4-633 16,6-4 301-16,2-5 200 0</inkml:trace>
  <inkml:trace contextRef="#ctx0" brushRef="#br0" timeOffset="134561.5859">18609 10350 144 0,'-2'13'233'0,"-2"6"-4"15,2 2-2-15,-2 5-11 0,2 5-12 16,-2 8-11-16,4 0-16 0,-3 5-16 16,0 2-14-16,3 0-14 0,0 6-11 0,0 2-14 15,0-6-18-15,0-2-26 0,0-5-31 16,0 3-34-16,3-7-40 0,0-5-42 16,-1-4-52-16,2-5-52 0,-2-4-505 0,4-3 235 15,0-5 156-15</inkml:trace>
  <inkml:trace contextRef="#ctx0" brushRef="#br0" timeOffset="135339.5983">18840 11159 35 0,'15'-3'162'15,"2"-3"1"-15,-1 0-10 0,4 1-11 0,1-6-12 16,0 1-10-16,-2-2-8 0,3-1-13 16,-4-2 2-16,-1-3-3 0,-2 1-2 15,-2 0 0-15,-5 3-1 0,-2 1-5 16,-4 3-2-16,0-3-2 0,-6 6-6 0,-2 2 2 15,-4 0 2-15,-1 3-3 0,-6 7-1 16,0-2-5-16,1 4-3 0,-2 5-1 0,2 1-7 16,0 2-4-16,4 1-4 15,1 1-1-15,3 0-7 0,4 0 0 0,2 0-8 16,4 2 0-16,2-2-8 0,2-2-1 16,2 2-2-16,5-5-8 0,2 1-14 0,0-6-18 15,1-2-10-15,2-1-13 0,1-4-14 16,0 0-4-16,0-6-7 0,0 0 1 15,2-3 0-15,1-3 4 0,-2-1 0 16,1-2 5-16,1-7 5 0,-1 3 4 0,-4 1 5 16,-2-1 8-16,2 1 8 0,-2 2 15 15,-1 2 12-15,-4 1 9 0,2 1 2 16,-4 3 0-16,0 0-1 0,1 1-3 0,-3 3 7 16,3 2 1-16,-3 3 0 0,-6 0-1 15,15 6-1-15,-9 0 0 0,0-1-4 16,1 5 0-16,2 1-6 0,-5 1 5 0,2 1 1 15,-2 2-4-15,2 1 0 0,-2-3-2 16,-1 2 0-16,-1-2-2 0,0-1 1 16,3 0-2-16,-3-4 1 0,-2 3-1 15,2-4 2-15,0 0 5 0,2 1 6 0,-4-2-1 16,2-2 2-16,-2-4-3 0,6 2-7 16,-6-2 2-16,0 0-5 0,0 0 2 0,17-6-3 15,-11 0-1-15,1 3-1 0,-2-3 0 16,1 2 0-16,0 1-1 0,2-3 0 15,-2 1-2-15,1 1 1 0,2-2-2 16,-1 3 0-16,0-1 0 0,-1 1-2 0,3-2 3 16,-1 1-4-16,0 2 4 0,1-1-3 15,-2-1 0-15,3 3-1 0,-2-2 2 16,-1 2-1-16,0-1 1 0,1 0-2 16,-1 2 1-16,1-3 2 0,-1 2-2 0,-8 1 3 15,17-2-2-15,-9 1 1 0,2-2 0 16,0 0-1-16,-2-1 2 0,3 2-3 15,-3-2-1-15,3 0-4 0,0 0 5 0,-3 3 0 16,2-1-1-16,-1-1-2 0,2 2 3 16,-3 1 6-16,-8 0 7 0,17 6 6 0,-10-1 4 15,1 1 0-15,0 2 0 0,-1-1-4 16,1 4 2-16,0-1-5 0,1 2-1 16,2-2-3-16,-3 2-5 0,2 0-21 15,2-2-18-15,-2-1-33 0,2 1-48 0,3-3-68 16,0 0-58-16,2-4-620 0,5-2 292 15,-2-2 193-15</inkml:trace>
  <inkml:trace contextRef="#ctx0" brushRef="#br0" timeOffset="135576.9668">20393 10984 44 0,'-16'6'243'15,"9"-3"-13"-15,1 3-10 0,2 2-11 16,0-3-11-16,1 3-12 0,3 0-14 15,0-1-11-15,3-1-10 0,-1 0-12 0,4 0-10 16,-2-5-11-16,3 3-11 0,-7-4-10 16,14 0-10-16,-14 0-5 0,11-10-3 0,-6 5-8 15,-5-3-6-15,-3 1-6 0,1-1-5 16,-5 0-8-16,-1 3-6 0,-2-3-12 16,-1 2-24-16,-2 3-35 0,2-3-57 15,1 4-71-15,0-2-108 0,-2-2-575 0,0 3 287 16,0-4 188-16</inkml:trace>
  <inkml:trace contextRef="#ctx0" brushRef="#br0" timeOffset="136401.1072">21542 11106 87 0,'3'-8'225'0,"2"3"2"0,1-3-4 15,-2 1-7-15,4-3-7 0,-1 0-11 16,1-1-11-16,-2-3-13 0,1 1-7 0,-3-2-10 16,1-1-11-16,-5-2-4 0,-3 3-13 15,-3-1-13-15,-3 1-10 0,-8 2-9 16,-3 0-12-16,-8 4-7 0,-2 1-9 0,-1 7-4 16,-5 1-9-16,-5 4-8 0,3 1-2 15,0 5-8-15,4 5-1 0,5-2-4 16,3 8-4-16,7-5-4 0,2-1-4 0,6 4-2 15,7-6-2-15,2-1 1 0,4-1-1 16,5-1-3-16,-1-2 0 0,6-3-2 16,2-3 2-16,0-2-3 0,4-2 1 15,0-3-1-15,1-3-2 0,3-4-2 0,-4 1 2 16,2-2-4-16,-4 1-1 0,4-1 2 16,-8 4 0-16,1-1 1 0,-1 1-5 15,0 2-4-15,-4 1 0 0,0 2-3 0,0-1 6 16,1 5-4-16,-9 0 2 0,19 6-2 15,-6 0 4-15,1 1-3 0,2 4 5 16,2 0-3-16,6 0-8 0,-1 0-24 0,3 1-38 16,0-3-48-16,2 1-54 0,6-1-44 15,-4-3-44-15,1-2-679 0,-1-3 319 16,0-2 211-16</inkml:trace>
  <inkml:trace contextRef="#ctx0" brushRef="#br0" timeOffset="137457.9829">22247 10805 26 0,'-4'-8'245'0,"-2"3"5"16,-2 0 2-16,-3 5-7 0,0 0-10 16,-3 3-10-16,-1 3-13 0,0-1-9 0,2 5-17 15,1 3-15-15,-1 4-6 0,4 0-12 16,3 4-20-16,2-1-10 0,4 0-10 16,2 0-9-16,4 0-6 0,3 1-10 15,4-4-1-15,3 0-15 0,4-1-14 0,3-5-15 16,0-4-17-16,4-1-16 0,1-4-13 15,2-4-8-15,-3-4-11 0,7-3-3 0,-2-6-2 16,-1-4-4-16,5-4 0 0,-1-6 0 16,-3-5-2-16,10-13-4 0,-6-8-7 15,-5-6-4-15,1-5-2 0,-6 0 4 0,-12 9 6 16,-3 8 9-16,-5 6 10 0,-4 7 15 16,0 5 12-16,-2 5 8 0,0 5 3 15,-4 6 6-15,0 3 9 0,-2 7 7 16,-1 7 6-16,7-2 0 0,-10 20 2 0,6-2 5 15,-1 6 0-15,1 5-2 0,4 3-6 16,0 8-1-16,2 0-4 0,0 2 3 0,3 2-5 16,1-2-10-16,-2-1 3 0,3 2-4 15,-3-3-8-15,-2-4-1 0,2-5-8 16,-4-3 1-16,2-3 1 0,0-5-3 16,-4-2 3-16,2-6-4 0,-4-1-4 0,2-6-1 15,0-2-3-15,2-3 1 0,0 0 1 16,0 0-5-16,-2-24-2 0,6 12-5 0,2-2 3 15,2 1 4-15,4 0-7 0,0-4 5 16,0 7-2-16,4 0-2 0,0 2-1 16,-1 3 0-16,2 1 4 0,-2 4-1 15,-3 2 2-15,6 2 2 0,-2 1-1 0,-1 3 4 16,5 2-4-16,-2 1 2 0,2 0-2 16,0 0 0-16,0 0-6 0,3-3-6 15,-1 0-4-15,2-2-12 0,-2-2-8 0,1 1-5 16,1-5 0-16,-2-3 0 0,4 0 3 15,-3-3 6-15,1-5 1 0,-2 4 5 16,0-3 2-16,-5 0 2 0,2-2 3 0,-6 4 4 16,1-2 7-16,-3 3 7 0,0 1 3 15,-3 3 4-15,0-1 0 0,-4 2 6 16,-4 2 3-16,0 0 3 0,11 6 3 0,-8-1 3 16,-1 1-4-16,0 4 1 0,2-2 2 15,0 3-5-15,3-3 2 0,1 3 2 16,0-2-2-16,6 1 2 0,-2-2-1 0,0-3 0 15,4 0-4-15,-2-3 1 0,1 0 0 16,-2-2-4-16,2-3 5 0,-5 2-4 16,0-5 0-16,0 0-3 0,-4 0 1 0,0-1-1 15,-6-2-2-15,0 0 0 0,-4-1-1 16,0 3-4-16,0-3 3 0,-4 3 1 16,4-1-4-16,-2 2 0 0,4 1 0 0,-2-3-2 15,2 2-4-15,2 0-1 0,2 1 3 16,2-1-2-16,4 1 1 0,1-1 1 15,0 2 0-15,1 0-1 0,3 0 2 0,2 4-1 16,0-2 2-16,-3 4-2 0,6 0 1 16,-4 2-1-16,0 2 4 0,-1 0-4 15,0 3 6-15,-2 0-3 0,-1 1 2 16,1 1-1-16,-2 1 2 0,-1-4-1 0,-2 3 1 16,2-2-1-16,-4-4 1 0,3 1 3 15,0 1 7-15,-3-3-4 0,2-3 4 16,-6-1-6-16,0 0 2 0,21-7-7 0,-12 1 2 15,0 0 1-15,3-1 7 0,-2-1-10 16,4-1 0-16,-2 2 4 0,0 0-7 16,3 3 4-16,-2-1-2 0,0 1 4 0,-1 4-4 15,0-2 0-15,0 4 4 16,-2 0-1-16,1 1 2 0,0 3-2 0,-1 0-2 16,1 2-11-16,-1-1-24 0,-4 1-36 0,1-3-55 15,0 2-52-15,-1-1-49 0,-2 1-52 16,0-6-604-16,-6 3 300 0,2-4 198 15</inkml:trace>
  <inkml:trace contextRef="#ctx0" brushRef="#br0" timeOffset="137590.3137">23528 10254 123 0,'-12'-17'225'15,"1"6"-25"-15,3-1-31 0,2 5-60 0,3 1-83 16,1 2-96-16,2-1-196 0,0 5 90 15,2-6 60-15</inkml:trace>
  <inkml:trace contextRef="#ctx0" brushRef="#br0" timeOffset="148834.1543">24766 9937 140 0,'-16'14'150'0,"-3"11"8"0,-7 11 0 0,-8 26-5 15,-2 7 0-15,5 4-6 0,1 4-16 16,2 1-2-16,9 0-5 0,5-3-7 16,8-13-7-16,3-7-8 0,8-2-7 0,5-3-11 15,5-1-5-15,15 11-8 0,2-7-5 16,7-6-5-16,5-3-6 0,-3-11-6 16,-3-10-7-16,2-1-5 0,3-7-16 0,-7-2-41 15,0-4-45-15,0-2-45 0,-7-5-53 16,3-4-543-16,-2-3 240 0,-1-8 159 15</inkml:trace>
  <inkml:trace contextRef="#ctx0" brushRef="#br0" timeOffset="149472.9503">25232 10572 132 0,'-2'-3'125'15,"-2"-1"-10"-15,4 4-7 0,0 0-4 16,0 0-7-16,0 0 1 0,-4 21-8 0,2-10-6 15,2 6-1-15,0 2-3 0,0 1-11 16,-2 1 0-16,0-1-2 0,0 5-1 16,-3-6-10-16,2 0 1 0,1 0 3 0,-2-3 12 15,2-1 13-15,2-4 10 0,-2-1 1 16,-2-5-10-16,2-1-10 0,-2-2-7 16,4-2-5-16,0 0-9 0,-4-13-5 0,6 5-8 15,0-3-3-15,2-4-5 0,2-1-3 16,0 2-4-16,1-4-3 0,2 0-2 15,1 5-4-15,-4-1-3 0,3 2 0 16,-1 0-5-16,-1 5 2 0,-1 2 0 0,1 2-2 16,1 5 1-16,-8-2-1 0,12 12 2 15,-4-4-3-15,2 4-3 0,-2 1 1 16,0 1 2-16,3-3 0 0,0 3-5 0,1-3 3 16,1 1-5-16,-1-3 2 0,2-1 2 15,0-1-2-15,1-3 2 0,2-2-1 16,-2-2-1-16,-1-2 0 0,4-2-1 0,-4-3-1 15,1-1 2-15,2-1-2 0,-2-3-4 16,2-1 5-16,-2-3-4 0,-3 3 1 16,1-1-1-16,-2 3 1 0,-1 2-2 15,1 0-4-15,-5 0 5 0,1 4 0 0,1 1 1 16,-4 4-4-16,-4 0 4 0,11 8 1 16,-7 2 0-16,4-1 1 0,1 3-2 15,0 1 1-15,3-1 0 0,3 1-1 0,4 0 3 16,0-4 0-16,5 3-4 0,0-5 4 15,4 1 0-15,0-4-4 0,-1-1-3 16,-3-3 7-16,1-1 0 0,1-3-4 0,-2-2 3 16,-2-3 0-16,-3-1-1 0,-2-3-1 15,-4 1 1-15,-5-1-4 0,-4 0 1 16,-4 0 1-16,-4-1-1 0,-6 1 2 16,-7 1-4-16,-3 1 1 0,-2 3-4 0,-4 1-14 15,3 3-20-15,1 0-27 0,4 4-30 16,0 2-33-16,4 2-37 0,1 2-43 15,4-1-468-15,7 3 230 0,2 0 153 0</inkml:trace>
  <inkml:trace contextRef="#ctx0" brushRef="#br0" timeOffset="150060.8139">26507 10553 115 0,'-9'-4'150'0,"-4"1"-11"15,1 1-7-15,-7 2-7 0,-1 5-9 16,-4 2-8-16,0 2-13 0,1 2-2 16,-1 6-11-16,2 2-7 0,4 1-9 0,8-3-8 15,-1 2-4-15,5-2-4 0,3-3-8 16,8-1-3-16,1-1-1 0,3-5-2 16,5-1-8-16,2-5 0 0,0-1-2 15,3-6 0-15,4-2-3 0,0-4-2 0,3-6-2 16,-2-2 0-16,-1-3-5 0,2-10-1 15,0 1-3-15,-3-5 0 0,-3-6-1 0,-3-1-1 16,0 0 20-16,-4 0-2 0,-2 7-5 16,-2 0-2-16,-2 8 0 0,-4 3 1 15,0 5-2-15,-2 4-5 0,0 5 9 16,-4 9 3-16,4 3 2 0,0 0 4 0,-18 24-1 16,10 1 3-16,0 8-3 0,1 0 1 15,1 9-4-15,4-5 1 0,4 5-3 16,0-2 4-16,7-2-4 0,5 5-1 0,2-6 0 15,4-1-3-15,8-5-1 0,-5-9 0 16,3-1-1-16,-1-4 1 0,4-2-4 16,-3-6 0-16,-1-3-1 0,-1-5-3 0,-1-2-1 15,-2-4 0-15,2-2-2 0,-3-3-1 16,-2-4-3-16,-3 1 0 0,-4 0 1 16,-3 0-1-16,-1-1-5 0,-5 3 2 0,-2 3 0 15,-2 1-1-15,-3 1 0 0,-1 4 3 16,6 2 6-16,0 0 3 0,-17 6-3 15,13 1 5-15,2 3 3 0,-1 0-2 16,6 0 1-16,1 6-3 0,0-2 1 0,7 0-2 16,2 4-1-16,3-3-1 0,2 1-7 15,0-1-11-15,6-2-26 0,-3 0-32 16,5-3-39-16,-4 0-33 0,4-3-29 0,-1-3-21 16,-3-2-18-16,-2-2-453 0,2-4 223 15,-1-2 148-15</inkml:trace>
  <inkml:trace contextRef="#ctx0" brushRef="#br0" timeOffset="150241.6809">27461 10715 483 0,'7'-6'42'0,"-3"0"13"16,0 3 4-16,-2 2 1 0,-2 1 9 16,6-6-5-16,-6 6 2 0,7-3 2 15,-7 3 7-15,0 0 2 0,0 0 11 16,14-2 9-16,-7 2 12 0,-7 0 8 0,13-1 3 16,-5-4-7-16,-2 2 0 0,0-1-4 15,2-3-11-15,-6-1-8 0,2 1-11 16,-4-3-10-16,-2-1-13 0,0 1-24 0,-6-1-41 15,2-1-53-15,0 5-55 0,0-1-66 16,0 0-510-16,-3 1 236 0,2 0 155 0</inkml:trace>
  <inkml:trace contextRef="#ctx0" brushRef="#br0" timeOffset="150604.3474">28416 10304 77 0,'-4'-16'205'0,"-7"4"-20"0,-4 5-7 15,-4 1-11-15,-3 5-6 0,-4 1-1 16,-7 4 1-16,-5 5-7 0,2 3-11 0,3 5-12 16,3 0-12-16,0 2-13 0,9 0-8 15,7 0-10-15,3 2-9 0,6-4-7 16,5 2-6-16,5 0-7 0,6 3-6 15,10 3-5-15,-1-1-3 0,4-3-3 0,4 0-6 16,-5-1-3-16,2 0-3 0,-2-1-2 16,-5-4-1-16,-2-2-6 0,-1-1 0 15,-4-2 0-15,-3 2 6 0,-3 0 0 0,-5-3 0 16,-2 1-4-16,-3-3 1 0,-3 4-2 16,-5-4-5-16,-2 0-3 0,-1-1 0 15,-2 1-6-15,-1-4-10 0,0 1-19 0,0-4-37 16,3 0-39-16,0-4-37 0,2 1-43 15,3-8-34-15,2 1-577 0,3-7 268 16,6-2 176-16</inkml:trace>
  <inkml:trace contextRef="#ctx0" brushRef="#br0" timeOffset="151576.1349">28684 9887 74 0,'11'9'154'0,"0"4"-5"0,-1 9-5 0,3 4-5 16,-1 9-11-16,-2 2-4 16,0 13-18-16,-4 2-7 0,0 1-11 0,-6-2-8 15,2-5-8-15,-4-2-3 0,-2-2-11 16,-2-4-3-16,0-2-7 0,-3-2-3 0,0-8-5 16,1-2-5-16,0-3-1 0,-1-5-9 15,-1-6-6-15,3-2-7 0,-1-4 0 16,1-4-2-16,7 0-4 0,0 0-2 0,-8-8-2 15,8 8 1-15,4-9-1 0,4 4 2 16,5-6-1-16,2 4 0 0,8-3 1 16,1 1-2-16,3-1-2 0,7-2 4 15,-2 3-6-15,4-3 4 0,-4 2-1 16,-1 0 0-16,1-2 1 0,-2 1 5 0,-5 1 5 16,-1-1 16-16,-6-2 6 0,0 1 10 15,-6 3 3-15,-1-1-1 0,-7 1-2 0,-4 0 2 16,-2 3 2-16,-7 0 5 0,1 5-7 15,-5 1 0-15,-4 1-1 0,1 4-4 16,-2 2-1-16,-1 4-8 0,0 2-1 0,2 0-3 16,3 1-4-16,2-1-2 0,6 0-2 15,0 1-2-15,4-5-3 0,4 3 0 16,2-5-2-16,4-1-1 0,2 0 1 16,2-3-3-16,1 1-1 0,0-4 1 0,4 2-3 15,-3-2-1-15,4-2-2 0,-4 1 0 16,-2 1 0-16,-1 0 0 0,0-3 0 15,-1 1 0-15,-1 4-4 0,-1 1 2 16,-1 0-1-16,2 1 1 0,-3 2-3 0,2 3 2 16,2 1 3-16,-1-3-2 0,2 4 0 15,1-4 1-15,3 0-1 0,0 1 0 0,2-4 0 16,1-4 0-16,2-2 0 0,1-2 2 16,1-2-2-16,2-5-2 0,2-9 2 15,-2 0-2-15,1-5 0 0,-2-7-1 16,2-6 2-16,-1-1-1 0,-5-2-2 0,0-3 0 15,-2-2-2-15,-1 2 1 16,0-2-1-16,-4 4-2 0,-3 7 2 0,-5 6-1 16,0 2 4-16,-2 8-3 0,-4 4 0 0,0 5 4 15,-7 4 4-15,3 6 1 0,6 0 3 16,-23 19 1-16,8 1 0 0,3 6 0 16,-3 9 1-16,4 9-1 0,0 0 1 0,5-3-1 15,2 1 4-15,6 0-6 0,2 1 3 16,3-6-2-16,3 1-2 0,5-4 2 15,0-1 2-15,3-6-4 0,2-1 1 16,-1-7-3-16,0-4 1 0,2-1-1 0,1-7 0 16,-6-3 4-16,3-2-6 0,0-4-2 15,-2-2 2-15,1-3 0 0,-4-1-3 16,-4-2-2-16,2-2 1 0,-4 0 1 0,-2 0 0 16,-2 2-1-16,-2 3 0 0,-2-1 5 15,-2 2 0-15,2 6 3 0,0 0 0 16,0 0 6-16,0 0 2 0,0 0-2 15,-8 18 3-15,10-11 6 0,0 4 3 0,2 2 2 16,5-1 1-16,-1-2 0 0,5 4-3 16,0 1-1-16,3-1-3 0,2-3-3 15,-2 0 1-15,1-1-5 0,-2-1 1 0,2-1-7 16,-3-2-17-16,2-1-23 0,-4-3-42 16,1-2-41-16,-4-2-36 0,-1 0-18 15,1-3-15-15,-3-1-34 0,-4-2-577 0,-2-3 271 16,-4-1 178-16</inkml:trace>
  <inkml:trace contextRef="#ctx0" brushRef="#br0" timeOffset="151710.6194">29886 10428 440 0,'-33'-17'18'0,"3"1"27"16,5 5 16-16,4 1 21 0,1 1 5 0,4 1 9 15,1 1 5-15,2 1-10 0,2-1-9 16,3 1-6-16,4-1-7 0,4 1-9 16,2-3-1-16,6 0-13 0,1-1-15 15,6 1-40-15,0-1-29 0,1-1-45 0,4-2-45 16,-2-2-276-16,6-9 138 0,-3 2 90 15</inkml:trace>
  <inkml:trace contextRef="#ctx0" brushRef="#br0" timeOffset="151918.6357">30217 9635 107 0,'0'0'136'0,"21"9"-5"0,-8 3-11 15,2 3 1-15,1 8 0 0,4 2 2 16,-1 6-3-16,0 6 0 0,0 9-7 0,-5 2-6 15,2 24-8-15,-10-9-7 0,-2-5-7 16,-4-3-9-16,-4-2-7 0,-4-2-7 16,-2-3-4-16,-4-3-6 0,-5-2-6 15,-2-4-12-15,0-2-27 0,-3-6-49 0,3-4-53 16,0-5-62-16,4-7-423 0,1-2 197 16,-2-7 130-16</inkml:trace>
  <inkml:trace contextRef="#ctx0" brushRef="#br0" timeOffset="152726.4413">32130 10518 41 0,'-12'-5'96'0,"-3"-1"-5"0,-4 2-2 16,-6 2 2-16,-7 4-14 0,-6 2 1 16,-7 1-5-16,-3 7-3 0,-3-2-4 15,2 6-3-15,5-1-5 0,8 0-9 0,4 2-5 16,7-2 0-16,3-3-1 0,6 1-10 15,4-3 8-15,8-3-11 0,2 1 6 16,6-4-3-16,6-2 4 0,2-2 4 16,5-5 0-16,4-4 8 0,2-2 4 0,5-4 7 15,6-12 9-15,-1-2 2 0,12-15-5 16,-5-3-4-16,-2-5-3 0,-2-3-8 16,-2 0-3-16,-5-2-5 0,-7 7-5 0,-5 7-4 15,-2 0-3-15,-5 10 9 0,1 0 6 16,-5 8-1-16,0 1-4 0,-4 6-5 0,-2 5-3 15,-2 4-3-15,-4 3-1 0,0 6-3 16,6 0-3-16,-21 17-2 0,8 4 1 16,-2 9 2-16,1 13-2 0,2 5-2 15,2 0 0-15,4 2-3 0,4-6 1 16,4 2 1-16,2-5-4 0,4 7 0 0,4-10-1 16,0-3-3-16,2-6 3 0,4-1-4 15,-1-3 1-15,-1-7-4 0,2-2-1 16,0-5 1-16,0-1-1 0,-4-7-2 0,5 1 0 15,-4-2-1-15,2-4-1 0,2 1-2 16,-4-4-1-16,-1 1 1 0,1-1-2 0,-4 1-1 16,0 2 4-16,-1-2-3 15,-2 3-2-15,2 1 2 0,-10 0-2 0,10 4 4 16,-6 3-1-16,-2 1-1 0,2 1 0 16,2 4 4-16,1-1-2 0,2 1 1 0,-1 3 0 15,5-2 3-15,1 1-1 0,2 0 1 16,2-2-2-16,4-4 4 0,-1 1 0 15,2-3 0-15,-2-5 4 0,3 1 2 16,-4-3 9-16,4-6 11 0,-3 0-1 0,1-6 2 16,-6-1 1-16,-1-3 1 0,-7 0-6 15,-1-5 2-15,-5 0-5 0,-6-2-3 16,-3-2-7-16,-6 0 1 0,-3-2-4 0,-6 4 2 16,-3 2-3-16,0 2-1 0,-3 6-3 15,5 1-3-15,-3 3-18 0,3 2-34 16,4 3-48-16,0 4-44 0,3 2-53 0,0 2-68 15,4 0-570-15,-1-1 282 0,7 1 186 16</inkml:trace>
  <inkml:trace contextRef="#ctx0" brushRef="#br0" timeOffset="152865.1607">32670 10569 69 0,'7'0'228'15,"-7"0"-11"-15,12-2-23 0,-12 2-16 0,9-2-21 16,-9 2-40-16,6-2-68 0,-6 2-84 15,0 0-365-15,0 0 136 0,0 0 90 16</inkml:trace>
  <inkml:trace contextRef="#ctx0" brushRef="#br0" timeOffset="155344.5949">9984 12791 34 0,'0'0'94'0,"0"0"-1"0,0 0 2 16,4-1-1-16,-4 1 4 0,0 0-3 0,4-4-1 16,-4 4-5-16,3-5 2 0,-1 1-15 15,2-2 1-15,-2-1-3 0,2-1-5 16,-2-1-2-16,0-1 0 0,-2-2 3 16,0 1-5-16,0 0-2 0,0-3-1 15,-2 3-1-15,-2-1-3 0,-4 3-1 0,-1 1-7 16,-6 2-7-16,-4 2 0 0,-5 6-8 0,-2 6-4 15,-9 7 0-15,-5 8-2 0,0 4-4 16,-9 12-3-16,5 5 0 0,10-4-3 16,7-5-1-16,5 3-3 0,10-8 6 15,3-4-9-15,5-1-1 0,4-2 2 0,7-5 0 16,-1-7-1-16,6 1 6 0,2-9 3 16,4 0-2-16,3-7 5 0,3-2 5 15,4-5 2-15,-2-2-1 0,4-5 0 0,0-5-2 16,1-2-2-16,-5 3 1 0,-3-3-2 15,1 0 4-15,-4 2 3 0,-2 0 2 16,-4 7 3-16,1 0-2 0,-4 2 1 16,0 3-4-16,-3 0-6 0,-2 2-3 0,2 8-2 15,2 2 0-15,-2 5-2 0,2 5 0 16,1 0-2-16,2 6-2 0,1 2 3 0,-1 2 0 16,7 6-4-16,-2 1-2 0,4-1-20 15,-2-1-32-15,4 1-33 0,-1-4-46 16,3 2-44-16,-1-4-39 0,3 0-604 0,-2-6 274 15,2-2 181-15</inkml:trace>
  <inkml:trace contextRef="#ctx0" brushRef="#br0" timeOffset="155746.2381">11085 12666 138 0,'-9'-13'206'0,"-2"3"-14"16,-1 3-14-16,-6 3-17 0,0 2-12 15,-6 4-15-15,-3 5-14 0,-5 1-12 16,-2 5-10-16,1 3-9 0,3 2-13 0,0 3-3 16,5 1-8-16,1 0-7 0,8 2-5 15,2-4-8-15,8-2-6 0,2-3-4 16,4-2-1-16,4-4-4 0,5-1-6 0,2-4 2 16,1-4-2-16,3-4-2 0,4-5-5 15,2-5 1-15,1-8 3 0,2-10 6 16,0-4 1-16,-1-3 1 0,-1-3-2 15,8-16-1-15,-8-4 1 0,4-1-4 0,-7-4-2 16,0-2-4-16,-6 13 2 0,-5 6 2 16,-2 11 3-16,-2 0 12 0,1 10 8 15,-1 1 0-15,1 5-2 0,-5 6-8 0,0 5-1 16,0 6-4-16,0 6-3 0,0 0-1 16,-7 27 1-16,5-4-4 0,0 7-1 15,-1 8 0-15,6 6-3 0,-1 12-3 0,2-1-4 16,3 1-24-16,7 14-27 0,-1-15-31 15,0-5-23-15,4-5-37 0,1 1-37 16,4-8-32-16,1-2-566 0,3-6 260 16,2-6 172-16</inkml:trace>
  <inkml:trace contextRef="#ctx0" brushRef="#br0" timeOffset="156108.2817">11815 12668 90 0,'0'-13'163'0,"-5"1"2"16,-1 1-8-16,-4 3-7 0,-6 5-5 0,0 0-8 15,-6 3-9-15,-3 4-9 0,-3 4-11 16,0 3-11-16,-4 3-12 0,-1 4-5 16,6 3-9-16,0 3-7 0,-1 4-9 15,7-3-2-15,4 0-11 0,6-6-5 0,5-2-2 16,4-2 0-16,2-4-4 0,6-3-3 16,0-4 0-16,8-2-4 0,-2-6-2 15,3-6 4-15,4-3 2 0,2-10 6 0,3-3 6 16,-2-9 6-16,0-1 3 0,1-6-4 15,-3-4-5-15,2-14 0 0,-3 6-10 16,-4 4 1-16,-4 3 0 0,-1 2 0 0,-1 4 11 16,-2 7 9-16,-3 7 4 0,0 3-6 15,0 2-5-15,-2 7-5 0,0 6-6 16,-2 5 0-16,0 4-5 0,0 0-1 16,0 0-3-16,-4 34-2 0,4-15 0 0,0 8 0 15,4 3-11-15,-2 8-16 0,4 3-24 16,1-1-31-16,4 4-30 0,3-1-32 0,1 0-40 15,2-7-60-15,-2-4-605 0,-1-6 281 16,0 1 185-16</inkml:trace>
  <inkml:trace contextRef="#ctx0" brushRef="#br0" timeOffset="156297.8459">12390 12714 144 0,'13'-10'251'0,"4"3"-9"0,2-3-16 15,5 1-12-15,-2-3-19 0,4 3-14 16,-1-3-19-16,1 3-15 0,0-1-16 0,-4 2-11 16,0 1-11-16,-3 1-13 0,-3-2-27 15,0 5-26-15,-4-2-34 0,-4 0-46 16,1 4-60-16,-4-4-80 0,-3 2-513 16,0-3 235-16,-2 1 154 0</inkml:trace>
  <inkml:trace contextRef="#ctx0" brushRef="#br0" timeOffset="157101.9582">13792 12279 217 0,'-24'-13'258'0,"1"7"-17"16,-3 3-15-16,2 3-22 0,-2 3-15 0,-4 5-13 16,-3 5-16-16,-3 8-13 0,-3 4-13 15,7 6-8-15,1 2-13 0,8 2-10 16,4 3-11-16,8-4-8 0,4 1-8 0,7-4-6 16,7-4-8-16,6 3-5 0,4-6-5 15,3-1-4-15,6-6-3 0,0-5-5 16,1-5-4-16,3-3 0 0,0-8-5 0,3-2-4 15,3-7 3-15,-2-4 5 0,2-6 3 16,0-4 1-16,-5-2-1 0,1-7 1 16,9-13-3-16,-7-2-3 0,-7 6-4 0,-8 1 0 15,-2-1 1-15,-5 5 9 0,0 6 0 16,-2 4 10-16,-4 6 4 0,0 2-8 16,1 5-3-16,-5 4-4 0,0 7-4 0,-4 4 2 15,2 2-9-15,0 0-2 0,-11 25 0 16,5-6-6-16,0 5 0 0,2 5 2 15,-2 5-4-15,2 4 1 0,0 1-7 0,2-3 8 16,2-2-5-16,2-2-2 0,4-1-2 16,2 1-4-16,-2-5 4 0,2-5 2 15,3 0-5-15,2-7 4 0,2 0-3 0,1-5 0 16,2-4 1-16,-2-3-5 0,4-1 2 16,1-2-1-16,-1-4 2 0,4-2-2 15,0-1 0-15,-2-2-5 0,0 0 2 0,-1-1-5 16,-5 1 5-16,2 2-6 0,-6 1 0 15,3 0-10-15,-4 3 10 0,0 3-3 16,-3 2 2-16,-8-2-1 0,14 7 8 0,-4 0-6 16,0 2 2-16,-2 0 1 0,2 1-2 15,2-1 3-15,-2 2 0 0,5-3 1 16,-3 0-1-16,2-1 1 0,2-1-1 16,-1-2 2-16,2-2 0 0,0 0 0 0,0-4-2 15,2 0-3-15,-1-4 2 0,0-1 3 16,-1-1-6-16,0 0 5 0,0-2-10 0,-5-2 2 15,4 2-3-15,-4-1 0 0,-2 1 1 16,3 1 0-16,-4 0 1 0,-1 2 2 0,1 1-4 16,-3 3 2-16,2-1-1 0,-2 4 4 15,6 4 0-15,-4-1-3 0,4 3 3 16,1 1-2-16,2 4 3 0,2 0 2 16,0 1 2-16,2-2-5 0,-1 2-11 0,0 0-15 15,1-1-18-15,-4-3-19 0,2-3-29 16,-5 1-34-16,4 0-40 0,-6-4-42 15,0 2-43-15,1-6-739 0,-5-2 338 0,-1-2 224 16</inkml:trace>
  <inkml:trace contextRef="#ctx0" brushRef="#br0" timeOffset="157220.4563">14721 12297 99 0,'-2'-8'94'16,"2"0"-28"-16,4 3-30 0,2-1-37 0,7-2-99 15,0 1 34-15,2-5 22 0</inkml:trace>
  <inkml:trace contextRef="#ctx0" brushRef="#br0" timeOffset="157424.0082">15125 11906 201 0,'0'0'193'0,"0"0"-1"15,0 0-1-15,2 22 5 0,-2-4-3 16,0 2-5-16,2 8-6 0,0 0-6 15,2 8-11-15,3 3-11 0,4 5-13 16,-3 6-11-16,1 0-13 0,1-2-8 0,-4 4-10 16,3 1-23-16,0-4-28 0,-5-7-29 15,0-4-38-15,2-2-41 0,0-6-37 0,1-4-37 16,2-4-37-16,1-2-31 0,3-5-508 16,2-4 241-16,0-3 160 0</inkml:trace>
  <inkml:trace contextRef="#ctx0" brushRef="#br0" timeOffset="157837.6243">15559 12657 243 0,'17'-16'78'0,"-4"3"24"0,-2-1 24 0,-5 0 16 16,-2 0 17-16,-2 0 7 0,0 1 4 16,-4 0-11-16,-2 0 2 0,0-1-9 15,-5 1-8-15,1 1-8 0,-5 3-14 0,-2 2-10 16,1 1-8-16,-2 4-11 0,-2 4-7 16,-4 4-12-16,1 1-4 0,0 6-6 0,0 3-8 15,3 1-6-15,4 2-4 0,-1 0-5 16,7 1-5-16,1-4-2 0,3 0-3 15,6-5-3-15,0-2 0 0,5-1-3 16,1-4-4-16,1-4 8 0,-9 0-4 0,25-12 4 16,-8-1 5-16,-3-4 1 0,6-5 4 15,-3-6-2-15,-3 0 1 0,4-12 2 0,-2-2-6 16,0-6-5-16,2-18 0 0,-1-5-6 16,-2-4 1-16,0 2-2 0,-7 9-6 15,0 13 2-15,0 1 14 0,-4 11 15 16,0 3 8-16,-2 7-4 0,2 4-2 0,-4 6-11 15,0 8-7-15,0 3 11 0,-2 8-4 16,2 0-9-16,-8 23 13 0,4 0 0 0,-2 9 2 16,2 8 4-16,0 12 7 0,2 3 2 15,-2 2-8-15,4 2 0 0,0 1-12 16,4-2-3-16,0-1-2 0,-2-3 1 16,6-1-10-16,-2-11-10 0,-2-4-34 0,4-4-38 15,-2-4-42-15,-1-6-57 0,1-4-77 16,3-3-92-16,1-7-907 0,-3-4 419 15,3-2 277-15</inkml:trace>
  <inkml:trace contextRef="#ctx0" brushRef="#br0" timeOffset="158322.7616">16351 12600 77 0,'0'0'224'16,"-6"-4"-15"-16,6 4-14 0,0 0-10 15,0 0-13-15,18-5-15 0,-3 3-18 16,4-1-10-16,2 1-17 0,5-1-18 0,4-3-42 16,-1 0-43-16,3 2-52 0,0 0-37 15,1-1-34-15,-3-1-402 0,-2 0 175 16,-1 1 116-16</inkml:trace>
  <inkml:trace contextRef="#ctx0" brushRef="#br0" timeOffset="158932.1772">16953 12375 46 0,'6'-6'194'0,"-2"1"-8"0,0 0-6 0,-2 2-15 16,-2 3-10-16,0 0-10 0,0 0 1 15,0 0-12-15,12 15 1 0,-7-5-8 0,-3 3-7 16,2 4-10-16,-2 2-5 0,2 6-12 15,1-1-8-15,-1-1-7 0,0 2-9 16,1-2-4-16,-3-7-11 0,2 2-2 0,-2-2-3 16,0-1 3-16,2-6 5 0,-2-1-3 15,2-4-7-15,2-4-3 0,-6 0-5 16,14-8-3-16,-6 1-3 0,0-5-3 0,5-1-5 16,2-2-4-16,0-5 0 0,2 3-11 15,-2 0 7-15,1 0-4 0,2 1-3 16,-4 3-1-16,-1 2-1 0,-3 1-2 0,4 3-1 15,-4 3 3-15,0 4-3 0,1 0 2 16,2 8 2-16,-1-1-1 0,-1 7 2 16,2 1-3-16,2 2 1 0,-3 0 2 15,4 2-4-15,-2-4 1 0,0 5 2 0,6-5 3 16,-3-2 2-16,-1-1 6 0,2-5-1 16,-2 1-2-16,2-5 0 0,0-3-3 15,-1-2 0-15,1-1-1 0,0-1 0 0,-2-4-5 16,0 1 0-16,-1-3 1 0,2-1-2 15,-4 1-1-15,1 1-2 0,-4-1-4 16,4 1 1-16,-4 0-7 0,-2 3-1 0,-1 1-1 16,2 3 0-16,-1 2 0 0,-8 0 2 15,17 5-1-15,-9-3 3 0,3 9 0 16,2-5 2-16,-1 1 1 0,3 0-2 16,2-1-1-16,0-1 8 0,2 1 5 0,0-5 3 15,3 0 4-15,-2 2 1 0,2-7-4 16,-3 0 6-16,-3-1 0 0,2-5 2 0,-4 0-6 15,-3-4 1-15,-3 1 4 0,-3-2-2 16,-3 0-5-16,-6 0-1 0,-3 2-1 16,-6-3-3-16,-3 3-8 0,-4 0-12 15,2 1-14-15,-2 2-22 0,1 3-33 16,3 2-23-16,0 1-24 0,4 2-27 0,2 2-26 16,1 2-40-16,2 2-643 0,7 1 294 15,2 1 194-15</inkml:trace>
  <inkml:trace contextRef="#ctx0" brushRef="#br0" timeOffset="159494.8678">18478 12371 127 0,'-2'-7'176'0,"-2"-1"-12"0,-4-1-14 16,-4 2-15-16,0 1-12 0,-3 3-14 0,0-1-10 15,-2 2-11-15,3 2-7 0,-4 0-9 16,0 3-9-16,3 3-6 0,0 4-5 15,2-1-10-15,1 3-5 0,0 0-12 16,6 0-3-16,0-1-13 0,2 0 9 0,2-4-4 16,2-1-2-16,4 0 1 0,2-4-2 15,2-2-3-15,-8 0 3 0,26-10-1 0,-11 0-6 16,2 0 22-16,0-5 5 0,2-1 5 16,-2-3 3-16,2-5-1 0,-2 0 2 15,0-2 0-15,-3-3 4 0,2 1 0 16,-8 4 6-16,2-1 3 0,-1 6 3 0,-4 3 4 15,1 1-5-15,-2 5-3 0,-2 2-6 16,-4 6-5-16,2 2-2 0,0 0-5 0,-6 17-8 16,2-3 4-16,4 0-2 0,0 5-5 15,2 2 1-15,2 0-2 0,4 3 1 16,3 1-2-16,5-1-2 0,6 1 0 16,1-4-2-16,2-2-1 0,1-1 1 0,3-7-5 15,-1-2 1-15,0-3 0 0,1-2-1 16,-5-4 1-16,-2-3-2 0,2 1-2 15,-5-3 0-15,0-2-1 0,-2-1 1 0,-5 1 2 16,0-2 5-16,-8 3-3 0,-2 0 2 16,-2 4-1-16,0 2 0 0,-11-5-1 15,11 5 2-15,-17 5-3 0,9 0 0 0,0 3 4 16,3 2 8-16,3 0 0 0,0 2 9 16,6 0 1-16,1 3-5 0,5 4 5 15,4-6-5-15,4 4-4 0,7 1 1 16,5-2-4-16,2 0-2 0,1-1-24 0,1-4-30 15,2-1-37-15,0-3-45 0,-7-2-47 16,5-2-58-16,-2 0-729 0,4-3 323 16,-1 0 213-16</inkml:trace>
  <inkml:trace contextRef="#ctx0" brushRef="#br0" timeOffset="159834.1509">20059 11533 38 0,'-4'-11'301'0,"-2"7"-19"16,4 0-22-16,2 4-13 0,0 0-4 0,-18 25-14 16,10-6-10-16,-2 6-12 0,1 9-4 15,2 3-3-15,3 13-14 0,0 4-10 16,4 3-13-16,2 1-14 0,4 25-14 0,6-6-12 15,2-2-12-15,5-2-11 0,2-5-6 16,2-3-12-16,1-4-7 0,-3-10-5 16,-2-9-7-16,2-2-5 0,1-4-3 15,-4-5-7-15,2-4-7 0,-4-3-2 0,1-1-6 16,-2-4-10-16,-2-2-16 0,-1-2-12 16,0-3-18-16,-2-1-22 0,-2 0-24 0,0-1-42 15,-1-4-49-15,-3-3-58 0,3 2-63 16,-5-4-858-16,-2-1 387 0,0 0 256 15</inkml:trace>
  <inkml:trace contextRef="#ctx0" brushRef="#br0" timeOffset="160481.6319">20654 12228 124 0,'6'-2'228'0,"-6"2"13"0,9 7 8 16,-3 5-4-16,1 5-14 0,-1 10-1 16,2 9-4-16,2 11-4 0,0 5-12 0,-2 2-7 15,2 24-14-15,-4 0-15 0,-1 2-17 16,-1 2-15-16,-2-2-10 0,1-15-16 15,-3-4-11-15,2-5-9 0,-2-2-15 0,2-8-24 16,-2-2-25-16,0-5-21 0,0-6-15 16,0-5-9-16,2-1-3 0,-2-6-11 15,0-7-6-15,-2-3-5 0,0-8-2 16,0-3-1-16,2 0-1 0,-11-19 3 0,6-3 0 16,-3-11-1-16,2-9-2 0,2-12-2 15,-4-27-2-15,5-5 1 0,3-2 4 0,3 3 4 16,3 7 3-16,4 3 3 0,0 18 7 15,6 10 9-15,0 5 5 0,5 6 10 16,5 1 8-16,-3 10 3 0,5 5 6 16,-1 4 2-16,-2 7 3 0,3 2 4 0,-5 4 2 15,1 3 9-15,-6 6-4 0,4 2 1 16,-10 3 4-16,-1 3-3 0,-6 2-4 16,-8 2 5-16,-3 3-8 0,-7 1-3 0,-5 3 1 15,-6 0-10-15,-4-1-19 0,3-4-24 16,-3 1-37-16,3-6-37 0,2-1-42 15,4-1-46-15,4-7-53 0,2-5-663 0,3-1 307 16,4-5 204-16</inkml:trace>
  <inkml:trace contextRef="#ctx0" brushRef="#br0" timeOffset="160928.6209">21304 12218 39 0,'16'4'174'0,"2"2"-8"0,-2 2-13 15,2 5-8-15,1 2-6 0,-5 4-8 16,4 0-14-16,-2 6-6 0,-6-2-10 16,2 2-9-16,-6-3-8 0,-4-1-8 0,0-2-9 15,-2-1 1-15,-2-3-4 0,0-2-1 16,0-3 0-16,-2-3-3 0,1-1-7 0,1-4-7 16,2-2-1-16,0 0-6 15,0 0-5-15,13-15-7 0,-5 5-1 0,5 0-4 16,4-3-5-16,0 4-2 0,1-3-4 15,4 3 1-15,-3 3-3 0,0 0-5 0,0 4 2 16,1 1-1-16,0 4-1 0,0 1 2 16,1 4-2-16,-1-1 0 0,2 5 1 15,-1-3-1-15,0-1 1 0,2-1 1 16,1 1 7-16,2 0 9 0,-6-4 3 0,4-3-1 16,-3-1 7-16,1 0 2 0,-4-5 2 15,1-1-1-15,-4-4-2 0,0 1-4 0,-5-4 0 16,1-1-1-16,-4-1-4 0,-3-2-2 15,-2-1-5-15,-2-3-12 0,-4 1-11 16,0-5-12-16,-4 2-11 0,2-2-12 16,-2 3-24-16,2-1-14 0,2 4-15 0,-1 0-9 15,3 1-14-15,0 2-12 0,0 0-7 16,4 3-5-16,0 1-9 0,2-1-5 16,3 0-334-16,1 0 166 0,0-1 110 15</inkml:trace>
  <inkml:trace contextRef="#ctx0" brushRef="#br0" timeOffset="161275.6393">22144 11950 581 0,'12'-10'-4'0,"0"4"21"15,-2 5 19-15,-2 1 19 0,-1 6 31 0,-1 1 8 16,0 5 17-16,-1 2 4 0,-1 5 6 16,0 5 10-16,1 2-2 0,1 3 3 15,2 5-8-15,-2 2-11 0,3 2-10 16,-2 0-7-16,1 3-9 0,-2-5-9 0,0-1-8 16,-1-4-9-16,-1-1-5 0,0-8 0 15,-2-1 7-15,3-4 1 0,-5-8-4 16,2-1-5-16,-2-4-4 0,0-4-5 0,0 0-5 15,0 0-1-15,4-27-3 0,0 14-5 16,1-6-5-16,5-2-2 0,-2 0-3 16,4-1-4-16,2 2-1 0,0 1-2 0,4 2-3 15,-1 4-1-15,-3-1-4 0,2 7 0 16,-2 3 3-16,-2 2 2 0,2 2 5 16,-2 4 4-16,-1 1 7 0,-3 5 2 15,0-1-4-15,-3 6 5 0,-1 1-7 0,-4 1 4 16,-2 2-3-16,-5 1-4 0,-1 4-2 15,-5-2-2-15,1-2 2 0,-6 5-13 16,2-9-23-16,-1 4-29 0,-2-7-27 0,2 0-36 16,2-4-36-16,2-3-35 0,3-1-34 15,2-5-18-15,8 0-590 0,-14-11 280 16,12 1 184-16</inkml:trace>
  <inkml:trace contextRef="#ctx0" brushRef="#br0" timeOffset="161480.7927">22681 11796 50 0,'3'11'202'0,"-1"6"0"15,-2 4-3-15,2 6-8 0,0 2-8 0,0 4-2 16,0 5-11-16,1 5-13 0,-1-1-13 16,-2-1-13-16,2 5-13 0,-4-1-10 15,2-4-11-15,-2 1-14 0,-1-2-24 0,1-2-34 16,0-5-35-16,0-4-33 0,0-2-54 15,2-6-59-15,-2-2-522 0,-1-7 230 16,3-3 152-16</inkml:trace>
  <inkml:trace contextRef="#ctx0" brushRef="#br0" timeOffset="162254.5593">22823 12500 113 0,'9'0'188'0,"4"-2"-15"0,-1 1-18 16,1-3-12-16,2 0-15 0,2 0-12 16,2-5-11-16,-4 1-7 0,3-3-16 15,0-1-3-15,-4-1-9 0,-1 2-10 0,-2-2 5 16,-1 1-8-16,-3 0-1 0,-3 0-3 16,-2 4-1-16,-4 0-1 0,-2-1 1 15,-3 6 3-15,-1 0-1 0,-5 2-1 16,2 5 5-16,-3-1-3 0,-2 6-1 0,4-1 0 15,0 3-1-15,1 1-1 0,2 1 0 16,1-1-2-16,4 4-2 0,2-1-4 0,2-3-3 16,0 3-5-16,4-2-1 0,2 1-4 15,3-3-3-15,2 0-4 0,1-2-17 16,-2-3-11-16,8 1-16 0,-4-2-20 16,1-4-8-16,2-1-6 0,0-1-3 0,0-4-1 15,0 0 0-15,0-3 1 0,-2-1 9 16,0 0 0-16,-1-1 8 0,-1-1 4 0,0 1 3 15,-1-1 6-15,-1 1 13 16,0 3 13-16,-3-1 6 0,-2 1 5 0,1 1 2 16,-1 0 1-16,0 3 1 0,-1 0 4 15,-5 3 2-15,0 0-3 0,15 6 7 0,-9 0-4 16,-2 1-1-16,0 1-4 0,-2 2 5 16,2 1 0-16,0 1-1 0,-1-1-2 15,2-2-1-15,-3 1-1 0,2 1-4 16,-2-3 0-16,0 1 2 0,0-1-3 0,0 0 9 15,2-4 8-15,-2 1 1 0,2-2-4 16,-4-3-6-16,0 0 2 0,13-3-1 0,-13 3-4 16,15-5 2-16,-8-1-8 0,1 2 4 15,0-2-2-15,3 0 0 0,-2 0 1 16,1 1-2-16,-2 0-2 0,3 1 5 16,-2 0 0-16,-1 2-2 0,1 0 8 0,-1 2 3 15,-8 0 0-15,17 4 0 0,-8 0 2 16,-5 0 2-16,2 3 1 0,0 1-5 15,-2-1-1-15,3 0 0 0,-3-1-3 16,1 0 2-16,-1 1 1 0,0-2 10 0,-2 1 7 16,2-5-1-16,-4-1-7 0,11 0-1 15,-11 0-5-15,12-7-2 0,-3 0-2 0,2 1-2 16,-1-5-3-16,2 4 1 0,0 0-5 16,0-1 2-16,-1 1-7 0,-1 3 1 15,1-2-1-15,0 4-2 0,-3 2 2 16,-2 0 0-16,-6 0-3 0,16 6 3 0,-8-3 1 15,-2 5-7-15,0-3-24 0,-2 1-35 16,0 1-48-16,1-1-50 0,-1 0-67 16,0 5-743-16,1-6 329 0,3-2 217 0</inkml:trace>
  <inkml:trace contextRef="#ctx0" brushRef="#br0" timeOffset="162411.1991">24039 12614 156 0,'4'10'286'0,"-2"3"11"15,0 5-11-15,-2-1-6 0,-2 2-9 0,0 0-18 16,-2 4-19-16,-3 0-27 0,1-1-20 16,-1 2-17-16,1-4-27 0,-3 1-57 15,1-2-75-15,0-3-90 0,2 0-98 16,-4-2-711-16,2-4 302 0,2-3 199 0</inkml:trace>
  <inkml:trace contextRef="#ctx0" brushRef="#br0" timeOffset="163356.3988">24250 11881 105 0,'0'-6'203'0,"0"6"-17"15,0 0-2-15,0 0-5 0,0 0-12 16,7 25-6-16,-7-7-10 0,2 3-7 0,2 6-9 16,-2 3-13-16,-2 0-11 0,2 1-11 15,-4-1-7-15,2 1-10 0,0-3-7 16,0-2-7-16,0-4-6 0,2-4-5 0,-2 2 4 16,0-7 6-16,2-1 1 0,-2-5-5 15,4-1-9-15,0-6-4 0,-4 0-5 16,16-8-5-16,-6-1-2 0,3-3-6 0,4-3-4 15,0-2-3-15,-1-2-3 0,2 0 0 16,-4 4-5-16,1-1-2 0,-2 3-6 16,-3 1-3-16,1 5-1 0,-1 1 0 15,-1 4 1-15,0 2 3 0,1 4-4 0,2 4 2 16,2 1-2-16,0 3 1 0,3 1-2 16,0 3-1-16,0 0 2 0,3 0 0 0,0-1-1 15,-1-2 1-15,5 1-2 0,-4-5 4 16,4-1 0-16,-3-1-2 0,0-3 0 15,0-2 4-15,1-2-6 0,-4-2-3 16,2-2 4-16,-1 1-3 0,-2-5 0 0,2-4-2 16,-5 1-4-16,0 1-6 0,0-4-1 15,-3 2-2-15,-1 0 0 0,1 0-1 16,0 4 2-16,-5 0-3 0,2 2-3 0,-2 3 3 16,-2 2 0-16,-4 1 4 0,14 7 2 15,-8-1 0-15,0 0 2 0,5 4 0 16,-2-1 3-16,3 2 4 0,1-3 5 15,1 3 5-15,8-4 6 0,-3-1 6 16,0-1 1-16,2-3 7 0,3 0-5 0,-2-4 1 16,0 0 5-16,-1-3-1 0,-2-1-4 15,-4-4 2-15,-1-1 0 0,-2 0-4 0,-6-6-5 16,-4 4-3-16,-2-1-1 0,-4-3-4 16,-8 3-1-16,0-3-13 0,-5 4-15 15,-2-1-22-15,-4 4-25 0,1 1-31 0,0 1-29 16,2 4-34-16,3 4-19 0,3 3-38 15,3-2-37-15,0 3-519 0,7 2 263 16,0 0 173-16</inkml:trace>
  <inkml:trace contextRef="#ctx0" brushRef="#br0" timeOffset="163962.2673">25804 12005 127 0,'2'-9'200'0,"-6"2"-12"0,-4-1-11 15,-4 3-15-15,0 4-13 0,-5 1-13 16,0 3-15-16,-6 3-11 0,-1 1-14 0,1 5-6 16,0 1-8-16,0 4-11 0,1 4-6 15,6-2-10-15,1 2-14 0,4 0-9 0,5 1-5 16,1-3-5-16,5-3-4 0,0 1 1 16,5-4-2-16,3-4-2 0,5-4 1 15,2 1-3-15,-1-6-3 0,2-1 4 16,4-5 0-16,2-4 5 0,3-1 6 15,1-6 2-15,3-7 4 0,1-2-3 0,2-3 2 16,-5-5-4-16,1 0-5 0,-3-2-3 16,-2-2 2-16,-3 1 6 0,-6 7 6 15,-3 1 6-15,-3 6 10 0,-4 6-5 0,-1 4-4 16,-6 3-1-16,-3 7 2 0,0 3 1 16,6 0 8-16,-21 15 5 0,9 2 4 15,2 4-3-15,2 4 0 0,0 1 1 16,3 2-1-16,5 4-9 0,3-1 3 0,3 2 0 15,4-2 4-15,5-5-4 0,4 1 3 16,0-2 0-16,5-4-7 0,0-2-2 16,0-7-4-16,2-1-1 0,-3-3 2 0,3-2-13 15,-4-5 7-15,2-1-11 0,-3-1-4 16,-2-5 5-16,0 0-9 0,-2-3 2 16,-2-1-7-16,-3-2-2 0,-1 0 2 0,-5 3 0 15,1-1-3-15,-5 1-1 0,-2 3-2 16,0 1 6-16,0 5-9 0,-9-6 1 15,9 6 1-15,-15 1-2 0,15-1 3 16,-10 10-3-16,4-4 7 0,6 3 11 0,-2-2 1 16,4 5 8-16,2-1-14 0,4 2 1 15,3-1-3-15,2 2 3 0,4-2-1 16,1 1-1-16,4-2 6 0,-1 3-3 16,0-7-7-16,0 3-22 0,1-2-37 0,-2-1-36 15,0-3-44-15,-3-2-54 0,1 1-57 16,0 0-55-16,-6-2-742 0,1-1 353 0,0-1 233 15</inkml:trace>
  <inkml:trace contextRef="#ctx0" brushRef="#br0" timeOffset="164213.0632">27080 12255 78 0,'7'3'332'0,"-1"1"-11"16,2 4-22-16,-2 0-18 0,1 3-16 15,-2 4-16-15,-1 2-24 0,-2-1-10 16,-2 3-22-16,-2 0-18 0,-2 2-13 16,-1 4-16-16,-2-3-41 0,1 3-50 0,-2-4-47 15,-1 2-65-15,1-2-75 0,2-4-62 16,-3-3-71-16,7-6-572 0,-7 3 284 0,1-5 188 15</inkml:trace>
  <inkml:trace contextRef="#ctx0" brushRef="#br0" timeOffset="164653.9712">28351 12203 155 0,'-20'-22'278'15,"3"3"-12"-15,0 1-21 0,-2 5-21 16,3 1-19-16,-6 2-20 0,3 7-15 0,-4-1-17 16,0 2-17-16,-5 6-11 0,-2 0-14 15,3 6-12-15,-3 3-8 0,2 3-6 16,5 2-12-16,4 0-6 0,2 1-3 0,5 0-9 15,4-1-6-15,2 0-6 0,4-5-2 16,4 0-3-16,4-2-1 0,2-1-3 0,2 0 0 16,1-6-5-16,4-1-4 0,0-3-4 15,1-2 0-15,2 1 0 0,0-3-4 16,-1-2-4-16,2 2-2 0,-2 0 0 16,-2-2-1-16,-2 3-4 0,-3-1 0 0,1 2-3 15,0 2 0-15,-3 2 5 0,0 2 3 16,1 2 1-16,1 3-1 0,-1 0 6 0,0 3-6 15,-1 2-1-15,6 3-1 0,0-3-12 16,0 3-24-16,1-3-30 0,2-1-33 16,2-1-47-16,3-1-38 0,0-1-37 15,2-2-45-15,1-3-556 0,3-1 276 0,-5-6 183 16</inkml:trace>
  <inkml:trace contextRef="#ctx0" brushRef="#br0" timeOffset="164931.0168">29155 11453 77 0,'-11'-12'279'16,"0"3"-19"-16,3 5-24 0,-5 4-16 16,3 5-17-16,-3 5-7 0,-2 5 0 0,3 8-12 15,-4 5-5-15,6 9-10 0,2 7-9 16,-1 5-9-16,3 5-15 0,4 3-12 15,-3 0-5-15,7 2-2 0,-2-3-31 16,7 3 1-16,-3-4-5 0,5-2-22 0,1-1-24 16,2-3-26-16,0-6-33 0,-2-6-34 15,2-3-33-15,-1-7-30 0,0-5-31 16,1 0-25-16,-1-10-33 0,-1-3-15 0,-1-3-7 16,0-5-479-16,-3-2 242 0,0-5 159 15</inkml:trace>
  <inkml:trace contextRef="#ctx0" brushRef="#br0" timeOffset="165647.6613">29207 12133 538 0,'0'-36'12'0,"0"5"22"16,0 2 25-16,0 8 24 0,0 1 18 0,0 2 12 16,2 2 7-16,-2 1 1 0,3 5 1 0,-1-2-8 15,0 1-2-15,4 3-1 0,0 2 0 16,3 4-6-16,0 2-4 0,-9 0-3 16,22 8-7-16,-10 1-2 0,-2 4-2 15,0 3-2-15,1 4-5 0,-2 0-5 0,-1 4-8 16,-1-2-9-16,-1 1-3 0,2 0-3 15,-2-2-7-15,0-3-4 0,2 0-2 16,-2-4-5-16,2 1-4 0,0-2-2 0,1-4 1 16,2-2-6-16,1-1-8 0,-1-1-5 15,1-5-5-15,4 0-2 0,0-5-5 16,-1-1 1-16,0-1 0 0,2 0 0 0,-2-4-3 16,0 1 1-16,-3 0 0 0,0 3 3 15,0-4 0-15,-2 4 5 0,-2 1 2 16,1 3-1-16,-3-1-3 0,1 2-5 15,-7 2 11-15,10 3 1 0,-5 2 1 0,-1 2 1 16,2 3 0-16,-2-2 0 0,2 5 2 16,6-1 2-16,-2-1 0 0,0 3-2 15,5-1 2-15,2-3-2 0,2 2-1 0,1-3-3 16,-6-1 0-16,3-2 3 0,0 0-5 16,-2-2 0-16,-1-3 1 0,0-2-1 15,-4-3-4-15,-2 0 1 0,-2-4 1 0,-4 0-5 16,0-1-3-16,-6-3 4 0,0-1 0 15,-4-2-1-15,-2-3-3 0,-3 4 2 16,2 1 0-16,3-1 2 0,-3 3-3 16,3-1-4-16,2 1-5 0,1 1-4 0,3 1-4 15,2-1 3-15,2 2 3 0,5-1 0 16,-1 1 1-16,4 1-1 0,1 1 1 0,-1 2 0 16,1 2 3-16,0 2-1 0,1 0 1 15,-4 4 1-15,6 4 1 0,-6-1 2 16,2 3 0-16,-1 1-2 0,-3 1 1 15,1 1 2-15,-1 1 1 0,1-3 0 16,-3 2 3-16,2-3-2 0,-2-1 0 0,0-2 1 16,2 2 2-16,2-3 0 0,-2-3 0 15,2-2 2-15,2-1-3 0,-1-2-2 0,4-3 2 16,2-1 1-16,-3-1-1 0,4 0-4 16,0-1 3-16,-1-2-1 0,0 4-2 15,-1-1 0-15,1 3 1 0,0 0 0 0,-2 2-2 16,-3 2 1-16,3 2 2 15,-2 4 0-15,1 0 0 0,1 3 2 0,-5 1 0 16,3 0-1-16,0 5-8 0,-3-5-22 16,0 2-34-16,-2 0-35 0,2 0-36 0,-2-3-49 15,-2-2-710-15,0-3 304 0,-6 0 200 16</inkml:trace>
  <inkml:trace contextRef="#ctx0" brushRef="#br0" timeOffset="165802.2338">29542 11670 131 0,'0'-2'120'0,"0"2"-53"0,0 0-53 16,0 0-127-16,0 0 38 0,0 0 26 0</inkml:trace>
  <inkml:trace contextRef="#ctx0" brushRef="#br0" timeOffset="166228.6009">28818 12072 18 0,'-13'0'238'0,"1"1"-2"0,-4 4-4 16,0-2-9-16,1 5-12 0,0 0-7 0,0 3-10 15,5-1-14-15,1 3 2 0,5 0-9 16,2 1-8-16,4 0-17 0,7 1-13 0,1 1-13 16,7-1-13-16,2-1-13 0,2-1-29 15,1-1-36-15,1-5-45 0,0 1-42 16,-4-2-50-16,3-3-47 0,-2-1-39 15,-1 0-32-15,1-4-531 0,-4 2 257 0,0-4 169 16</inkml:trace>
  <inkml:trace contextRef="#ctx0" brushRef="#br0" timeOffset="166475.941">28917 11836 120 0,'0'-8'271'0,"5"0"-20"0,3 3-14 16,5-3-22-16,1 2-20 0,8 1-21 0,1-1-17 15,3 0-16-15,-4 3-37 0,6-2-40 16,-6 1-50-16,1 3-58 0,-2-3-54 0,-2 2-77 15,-3-1-378-15,2-1 188 0,-3 2 124 16</inkml:trace>
  <inkml:trace contextRef="#ctx0" brushRef="#br0" timeOffset="167147.1702">30894 11681 58 0,'0'-8'104'16,"2"3"-23"-16,-2-1-27 0,0 6-40 15,-4-8-120-15,0 7 36 0,4 1 24 0</inkml:trace>
  <inkml:trace contextRef="#ctx0" brushRef="#br0" timeOffset="167479.6293">30171 11232 167 0,'2'-4'298'0,"6"0"-4"0,4 6-13 15,12 5-18-15,10 7-8 0,11 7-16 16,22 18-26-16,18 19-5 0,-3 5-15 0,-1 2-2 16,-6 6-19-16,-4 2-14 0,-12 2-15 15,-17-11-6-15,-10 3-15 0,-6-1-7 16,-14-9-12-16,-8-5-10 0,-8-8-8 0,-6 6-8 16,-8-4-6-16,-9 8-8 0,-9-2-11 15,-2-6-20-15,2-10-34 0,2-10-35 16,1-1-34-16,1-7-55 0,2-1-50 0,9-6-66 15,-1-1-68-15,6-6-731 0,1-3 354 16,4-2 233-16</inkml:trace>
  <inkml:trace contextRef="#ctx0" brushRef="#br0" timeOffset="168469.8003">31199 11715 178 0,'0'0'241'15,"-19"16"-13"-15,13-3-14 0,1 2-10 16,1 2-10-16,0 6-17 0,0 0-13 0,2 0-16 16,-3 2-15-16,3-2-12 0,2-2-13 15,2-1-8-15,1-1-12 0,1-1-7 16,0-3-3-16,2 0-13 0,3-5-4 15,2-1-5-15,-1-1-6 0,2-3-4 0,2-2-7 16,0-3-1-16,3-4-7 0,-2 0-2 16,4-4-4-16,1 0-2 0,0-3-3 15,2-1-1-15,-1-1-3 0,-3 2 0 16,2-1-3-16,-4 3-4 0,0 2-1 16,-4-2-4-16,-1 6-1 0,1-1 1 0,-3 5 2 15,-2 3 2-15,-1 3 5 0,0 1 1 0,-2 7 0 16,-2 0 2-16,2 0-4 0,-2 2 5 15,0 2-3-15,0-2-1 0,-2 1-2 16,5-2-1-16,-5 0 2 0,3-5-1 16,1 1 0-16,-2-3 7 0,0 1 2 0,0-2-1 15,4-3-2-15,3-3 2 0,-1-1-4 16,5 2-1-16,2-7-3 0,-1 2-2 16,2-5 2-16,2 1-4 0,4-4 5 0,-1-2-9 15,-1 3 1-15,0-2-5 0,-1 1 3 16,-2 3-4-16,-4-1-2 0,-1 2-3 15,-1 2-1-15,-2 4 1 0,-1 3 3 16,-2 2 1-16,0 1 2 0,-2 4 0 0,1-1 0 16,-1 2 2-16,1 3-1 0,1-4 1 15,0 5 4-15,2-2 2 0,1-1-6 16,-1-2 7-16,3 2-6 0,2-5 1 16,1-1 0-16,2 0 4 0,0-4-3 0,-1-2-1 15,2-3-1-15,2-3 0 0,-1-1-1 16,2-5 0-16,-1-3-2 0,3-7 3 0,-4 0-1 15,2-5-3-15,-2-2 0 0,2-7-8 16,-1-1-2-16,0-2-2 0,-4 4 4 16,-1 1 1-16,-3 4 3 0,0 5 0 15,-3 2 6-15,0 4-5 0,-1 4-1 16,-3 2-1-16,0 4 3 0,-2 6 2 0,-2 2 2 16,0 1 7-16,0 0 1 0,-4 21 14 15,2-9 5-15,2 6 2 0,-2 0-4 16,0 6 2-16,2-2 13 0,2 3-2 0,0 1-7 15,0 2 2-15,4-1-7 0,1-2 0 16,-1-3-2-16,3 0 5 0,1-2-7 16,0-1 1-16,0-6-3 0,2-4 1 0,0 1-8 15,2-2-9-15,2-5 0 0,-3 1-7 16,2-4-2-16,-2 0-10 0,1-1 2 16,4-2-3-16,-6 2-1 0,3-1 0 0,-5 2 1 15,1-3 1-15,0 3-3 0,-1 3 1 16,0-1 8-16,0 3-2 0,0-2 5 15,0 8-4-15,1-4 5 0,2 0-1 16,-3 4 0-16,3-4 3 0,-1 3 4 0,4-2 1 16,-4-2 5-16,1 1 3 0,0-4 0 15,-3 1 0-15,1-4 1 0,-3 0-1 16,0-4-5-16,-1 1 3 0,-2-4-8 16,-3-4-4-16,-2 2-16 0,-2-1-15 0,-3-2-32 15,-2-2-33-15,-1 0-37 0,0 1-38 16,-1 1-42-16,-1-1-56 0,-3 2-629 15,-2-2 307-15,-1-3 202 0</inkml:trace>
  <inkml:trace contextRef="#ctx0" brushRef="#br0" timeOffset="168617.4059">32279 11691 48 0,'15'-2'88'0,"-3"0"-63"15,-4-2-80-15,4 0 18 0,-4-3 13 16</inkml:trace>
  <inkml:trace contextRef="#ctx0" brushRef="#br0" timeOffset="168763.0186">31671 11353 20 0,'-23'-10'241'0,"6"-2"-25"0,5 3-50 0,4 6-92 16,6-2-102-16,2-2-207 0,-2 3 80 15,2 4 53-15</inkml:trace>
  <inkml:trace contextRef="#ctx0" brushRef="#br0" timeOffset="170085.7921">10316 10649 2 0,'-12'-2'153'0,"-3"0"-7"0,0 2-7 0,-6 0-3 15,1 4 4-15,-5 0-2 0,4-1-3 16,2 1-8-16,2-1-9 0,2 2 3 16,5-4 20-16,6 4 8 0,4-5 0 0,18 1-9 15,12-2-11-15,17-4-14 0,46-2-12 16,8-2-7-16,28-5-7 0,7-1-11 15,1-1-3-15,2 1-2 0,-4-2-3 0,7 0 2 16,-1-2-4-16,-7-2-4 0,-5 1 2 16,-8-3 2-16,-26 5-2 0,-6 3-6 15,-9-4 5-15,-19 6 0 0,-10 1 9 16,-13 3 3-16,-4 1-1 0,-4 2-3 16,-5 1-5-16,-1-1-12 0,-6 0-12 0,-3 0-26 15,-2 4-47-15,-4 0-64 0,-5-1-76 0,-4 3-99 16,10-2-849-16,-10 2 380 0,0 0 251 15</inkml:trace>
  <inkml:trace contextRef="#ctx0" brushRef="#br0" timeOffset="171346.7708">26879 13974 19 0,'2'-15'213'0,"6"-4"-8"0,10-5-8 16,6-9-5-16,17-14-15 0,5-5 1 0,10-1-6 15,11-14-11-15,4-3-14 0,-4 1-15 16,-14 8-14-16,-2 2-7 0,-8 6-4 15,-8 1-2-15,-10 10-7 0,-8 11-4 16,-6 4-11-16,-6 5-6 0,-5 5-9 0,-7 3-8 16,-2 6-6-16,-3 2-8 0,-3 2-1 15,0 6-6-15,0 1-2 0,1 4-9 16,0 5-3-16,8 0 0 0,2 6-5 16,6-4 1-16,6 8-2 0,8-1-1 0,9 1 0 15,7 5-3-15,2-2-7 0,0 0 5 16,-5-5-3-16,-1 1 1 0,-2-1-1 0,-8 1 0 15,-3-5 5-15,-2 4 3 0,-9-1 1 16,-4-2 1-16,-4-2-5 0,-5 2 2 16,-4 1-3-16,-1-3-6 0,-2-1 5 15,4-2-2-15,2 0 3 0,-1-5-5 0,5-2-3 16,3-4-1-16,3-1-2 0,0 0-1 16,22-19 2-16,-6 4-6 0,8-5 7 15,1-1-1-15,7-5-2 0,0-3 2 0,-2 3-6 16,-5 1 2-16,1 5 1 0,-2 1 1 15,-6 1 1-15,-2 5 1 0,-3 1 1 16,2 3-1-16,-4 5 10 0,-1 2 1 0,0 4 5 16,2 4-2-16,-2 1-2 0,2 2-3 15,-1 2-2-15,2 6 0 0,2-3-1 16,-1 4-1-16,2-3-1 0,0 0 0 0,1-2-2 16,2-1 4-16,0-3-4 0,3 1 0 15,-6-4-1-15,4-3 2 0,1-1-2 16,0-4 0-16,-4-1 3 0,1-1-3 15,2-4 2-15,-3 1-3 0,2-3 1 0,-4-1 0 16,-1-1-4-16,0 3 1 0,-2 2 2 16,0-1 0-16,-1 0-5 0,-2 0-3 15,-1 5-2-15,1-1 3 0,1 2-5 0,-2 2 7 16,6 2 5-16,-2 4-5 0,2 0 3 16,2 1-4-16,-2 0 6 0,5 4-8 15,1-1-12-15,-2 2-30 0,0-3-37 16,-2 1-46-16,1-2-46 0,0-3-58 0,0-1-772 15,3 0 342-15,-6-2 225 0</inkml:trace>
  <inkml:trace contextRef="#ctx0" brushRef="#br0" timeOffset="171584.5917">29038 13274 107 0,'-15'2'275'0,"0"0"-8"0,-4 3-14 15,-1 3-13-15,0 3-9 0,-1 3-10 16,2 1-16-16,2 4-9 0,3-3 12 0,0 4-23 16,4 2-16-16,6-6-15 0,0 3-12 15,6-1-9-15,4 0-19 0,2 1-9 16,8-1-11-16,0-3-9 0,3 0-32 16,5-3-41-16,0-4-46 0,4 1-46 0,0-6-47 15,1 2-52-15,1-5-38 0,0 0-43 16,-1-5-608-16,1-1 295 0,-2-2 195 15</inkml:trace>
  <inkml:trace contextRef="#ctx0" brushRef="#br0" timeOffset="172440.5475">29531 13278 63 0,'-6'-8'229'0,"6"8"3"0,-13 0 4 15,13 0 3-15,-16 6-4 0,4-3-6 16,2 7-14-16,0 1-10 0,-1 3-12 0,2 1-6 15,1 0-11-15,4 0-8 0,0 3-14 16,1-1-12-16,6 0-11 0,1 0-23 16,2-2-12-16,2 0-12 0,6 1-8 0,2-1-3 15,4-4-12-15,2 1-4 0,4-2-3 16,1-3-4-16,3-3-7 0,2 0-4 16,3-2-5-16,-1-4-11 0,7-2-5 15,-1-2-1-15,0 1-3 0,-1-5-2 0,-3-2-3 16,-1 1-9-16,-1-4 8 0,-4-1-7 15,-3 1 2-15,-1-1 2 0,-7 0-2 16,-4-1-1-16,-3 1-4 0,-3 3 2 0,-7 1 0 16,0 3-5-16,-6 2 2 0,-1-1 5 15,-3 4-2-15,0 0 2 0,-5 4-1 16,0 2-3-16,-1 4-1 0,-1-1 4 16,0 5 2-16,4 1-1 0,1 3-2 0,4 0-1 15,-2-1-1-15,6 2 3 0,4-2-1 16,6 0 6-16,2 3-6 0,2-5 2 0,6 1-2 15,3-3-4-15,2-1 7 0,4-3-2 16,1-3 1-16,1-2 5 0,1-2-9 16,0-1-6-16,-1-5-2 0,5-3-4 0,-4-1-5 15,-2-3 0-15,-3-1-12 0,-6-1 9 16,-2 3-1-16,-3-4-3 0,-5 6 1 16,0-1 2-16,-3 1 5 0,3 4 0 15,-5-2-5-15,2 2 8 0,0 3-1 0,1 1 0 16,-1 2 3-16,5 2 3 0,1 0 1 15,6 2 1-15,-2 2 0 0,5 1 4 16,3 3-5-16,2 2 4 0,-4-3 3 0,2 5 2 16,-3-4-1-16,-3 3-4 0,2 1 4 15,-10-4 0-15,1 0 3 0,-4 2-3 16,-7-3 1-16,0-1-2 0,-2 2 4 0,-5-3-2 16,3-1 0-16,-1 2 0 0,1-4 7 15,4-2-3-15,0 0-3 0,0 0 2 16,0 0-1-16,0 0-2 0,15-20-11 15,-2 9-3-15,6 0-7 0,0-4-5 0,2-1 1 16,3 0 0-16,-6-1 3 0,1 4 2 16,-3 0 2-16,0 0 3 0,-4 3 2 15,0 1 2-15,-6 2 1 0,-2 1 0 0,-4 2 2 16,0 0-1-16,0 4 3 0,0 0 1 16,0 0-1-16,0 0-1 0,0 0 4 15,0 0-2-15,11 10 2 0,-3-5 1 0,1 3-3 16,1-1 3-16,1 1 1 0,1 2 1 15,0-1-3-15,0 0 0 0,-4 3 7 16,3-3 5-16,-5 2 4 0,-1 0 10 0,-3 1 0 16,-7-4 1-16,-1 4-5 0,-3-2-1 15,-3 1 2-15,-4-4-8 16,4 5 2-16,-5-4-22 0,2-1-38 0,1-1-44 0,1-2-50 16,3-1-55-16,0-3-53 0,10 0-668 15,0 0 312-15,-6-9 205 0</inkml:trace>
  <inkml:trace contextRef="#ctx0" brushRef="#br0" timeOffset="172712.319">31229 13282 125 0,'0'7'172'0,"2"2"-6"0,-2 3-3 16,4-3-1-16,-2 5-3 0,4-1-9 15,1 0 1-15,1 0-4 0,5-1-4 16,0 0-5-16,3 0-7 0,4-4-4 15,1 0-9-15,-2-4-5 0,2-2-5 0,1-2 1 16,-4 0-10-16,2-2-3 0,-4-4-5 16,-1-1-2-16,-2 0-5 0,-4-4-6 0,-5 3-12 15,-2-3-10-15,-4-2-4 0,-7 0-6 16,0 0-5-16,-5-1-9 0,-3 3-13 16,0-1-19-16,2 3-32 0,1-1-35 15,-4 5-40-15,4-1-44 0,1 2-31 0,2 0-36 16,-2 2-624-16,3-2 287 0,2 3 188 15</inkml:trace>
  <inkml:trace contextRef="#ctx0" brushRef="#br0" timeOffset="172972.2032">31593 13219 122 0,'30'2'165'16,"-5"4"-7"-16,-2-3-6 0,-2 3-16 0,-1 1-4 15,-4-1-13-15,1 2-7 0,0 3-14 16,-2-1-2-16,-3 1-6 0,2 0-8 15,-4 1-9-15,-2-3 2 0,-2 3-3 0,1-2 5 16,-2-3 12-16,-3-2 15 0,2 1 10 16,-4-2 5-16,0-4-4 0,0 0 7 15,0 0-8-15,0 0-2 0,0 0-11 16,0 0-6-16,2-18-12 0,2 10-10 0,2-6-10 16,1 1-2-16,1-1 1 0,3-1-40 15,0-2-27-15,3 0-36 0,-2 0-37 16,2 0-33-16,0 4-40 0,-1 0-60 15,0 1-677-15,0 0 302 0,-3 5 199 0</inkml:trace>
  <inkml:trace contextRef="#ctx0" brushRef="#br0" timeOffset="173464.8613">32338 13177 64 0,'0'0'84'15,"-8"-8"-2"-15,4 5-3 0,-1 1 3 16,5 2-6-16,-11-3 2 0,5 1 4 0,6 2 1 16,-12-1-4-16,3 1-1 0,9 0-5 15,-15 1-2-15,15-1-10 0,-13 0-6 16,13 0-7-16,-8 0 0 0,8 0 5 16,0 0-9-16,-8 5 6 0,8-5 0 0,0 0-1 15,2 5 6-15,-2-5-2 0,10 6-4 16,-4-1-5-16,3 1 0 0,-1-2-7 15,5 3-2-15,-2 1-3 0,-1-2-2 16,0 2-3-16,2 1 4 0,-2-1-1 0,-4-1 1 16,0 3 1-16,-3-2-1 0,-1-1 1 15,-4 3-4-15,-3-3-1 0,-1 3-3 16,-4-3-1-16,-3 3-4 0,-2-4 1 0,-2 1-7 16,-2-3 0-16,-2 1 0 0,-1 0-23 15,2-4-35-15,0-1-35 0,4 0-39 16,-3-1-40-16,1-1-463 0,4-4 211 0,4 0 140 15</inkml:trace>
  <inkml:trace contextRef="#ctx0" brushRef="#br0" timeOffset="173835.6674">32861 13234 249 0,'6'-4'320'16,"-2"-2"-21"-16,3 4-23 0,-3-4-27 16,0 4-25-16,0-3-27 0,0 1-40 0,-1 1-55 15,-3 3-72-15,0 0-78 0,2-6-74 16,-2 6-536-16,0 0 224 0,0 0 148 15</inkml:trace>
  <inkml:trace contextRef="#ctx0" brushRef="#br0" timeOffset="173993.6332">32810 13527 99 0,'-15'20'207'0,"-2"-1"-19"0,0-2-22 0,0-3-31 15,-1 0-61-15,-2-1-84 0,-1 3-283 16,-2 1 100-16,-4-2 66 0</inkml:trace>
  <inkml:trace contextRef="#ctx0" brushRef="#br0" timeOffset="179090.5852">4466 14589 66 0,'14'-23'159'0,"-1"10"-10"0,0 3-14 16,0 2-4-16,-1 6-9 0,1 2-2 16,2 8-1-16,0 3-4 0,1 6-3 15,4 7-6-15,-4 7-1 0,2 10-6 16,-2 2-7-16,-3 5-6 0,0 0-11 0,0 2-5 15,-3-3-8-15,2-2-7 0,2-8-3 16,-2 1-6-16,1-10-4 0,6-1-3 16,-2-14-3-16,6-1-7 0,-2-9 1 15,3-5-1-15,3-5-2 0,7-6-3 0,-4-7 5 16,1-6 0-16,1-2 3 0,-4-8 5 16,-3-1-2-16,11-15-4 0,-12 2 0 0,-6 6-6 15,2-4 7-15,-4 4 6 0,-1 2 5 16,-2 8 7-16,-4 3 3 0,-1 6-4 15,0 6-6-15,-2 6-5 0,-2 9 12 16,1 8 3-16,-2 11 4 0,-1 12 1 16,0 13 5-16,-4 21-2 0,-3 32 3 0,2 35-2 15,-1 9-1-15,2 10-6 0,0 3-5 16,0 1-5-16,4-6-1 0,2-14-5 0,3-5-3 16,2-29 0-16,-1-4-1 0,5-11-6 15,-3-7-4-15,1-20 1 0,0-14-3 16,-1-6 0-16,0-10 7 0,4-8 3 0,-4-4 1 15,0-12 3-15,1-2 16 0,0-5-3 16,-1-7-4-16,1-6-5 0,-1-4-6 16,-4-6-4-16,1-5-5 0,-4-8 4 15,-3-11-12-15,-5-6-8 0,-4-21-10 0,-5 0-13 16,-3 3-18-16,0 4-9 0,-2 4-11 16,-3 4-19-16,-1 1-21 0,-2 4-31 0,-2-1-30 15,3 12-31-15,3 6-32 0,0 4-31 16,2-3-36-16,-3-2-704 0,4 3 335 15,-12-18 221-15</inkml:trace>
  <inkml:trace contextRef="#ctx0" brushRef="#br0" timeOffset="179323.5859">4472 14295 27 0,'0'0'163'0,"19"-8"-4"0,-4 4 1 0,8-2-10 15,5-7 1-15,3 0-2 0,3-4-2 16,4-2 0-16,-2-5-9 0,-3-1 0 16,-11 2-2-16,-2-2-7 0,-8 2-13 15,-8 4-13-15,-6 2-11 0,-4 4-12 0,-7 3-9 16,-4 7-6-16,-3 3-19 0,-6 6-28 16,2 1-41-16,3 4-42 0,5 8-47 15,4 3-48-15,4 3-529 0,8-2 234 0,6 2 155 16</inkml:trace>
  <inkml:trace contextRef="#ctx0" brushRef="#br0" timeOffset="182364.657">6670 15043 18 0,'-6'3'155'0,"6"-3"-7"0,0 0-1 16,0 0-10-16,22-16 0 0,-7 2-14 15,8-3-4-15,4-5-5 0,7-9-6 16,17-13-3-16,5-3-13 0,5-4-2 0,15-12-14 15,0-2-9-15,-2 0-6 0,-17 13-7 16,-3 0-5-16,-10 2-4 0,-13 9-5 16,-5 11-2-16,-14 6-6 0,-3 5-3 0,-9 7-4 15,-4 3-2-15,-7 6 2 0,-5 6-6 16,-2 2-2-16,-3 5-2 0,0 3 0 16,-4 3 1-16,9 4-6 0,4-3 1 15,6 4-5-15,4 1 3 0,6-2 1 0,8 5-4 16,8-2 4-16,7 7-7 0,5-2 4 15,0 4 0-15,2-3-4 0,-5 3 5 16,1-2 0-16,-9-2-3 0,-4 1 6 0,-7-2 5 16,-1-2 6-16,-7 1 3 0,-4-4 5 15,-2 2 0-15,-3-3 9 0,1-6 0 16,0-2 0-16,0 0-2 0,1-5-6 0,0-2-4 16,5-6-4-16,0 0-4 0,0 0-3 15,24-21-1-15,-7 4-3 0,4-4-3 0,2-2-1 16,3-1 0-16,4-4-3 0,-5 3 1 15,-1 1-2-15,-2 1 0 0,-4 6-1 16,-2 2-3-16,-1 0 1 0,-2 3-3 16,-2 5 0-16,-3 3 2 0,0 2-1 0,1 4 2 15,0 5 2-15,-3-3-1 0,2 8 1 16,3 1-2-16,-3 2 2 0,5 2-4 0,0 3 3 16,-1 2-1-16,3-6 1 0,-2 3-1 15,4-4 2-15,0 1 2 0,-2-3-1 16,1-2-1-16,2-4 2 0,-4-1-2 15,3-2 2-15,0-4-1 0,-2-2-1 0,-1-2 0 16,2 0-1-16,-2-3 0 0,-1-4-2 16,0 1 0-16,-1-2 2 0,-1-1-7 15,-1 1 6-15,-1 3 0 0,0-1 0 0,-3 4-2 16,2-1-2-16,-2 0-1 0,1 3-1 16,-2 4-1-16,-5 0 4 0,12 5 0 15,-6 1 1-15,3-2 0 0,-1 3-1 0,3 4-9 16,2-3-12-16,-3 0-17 0,4 2-26 15,0-3-23-15,2 4-33 0,2-6-55 16,1 3-579-16,-1-7 257 0,2 1 170 0</inkml:trace>
  <inkml:trace contextRef="#ctx0" brushRef="#br0" timeOffset="182597.4146">8805 14427 82 0,'-17'9'221'16,"0"1"-10"-16,0 3-13 0,-2 2-9 16,4 6-8-16,-1 2-13 0,4 2-7 15,2-2-11-15,4 4-13 0,2-2-12 16,2 6-13-16,4-6-9 0,2 0-9 0,4 1-12 16,2 1-4-16,4-7-9 0,0 1-10 15,3 0-25-15,0-5-35 0,2-3-44 0,1 1-48 16,2-5-43-16,0-3-50 0,-1-2-492 15,0-4 230-15,0-4 153 0</inkml:trace>
  <inkml:trace contextRef="#ctx0" brushRef="#br0" timeOffset="183401.3175">9300 14462 118 0,'-8'0'194'0,"8"0"-8"0,-24 12-8 16,12-3-8-16,-3 6-8 0,3 5-8 15,-2 3-5-15,2 1-8 0,4 4-10 16,1-3-11-16,0 3-9 0,5 0-10 0,4-3-8 16,3 1-2-16,4 1-9 0,3-10-5 15,4 3-4-15,4-5-7 0,1-3-8 16,5-4-3-16,2-2-8 0,-2-3-5 16,4-6-3-16,-1 2-2 0,5-12-5 0,-2 1-4 15,3-2-3-15,-4-4-3 0,-1 0 0 16,-5-3-5-16,0 0 1 0,-3 0-4 0,-6-4-1 15,-5 5-1-15,0-4-3 16,-7 6-4-16,-2 3 4 0,-2 1-5 0,-2 4-1 16,-4 4 0-16,-3 6 0 0,-2 0 1 15,1 5-4-15,0 0 3 0,-2 6-2 0,0 2-1 16,4 2 0-16,-1-1-1 0,5 4 2 16,4-1 1-16,0 0-2 0,4 0 1 15,3-1 1-15,1-3 1 0,2 0-2 16,6-2 0-16,0-3 1 0,6-4 2 0,1-2-3 15,5-4 2-15,1-2 1 0,5-4-2 16,-2-3 0-16,2 0-2 0,-5-4-3 16,-1 1-3-16,-10 1-2 0,4-1 1 15,-8 2-3-15,1 1 4 0,-4 2-4 0,0 4 1 16,-3-6-3-16,0 8 1 0,1-3 1 16,-2 5 1-16,-1 1 1 0,-6 0 1 15,14 3 1-15,-5 1 1 0,0 2-1 0,1 2 4 16,-1-3-4-16,1 4 2 0,-4 3 2 15,3-1 1-15,-2 0 1 0,-5 3-1 16,0-1 3-16,-4 1-2 0,0-3 0 0,-3 3 2 16,-2-3-2-16,1-1 4 0,2-2 1 15,0 0 0-15,2 1-2 0,0-5-3 16,2-4-2-16,0 0-1 0,0 0 2 0,18-21-2 16,-4 8-1-16,2-2 1 0,2-4 0 15,4-2 0-15,2-6-3 0,3-1 3 16,1-5-3-16,-5 7 3 0,-2 0-1 15,-2 3 1-15,-1 2 2 0,-4 5 5 0,-1-1 0 16,-5 6-2-16,-3 5 0 0,-3-2 0 16,0 7-1-16,-2 1 1 0,0 0-2 15,0 0 1-15,0 0-1 0,-9 16-2 16,9-7 1-16,5-2 3 0,-1 1 0 0,2 1 0 16,3 3 0-16,-1-3 1 0,0 1-2 15,3 1 0-15,0 1 2 0,-3 1 4 16,0-1 5-16,1 1 7 0,-2 1 8 0,-5 3 9 15,0-1-5-15,-4-3-2 0,-2 5-3 16,-3-1-3-16,-4 0-3 0,-1-2-22 16,-1-1-39-16,0-3-55 0,3 0-62 0,-3-4-68 15,2 0-629-15,1-6 291 16,-1 2 192-16</inkml:trace>
  <inkml:trace contextRef="#ctx0" brushRef="#br0" timeOffset="183726.5477">10701 14476 1 0,'5'6'225'0,"-3"3"-11"16,0 1-9-16,4 1-18 0,-2 2-10 16,2 3-11-16,2-4-11 0,2 6-6 0,0-3-7 15,3-2-8-15,2 3-9 0,2-2-4 16,-1-7 2-16,2-2 5 0,0 0-4 15,-2-2 1-15,0-6-6 0,1-3-3 16,0 0 1-16,-2-4-6 0,2 1-4 0,-6-7-10 16,1 1-21-16,-3 0 9 0,-5-1-16 15,-2 2-11-15,-6 0-10 0,-5-1-5 0,-3 3-1 16,-8 5-9-16,-2-1 0 0,-4 5 4 16,1 3-30-16,-5 2-17 0,2 3-26 15,1 1-26-15,-1 2-32 0,6 1-38 16,0 3-39-16,5-3-34 0,2 1-35 0,7-1-16 15,1 0-592-15,5-6 288 0,4 1 191 16</inkml:trace>
  <inkml:trace contextRef="#ctx0" brushRef="#br0" timeOffset="183973.6843">10966 14449 6 0,'23'-10'92'0,"1"1"10"16,-4 3 11-16,0 4 2 0,-2-2-3 15,2 4-7-15,-1 3-8 0,-2-2-8 0,2 5-6 16,-3 2-5-16,6-1 0 0,-9 3-5 15,-1 1-7-15,-1 2-6 0,-4 3-3 16,-1 1-3-16,-4 0 3 0,0 0 6 0,-4-2 17 16,0 1 14-16,0-2 16 0,-5-1 12 15,1-4 6-15,1 1 6 0,-1-2-4 16,2-4-8-16,0-3-13 0,4-1-11 0,0 0-11 16,0 0-10-16,-5-16-4 0,8 7-15 15,3-4-10-15,0 0-38 0,3-4-39 16,-3 1-51-16,7-1-55 0,-3 0-47 15,1-4-687-15,2 0 296 0,-5 4 194 0</inkml:trace>
  <inkml:trace contextRef="#ctx0" brushRef="#br0" timeOffset="184401.9223">12429 14291 182 0,'-9'10'209'0,"1"3"-17"15,4 4-13-15,-1 4-17 0,3-1-11 16,4 5-10-16,5-1-10 0,-1 1-11 0,2-1-7 16,5-3-2-16,-1-2-2 15,2-2-1-15,2-3-3 0,2-3-8 0,0-4-7 16,-1-4-9-16,0-1-6 0,2-7-10 15,-1 2-6-15,-2-7-9 0,3 1-2 16,0-3-7-16,-2 1-2 0,-5 1-5 0,2-3-6 16,-2 4-7-16,-1-3 2 0,0 3-3 15,-1 1-4-15,5 1 1 0,-1 1-3 16,2 2-1-16,2-2-4 0,4 4 2 0,-3 2-1 16,2 0-3-16,0 5 2 0,3 1-1 15,-4 1 3-15,-1 0 3 0,-1 2 6 0,-6 3 2 16,-2 0 5-16,0 0-2 15,-6 0 0-15,-2 3-2 0,-4-3-4 0,-2 3 0 16,-4-2-4-16,-2 2-7 0,0-5-23 16,-3 2-30-16,0-5-42 0,-2 0-38 0,3-1-45 15,-1 1-44-15,0-7-626 0,1 0 285 16,-1-8 189-16</inkml:trace>
  <inkml:trace contextRef="#ctx0" brushRef="#br0" timeOffset="184541.5563">12613 14222 73 0,'-7'-11'197'0,"5"2"-5"0,0 1-13 16,0-2-19-16,2 0-16 0,0 1-15 0,4 2-11 15,0-3-17-15,3 2-49 0,1 3-61 16,3-3-90-16,2 0-322 0,-3 1 143 0,0 1 95 16</inkml:trace>
  <inkml:trace contextRef="#ctx0" brushRef="#br0" timeOffset="185861.6371">13616 14416 73 0,'6'6'197'16,"5"-1"-15"-16,-3-4-21 0,5-1-7 16,0 0-16-16,3-1-13 0,2-5-16 15,0 0-10-15,4-1-9 0,-3-4-6 16,0 0-13-16,0-3-2 0,-5 0-9 0,2-4-6 16,-4 3-2-16,-1-2-12 0,-5 0 1 15,-4 3-9-15,0-2-1 0,-4 4-7 16,-2 3-2-16,-4-1-3 0,-3 7 0 0,-1-2-3 15,-4 7 5-15,0 2 1 0,-4 8 3 16,2-1-6-16,1 4 0 0,2 2 1 16,0 2-3-16,5 2-1 0,1 2-2 0,4-5-2 15,3 1 1-15,2 0-1 0,4-5-2 16,4 3 3-16,0-3-2 0,0-2-5 16,5-1-1-16,2-5-4 0,0 0-3 15,-1-5-4-15,1 2-1 0,2-7 3 0,2-1-3 16,-2 0-1-16,0-3 2 0,2-3 3 15,0-1-3-15,-2-1 0 0,0-1 0 16,0-4 3-16,0-1 0 0,4-2 1 16,-7 0 3-16,4 4-6 0,-2 0 0 0,0 1 0 15,-2 3-1-15,1 0-1 0,-3 3 3 16,2 4 4-16,-2 3 2 0,1-1 6 0,-2 7 5 16,3 1-2-16,-1 2 3 0,2 4 2 15,-2 1 4-15,-1 4 3 0,3 2-2 16,-4 0 0-16,1 3 0 0,1-1 0 0,-2 0 8 15,-1 0-4-15,1-1 2 0,-3-4-1 16,-2 1-6-16,4-1 2 0,-4-1 7 16,0-6 8-16,0 3 5 0,-2-2 11 15,0 1 3-15,3-5 3 0,-3 2 0 0,0-2-1 16,1-2-8-16,1 0-5 0,-6-2-4 16,0 0-9-16,17-8 0 0,-11 4-1 15,2-2-8-15,2-1 0 0,0 1-2 0,0-5-5 16,1 1-2-16,2-1 0 0,-1-1-2 15,3 1 1-15,-2-1-7 0,0 3 4 16,-1-1-3-16,1 2 0 0,-2 1-1 0,-1 1-5 16,1 2 2-16,-1 1-2 0,1 3 4 15,0 0-1-15,-1 3 1 0,-2 0-2 16,4 0 2-16,-4 2 1 0,0 6-2 16,2-8 1-16,-3 3-1 0,1-1 0 0,-1 0 1 15,1 1-3-15,-1-3 2 0,-3 0 4 16,4 0-7-16,-8-3 2 0,16-6-9 0,-10 4-9 15,2-4-5-15,0 0-7 0,1 1 1 16,-1-1 2-16,1-2 2 0,-3 4 0 16,3 0 3-16,-3-2 1 0,-2 3 2 15,0-3 2-15,-4 6-2 0,11-5 0 16,-11 5 3-16,7-3 2 0,-7 3 2 0,0 0 1 16,14 8 2-16,-8-2 2 0,0-3 0 15,1 3 2-15,2-4 0 0,-1 3 2 16,3 1-1-16,-1-6 1 0,3 0-4 0,2 0-8 15,1-6-7-15,2 0-8 0,-2-1-4 16,4-5-2-16,1-1 0 0,-3-5 4 16,0 3 1-16,-1-3 1 0,-2 0 6 0,-1 1 4 15,-1 0 19-15,-3 5 11 0,0-1 15 16,-4 5 1-16,0 0-4 0,0 2 4 16,-4 3 11-16,-2 3 8 0,0 0 14 0,-6 17 4 15,2-3 12-15,-2 3 4 0,-1 7 10 16,-2 11 10-16,-1 3-3 0,-1 8 3 15,1 4-23-15,1 5-5 0,-6 15-4 16,1 5-8-16,-2-1-6 0,2-1 11 0,4-14-6 16,1-9-8-16,3-4-3 0,-1-6-4 15,1-4-8-15,2-5-10 0,-1-7 1 0,3-6-6 16,-2-3-9-16,2-4-4 0,0-9-5 16,2-2 2-16,0 0 0 0,0 0-5 15,0-34 1-15,0 13-4 0,0-8-8 16,0-10-11-16,4-5-1 0,0-12-16 0,7-17 2 15,0-2-12-15,4 4 8 0,1 4-3 16,2 15-1-16,-2 10 6 0,1 3 3 16,2 9 5-16,-2 5 2 0,0 6 4 0,0 6 8 15,0 3 2-15,-2 4 6 0,-5 6 10 16,3 3 7-16,-7 0 10 0,0 7 6 16,-3-1 0-16,-3 4-3 0,-5 2 1 0,-1 1-4 15,-9 1-5-15,1 0 6 0,-6-2-7 16,0 1-21-16,-4-3-40 0,1-1-40 15,-3-3-52-15,4-5-71 0,0-3-79 0,1-1-850 16,2-7 387-16,2-2 255 0</inkml:trace>
  <inkml:trace contextRef="#ctx0" brushRef="#br0" timeOffset="186788.1907">15364 13628 171 0,'0'-12'217'0,"-2"7"-23"16,0 5-7-16,2 0-4 0,0 0-6 15,-11 26-13-15,5-5-1 0,2 8-12 0,-2 9-7 16,0 11-8-16,-2 7-13 0,4 20-11 16,0 2-11-16,2-11-9 0,2-8-7 15,2-3-11-15,2 0-3 0,6-6-9 16,0-3-8-16,0-10-4 0,3-3-6 0,2-3-3 16,4-6-4-16,-5-7-6 0,8-5-1 15,-1 1-6-15,0-8-2 0,-2-2-3 16,-1-1-3-16,0-3-6 0,0-3-1 0,-2-3-3 15,1 2-4-15,-2-1 0 0,0-1 0 16,-5 2-2-16,0 0-5 0,2 2-4 0,-4 2-4 16,-8 0 5-16,17 4 2 15,-4 2 1-15,-3 1 1 0,3 4 0 0,-1 1 2 16,6 3-2-16,-2-5 2 0,4 1 2 16,1 2 2-16,4-6-2 0,0 2 0 0,3-4 2 15,-1-1 0-15,3-2-4 0,-4-2 3 16,-1-3 2-16,0 0-1 0,-2-6 0 15,-3 3 1-15,-2 0 5 0,-2-1 4 16,-2 1 9-16,-3 3-3 0,-1-1-1 0,1 2-4 16,-2 2-2-16,-3 4 1 0,0 1 5 15,0 8 2-15,1-1 4 0,0 6 5 0,-1 4 0 16,2 3 2-16,0 9-1 0,3-3 4 16,-3 7 8-16,3 9 5 0,-2 0 0 15,-3 0-9-15,-2-4 7 0,-4 3-5 16,-2 6 5-16,-4-3 1 0,-5-3 3 0,0-3-6 15,-5 2-4-15,-1-8 1 0,-5-2-4 16,2-6-6-16,-4-5 9 0,-1-3-36 16,-1 0-12-16,6-11-37 0,-4-3-40 0,3-4-40 15,-1-6-49-15,6-2-42 0,-6-7-45 16,1-9-745-16,-2-3 343 0,0-11 226 16</inkml:trace>
  <inkml:trace contextRef="#ctx0" brushRef="#br0" timeOffset="186977.5725">15309 14040 98 0,'-8'-25'254'0,"2"6"-12"15,6 0-17-15,4 1-10 0,4 3-6 16,4 0-14-16,6 0-12 0,1 2-17 0,9-3-17 16,-1 3-17-16,2-1-13 0,-1 5-10 15,-1 1-14-15,1 1-25 0,-4 1-37 16,-4 2-40-16,0 2-44 0,-1 2-60 0,-3 2-77 15,2 2-539-15,-2 1 247 0,1-4 163 16</inkml:trace>
  <inkml:trace contextRef="#ctx0" brushRef="#br0" timeOffset="187596.6086">16963 14190 52 0,'0'-7'214'0,"2"4"-15"0,-2 3-10 16,0 0-8-16,21 16-4 0,-4 2-8 16,4 2-7-16,0 7-9 0,4 5-8 0,1 6-10 15,-1-3-7-15,1 7-12 0,-3-3-3 16,-2 1-15-16,-4-2-1 0,-2-7 0 15,-4-1 1-15,-1-7 2 0,-4 1 7 0,0-8 1 16,-2 1-7-16,-1-3 0 0,0-5 8 16,-3 1-23-16,0-5 0 0,-6-5-13 15,6 0-13-15,0 0-7 0,-8-11-5 16,6 1-6-16,2-3-2 0,2-8-9 0,4 1-10 16,6-13-23-16,0-1-26 0,5-3-31 15,0-6-32-15,4 4-34 0,1 1-28 16,2 5-31-16,-2 9-38 0,-1 1-29 0,-2 10-625 15,0-2 298-15,0 9 197 0</inkml:trace>
  <inkml:trace contextRef="#ctx0" brushRef="#br0" timeOffset="188369.723">17769 14470 74 0,'10'-6'110'0,"6"3"-7"0,-4-5-2 0,3 1-5 16,-3 0 5-16,-1-4-1 0,0 1 0 15,-3 1 6-15,-4 2-8 0,0-4 0 16,-6 6-5-16,2 5-4 0,-8-3 6 0,8 3-1 16,-21 8 3-16,6 3-5 0,0 2-2 15,3 2-8-15,-4 4-9 0,6 2-4 16,2 2-7-16,4 0-5 0,2-2-3 16,4-2-3-16,4 2-2 0,4-2 1 0,5 0 0 15,4-5-3-15,2-4 2 0,5-3-5 16,2-4-6-16,1-3 0 0,1-8-3 15,4 0-5-15,6-10 3 0,-3-4 3 16,15-15 1-16,-3-3 5 0,-3-6 3 0,1-3-6 16,-7-6-3-16,0-9-5 0,-7 1-6 15,-1 1 1-15,-6 3-1 0,-9 11 4 16,-5 11 6-16,-3 6 6 0,-2 6 5 16,-1 4-9-16,-6 5-1 0,0 5-7 0,-4 5-5 15,0 6-2-15,4 0 1 0,-14 20 0 16,8-2-1-16,2 7-2 0,-5 11-2 15,1 3 0-15,2 8-1 0,-1 3-3 0,3-3 1 16,0-5-1-16,1 0 1 0,1-6-5 16,2-3-1-16,0-5 0 0,0 0-1 15,2-6 4-15,-2-5 5 0,0 0-7 0,3-5 3 16,-1-3-2-16,4-5-1 0,3-2-3 16,-1-2-3-16,3-4-2 0,1-2-2 15,6-1 1-15,-4-3-9 0,8 1 2 0,-4 0-7 16,1-3-4-16,-1 5-3 0,-2 1-3 15,4 0-8-15,-4 0 5 0,-1 6 2 16,0 0 4-16,2 3-1 0,-1 1 3 0,0 4 5 16,0 2 1-16,4 2 0 0,-3 0-2 15,1 1-2-15,4 1 1 0,-4-7 3 16,4 3 3-16,-1 0 2 0,-1-6-1 0,0-1 4 16,0-1-2-16,0-4 0 0,0 2 1 15,-1-7 4-15,-1-1 2 0,2-4 1 16,-1 1 2-16,-4-2 1 0,2-2 3 15,-5 2-6-15,1-3 4 0,0 0-1 0,-5 4-1 16,0-4-1-16,1 2 0 0,-2 6-2 16,-1-3-2-16,0 4 0 0,-2 1-2 15,1 5-1-15,-5 1 4 0,0 0-1 0,0 0 2 16,10 14-1-16,-6-3 0 0,3-1 2 16,-3 5 1-16,5-1-2 0,-1-1 2 15,0 7 1-15,0-9-10 0,4 4-23 0,-2-1-33 16,1 1-41-16,-1-5-32 0,3-1-32 15,0-1-21-15,1-1-9 0,0-3-17 16,-2-2 1-16,-2-4-460 0,3-2 229 16,2-1 151-16</inkml:trace>
  <inkml:trace contextRef="#ctx0" brushRef="#br0" timeOffset="188625.5474">19441 14436 954 0,'11'-20'-53'0,"-3"6"25"0,-2-2 22 0,3 2 10 0,0 6 9 0,-1-4 11 16,0 3 4-16,0 1 4 15,4 0 7-15,-2 4-1 0,0 0 6 0,1 3-1 16,2 2 0-16,-2 2 2 0,-1 0 0 15,2 3 10-15,0 2 5 0,-2 1 1 0,-2 5 4 16,-1-2-2-16,-5 3-2 0,0-2 5 16,-2-1 6-16,2-2 14 0,-2 2 10 15,-2-5 9-15,2 3 8 0,-2-4 0 16,2-1-4-16,-2 1-10 0,2-6-10 0,0 0-8 16,0 0-11-16,0 0-8 0,-3-17-9 15,6 10-7-15,1-3-13 0,2-4-27 16,5 1-26-16,-3-3-31 0,3 3-29 15,1-1-33-15,2-2-25 0,-2 5-24 0,5-3-17 16,-4 3-14-16,4 1-2 0,-3 1-417 16,2 1 208-16,-2 1 138 0</inkml:trace>
  <inkml:trace contextRef="#ctx0" brushRef="#br0" timeOffset="188923.0769">19900 14243 833 0,'11'0'-40'16,"-2"0"16"-16,-1 0 17 0,-2 4 17 16,0 0 12-16,3 2 11 0,-3-1 4 15,1 5 6-15,-1 0 2 0,3 1 7 0,-3 3-1 16,-2 1 0-16,2 0-1 0,-2 0-1 15,-2-1-4-15,1 4 4 0,2 0-8 16,-3-5-3-16,0-1 6 0,-2 0 10 0,2-2 20 16,0-2 20-16,-2-3-3 0,0-1-8 15,0-4-1-15,0 0-4 0,0 0-5 16,0 0-7-16,6-23-6 0,0 10-5 0,0-2-6 16,3 2-6-16,0-9-2 0,3 6-3 15,1-2 0-15,-3 5-2 0,2-1 2 16,0 3-1-16,0 4 5 0,2 1 1 0,-2 4 2 15,1 4 3-15,-1 1 5 0,1 3-1 16,-2 4-4-16,1 1 0 0,-1 3-3 16,0 0-6-16,1 4-2 0,-1 0-3 15,-3-2-9-15,1 0-29 0,-1-1-40 0,1-4-57 16,-1 3-68-16,0-3-72 0,4-3-627 16,-4-2 295-16,2-5 195 0</inkml:trace>
  <inkml:trace contextRef="#ctx0" brushRef="#br0" timeOffset="190103.6576">21676 13956 27 0,'-2'-27'166'0,"0"4"-7"0,-2 4 0 0,-1 2-3 15,-1 4-4-15,-2 2-10 0,-2 1-14 16,-6 4-1-16,-2 6 0 0,-2 4-2 0,-3 5-1 16,-5 12 0-16,1 8-7 0,2 7-5 15,4 6-8-15,1 3-7 16,0 22-8-16,6-10-7 0,8-3-10 0,0 1-5 0,6 4-7 16,0-3-3-16,2 1-5 0,0-2-16 15,2 0-34-15,0-2-34 0,-2-8-35 16,2-2-31-16,-1-3-28 0,-3-6-21 15,-3-1-7-15,-1-4-8 0,-4-3 4 0,0-3 3 16,-3-4 8-16,-4-6 11 0,0-5 13 16,3-3 17-16,-4-5 19 0,0-1 14 15,-1-7 22-15,0-2 18 0,0-3 20 16,5-3 8-16,-2 0 16 0,8 0 9 0,-2 2 6 16,4-4-4-16,4 0 7 0,4 2-1 15,4-1 3-15,3-2-8 0,6 3 1 0,8-5-1 16,3 0 4-16,10 0-6 15,4 1 0-15,3-2-3 0,22 0 4 0,-1-3-4 16,-11 4 6-16,-4 4 3 0,-5 1 8 16,1 0 11-16,-11 0 9 0,-2 7 20 0,-4-7 21 15,-7 5 2-15,-4-1-1 0,-4 5-6 16,-7-1 1-16,-2 1-4 0,-6 2-3 16,0 5 0-16,-10-2 0 0,10 2-5 15,-23 7-8-15,6 0-3 0,0 5-9 0,-3 1-6 16,4 2-5-16,-1 3-6 0,4 1-3 15,3-1-3-15,-1 2-5 0,5-1-2 16,4-3-3-16,0 0-1 0,4-1-1 0,4-2-2 16,0 1-2-16,5-7-1 0,1 4-3 15,4-7-4-15,-2-3-1 0,-2-1 1 16,8 0-2-16,-3-4-1 0,0-2-2 16,2-2 3-16,-1 0-5 0,-2-1 0 0,0 0 3 15,-1-1-3-15,-2 2 0 0,0 1-3 16,-1 1-2-16,-3 0-4 0,0 1-2 15,-1 3 3-15,-2 2-1 0,-6 0 0 0,11 7 2 16,-5-1 0-16,1 1 2 0,-1 4-3 16,0 1 0-16,3-2 0 0,-1 0 0 15,2 2 3-15,4-3-2 0,0 0 1 0,1-2 0 16,4-4 2-16,-2 2 0 0,2-4 1 16,2-1-2-16,1-3 0 0,-2 0 1 15,4-3-2-15,-1-1 3 0,-1 0 0 16,-2-6 1-16,0 1-4 0,-1 1 4 0,-3-2 1 15,2-3-4-15,-4 0 0 0,-1 1 1 16,-2 2-1-16,1 0 1 0,-3 1-3 0,-1 0 3 16,-2 3-2-16,1 1-3 0,0 3-1 15,-3 1 0-15,-4 4 1 0,8 2 0 16,-8-2 1-16,6 11 2 0,0-5 0 16,1 5 0-16,4 0 1 0,-3 1 0 0,5 3-1 15,-1-3-12-15,3 1-26 0,4-1-37 16,-3-3-38-16,2 0-43 0,-3 0-41 15,2-5-44-15,0-1-520 0,-5-3 259 16,2-3 170-16</inkml:trace>
  <inkml:trace contextRef="#ctx0" brushRef="#br0" timeOffset="190250.19">22514 14053 25 0,'-6'-7'72'15,"0"1"-28"-15,4 5-30 0,0-5-67 0,2 6 18 16,6-11 12-16</inkml:trace>
  <inkml:trace contextRef="#ctx0" brushRef="#br0" timeOffset="191176.9913">22877 13695 26 0,'0'0'187'0,"0"19"-5"0,0-6-8 0,-2 4-5 16,2 4 0-16,-2 5-7 0,-1 5-9 16,3 9-11-16,0 2-13 0,3 4-11 15,-1 0-9-15,2 5-11 0,-2 0-10 16,4-10-8-16,0-2-3 0,3-1-13 0,-1-1-6 16,5-5-3-16,0-3-6 0,-1-4-2 15,2-6-5-15,0-3-3 0,3-1-5 0,2-7-4 16,-4 0 0-16,1-4-5 0,4-2-2 15,-4-4-1-15,4-2-2 0,-3 1 0 16,-1-6-3-16,2 2 1 0,-2-5-1 0,0 2-1 16,-2-4 1-16,1 4 3 0,-5 1 1 15,3 0 3-15,-2-1 0 0,-5 5-3 16,2-1-2-16,-2 0-1 0,2 2-5 16,-2 4-1-16,-6 0 1 0,0 0 0 0,10 11 1 15,-8-1 2-15,2 1-2 0,1 5 1 16,-1-2 2-16,2 4-2 0,-1 0 1 15,3 2-2-15,1-1-1 0,1 0-1 16,0-2-3-16,2 1-1 0,0 1 3 0,-2-6 0 16,1-2-1-16,0 1 0 0,1-3 2 15,-1-2-1-15,1 2-2 0,0-6 0 0,-2 1 1 16,0-2 4-16,3-2-4 0,-2-2-1 16,-1-1 0-16,3 2-1 0,0-5-1 15,0 0-2-15,1-1 1 0,-2-2-1 16,2-1-3-16,0 1 2 0,-1-1-2 0,-2 0-2 15,-1 3 2-15,1-4-4 0,-3 5 2 16,0 2 0-16,0-4-4 0,-2 7 4 16,2-1 0-16,-8 2 2 0,12 3-2 15,-5 1 2-15,-1 4 3 0,1-2 1 0,-3 5-3 16,2-5 3-16,-1 4-1 0,1-1-1 16,-2 0-1-16,0-3-1 0,0 2 4 15,1-1 0-15,-3-1-2 0,3 1 3 0,-3-4-1 16,2 0 2-16,2-2-3 0,-6-1 0 15,0 0-3-15,16-7-1 0,-9 4 2 16,2-3-2-16,-3 2 2 0,2-1-2 16,-1-1-1-16,-1 2 0 0,0 0 0 0,-1 2-2 15,1-1-2-15,-6 3 2 0,11-2 5 16,-11 2-4-16,12 5 3 0,-4-3-2 0,2 2 0 16,-2 2 1-16,4 1-1 15,1 1 0-15,0-1 2 0,4 0 1 0,-3 2-2 16,6-1 1-16,-1-2 0 0,2-2-1 15,-2-1-2-15,5-2 3 0,-4-1 1 0,4-1 1 16,-3-2-5-16,0-1 5 0,2-5-2 16,-1 0 0-16,-4-3-2 0,-1 1 4 15,1-4-4-15,-8 4 3 0,0-1 2 16,-2 0 1-16,-2 1 6 0,-4 4 4 0,-2-1 10 16,-4 6 10-16,-2-4 14 0,6 6 4 15,-16 2 7-15,10 2 0 0,-3 3-1 16,5 2 1-16,0 0-17 0,-1 0 6 0,5 3 7 15,5-1 1-15,-1 1 3 0,7-1 0 16,3 1-8-16,6-3-1 0,0 3-8 16,4-5-1-16,3-1-6 0,-1 0-7 0,1-4-29 15,3-1-37-15,-6-1-41 0,-4-1-46 16,0-4-55-16,-2 2-52 0,-3-3-68 16,-2 0-879-16,-4-3 400 0,-1-1 264 15</inkml:trace>
  <inkml:trace contextRef="#ctx0" brushRef="#br0" timeOffset="192120.1635">27167 8146 161 0,'8'-6'187'0,"11"-2"-7"15,15 1-9-15,17-5-5 0,34-1-9 16,12-2-7-16,30-1-3 0,10 1-2 15,12-3-5-15,13 6-3 0,8-4-5 0,-1 5-4 16,3-1-1-16,-5 1-5 0,-3 4 0 16,-6 1-3-16,-3-2-9 0,-9 2 2 15,-7 1-13-15,-30-1-5 0,-10 2-6 0,-12 0-13 16,-20 1-2-16,-14 0-5 0,-11 0-1 16,-8 1 0-16,-4 0-4 0,-3 0-7 15,-5 2-3-15,-4-2-11 0,-2 0-22 0,-8 0-30 16,-4 1-38-16,-4 1-45 0,0 0-38 15,0 0-36-15,-44 3-29 0,16 3-24 16,-7 1-25-16,-15 5-595 0,-7 0 286 16,-26 6 188-16</inkml:trace>
  <inkml:trace contextRef="#ctx0" brushRef="#br0" timeOffset="192398.3589">27412 8364 95 0,'-46'6'172'0,"17"-2"-14"15,11-2-2-15,14-2 16 0,4 0-4 16,0 0 2-16,72-8-4 0,11-1-5 0,14-1-3 16,39-5-4-16,13-1-2 0,17-1 0 15,14 1 3-15,1-1-4 0,3 3-3 16,4 1-2-16,-7 0-23 0,-3 1-4 0,-2 0-11 16,-11 1-6-16,-11-2-7 0,-16 1-4 15,-32 5-14-15,-13-3-5 0,-21 5-7 16,-17 1-2-16,-10 0-2 0,-6 0-4 0,-7 0-7 15,-2 2-6-15,-9-1-4 0,-4 0-12 16,-4 0-27-16,-5 2-28 0,-4-2-42 16,-4 3-48-16,0 0-56 0,0 0-70 15,0 0-846-15,-23 13 370 0,6-3 245 16</inkml:trace>
  <inkml:trace contextRef="#ctx0" brushRef="#br0" timeOffset="382708.8183">15911 6353 11 0,'-45'-6'39'16,"7"1"-4"-16,4-3 1 0,2 0 0 15,1 0-2-15,-1-3-1 0,-2 0-2 0,-3-6-1 16,6-1 0-16,-7-4-2 0,0-3 1 15,2-4 3-15,2 1-3 0,1-5 2 16,1-1-1-16,2-2-3 0,-3-15-4 16,5 2 2-16,8 8 1 0,-5-18-3 0,3 3-5 15,10 7-3-15,2-6 4 0,4 0-4 16,1 0-3-16,5-5 4 0,5 3-6 0,-1 0 1 16,4 1-2-16,2 4 2 0,8-15-5 15,0 13 3-15,2 8 0 0,11-11-6 16,5 4 3-16,7 4 0 0,7 1-5 15,9 4 5-15,9 2-5 0,28-5 4 0,12 3-5 16,8 4 3-16,7 4 1 0,-2 2-2 16,2 3 2-16,1 5-4 0,5 3 4 0,2 7-5 15,5 0 9-15,-1 7-7 16,-20 6-3-16,1 0 3 0,0 7 0 0,22 4 1 16,-7 4 1-16,-27 3 1 0,-2-1-1 15,-5 8 6-15,-2-1-7 0,-6 5-2 16,-4 5 0-16,-5 0 3 0,-1 3 1 0,-5 6 4 15,-5-2-8-15,-5 4 3 0,-1 4-2 16,-4 3 2-16,-5 2-4 0,-3 1 4 16,-5 1-1-16,-5 4 4 0,-3 3-4 0,-7-2 1 15,-3 2 2-15,-3 3-3 16,-8-8 1-16,-7-8 0 0,-3 4 1 0,-5 4-2 16,-2-10 4-16,-2 6-1 0,-5 3-3 15,-3-4 1-15,-2-2-1 0,-4 0 2 0,-2 0-1 16,-10 15 2-16,1-4 2 0,-3 0-1 15,-6-4-4-15,-3 0 2 0,-5-2 3 0,0-1-1 16,-5-3-4-16,-4 1 4 0,-4-4-2 16,-2-2 1-16,-5-1-1 0,-2-5 2 15,-7 3-2-15,-4-7-2 0,-7-1 6 16,-22 1-1-16,-6-6-5 0,-9-1-2 0,-3-5 4 16,-3-6-3-16,-5-3 7 0,22-7-2 15,-2 0 0-15,-1-6-5 0,2-2 8 16,-26-3-2-16,4-6-3 0,3-3-2 0,3-2 2 15,4-5 0-15,4-4 1 0,5-1-2 16,6-6 2-16,19 2-3 0,6-1 2 16,4-4-1-16,4-4-5 0,5 0-3 15,7-1 3-15,1-2-7 0,9 2 8 0,2-2-9 16,13 8-1-16,8 1 0 0,9 5 2 16,3 1-12-16,2-1-13 0,4 0-9 15,4 3-6-15,6 2-11 0,2-1-15 0,6 2-183 16,2 1 88-16,7 0 57 0</inkml:trace>
  <inkml:trace contextRef="#ctx0" brushRef="#br0" timeOffset="390784.7157">13447 8625 46 0,'0'0'48'0,"0"0"-3"16,0 0 1-16,0 0 0 0,0 0-1 16,0 0-1-16,0 0 3 0,0 0-2 0,0 0 0 15,0 0 0-15,0 0-1 0,-5-3 2 16,5 3 5-16,0 0-7 0,0 0-4 16,0 0-4-16,0 0-7 0,17-6 1 15,-6 4-6-15,4-2 2 0,3-2-6 16,10 3-5-16,6-5 2 0,7 1-2 0,11-1-1 15,3-2-5-15,26-1 9 0,2-4-9 16,8 4 3-16,6-1-6 0,4 0-1 16,7 2 0-16,22-5 0 0,-25 7 1 0,-2-4 0 15,2-1-3-15,-4 1 2 0,-4 0-2 16,1 3 1-16,-4-3-4 0,-6 1 7 0,-3 1-1 16,-16 3-2-16,-7-1 1 0,-3 3-6 15,-4-3 4-15,0 2-3 0,-11 0 12 16,1 3-16-16,-5-3 7 0,-4 3 0 15,-4-3-1-15,-5 2-2 0,-1 2 1 0,-4-2 0 16,-2 2-2-16,-3 1 2 16,-2-2 1-16,-2 1-1 0,-3 1-12 0,0 1-12 15,0-2-10-15,-4-1-21 0,-6 3-21 0,0 0-231 16,0 0 104-16,0 0 69 0</inkml:trace>
  <inkml:trace contextRef="#ctx0" brushRef="#br0" timeOffset="391195.716">14738 8559 30 0,'76'-10'54'0,"5"-3"-4"0,-1 2 0 0,0 1-5 16,3-1 0-16,-15 0-2 0,-9 3-6 15,1-1 1-15,-1 1-5 0,-1 0 0 16,-3-1-5-16,1 2-1 0,-5 0-3 0,-9-1-2 16,0 3 3-16,-3-1 4 0,-1-2-1 15,-9 5 7-15,-1-3-6 0,-3 2-5 0,-4-2 4 16,0 3-2-16,-4-2-1 0,0 2-2 15,-3-1 0-15,2 0-2 0,-4 0-2 16,-1 0 0-16,0 1-2 0,-1-3-2 16,1 2-3-16,-3 0 2 0,0-1-2 0,0 1-2 15,0-2-3-15,-2 2-2 0,0 1-3 16,0-1-6-16,-1 1-8 0,-5 3-14 16,11-6-7-16,-9 3-12 0,-2 3-11 15,6-3-15-15,-6 3-188 0,4-5 88 0,-2 3 58 16</inkml:trace>
  <inkml:trace contextRef="#ctx0" brushRef="#br0" timeOffset="396663.8224">12164 10792 43 0,'0'0'72'0,"0"0"-9"0,0 0-5 0,0 0-1 15,0 0-5-15,0 0-4 0,0 0-1 16,0 0 0-16,0 0-4 0,10 0-5 16,-10 0-4-16,0 0 1 0,0 0-6 15,0 0 3-15,0 0-5 0,0 0-2 16,0 0-5-16,0 0-2 0,0 0-1 0,0 0 1 16,0 0-3-16,0 0-3 0,0 0 3 15,0 0-6-15,0 0 1 0,4-5-4 16,-4 5 5-16,0 0-5 0,5-5 0 0,-5 5 0 15,5-4 1-15,-5 4 1 0,4-3-4 16,-4 3 0-16,0 0 1 0,4-6 2 16,-4 6-3-16,4-5-3 0,-4 5 1 15,0 0 1-15,4-5-5 0,-4 5 3 0,2-3 4 16,-2 3-1-16,0 0-4 0,2-6 1 16,-2 6 2-16,2-4 1 0,-2 4-4 15,3-6 0-15,-3 6-1 0,4-3 4 0,-4 3-5 16,2-5-1-16,-2 5 4 0,0 0 1 15,0 0-6-15,2-6 4 0,-2 6 0 16,0 0-1-16,0 0-4 0,2-5 2 0,-2 5-4 16,0 0-6-16,0 0-8 0,0 0-13 15,0 0-14-15,0 0-14 0,0 0-12 16,0 0-167-16,0 0 82 0,0 0 54 16</inkml:trace>
  <inkml:trace contextRef="#ctx0" brushRef="#br0" timeOffset="406273.794">27990 12479 16 0,'-33'-38'15'0,"1"0"-5"16,4 4-1-16,-10-17-2 0,11 5 0 0,5 2 1 16,-3-15-7-16,10 5-2 0,6 5-6 15,5-1-16-15,8-2 8 0,7-3 5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14:03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4072 844 1663 0,'-15'-41'40'0,"4"7"19"0,1 6 44 16,2 6 29-16,2 2-3 0,-2 3-32 15,4 4-30-15,0 2-15 0,2 5-7 0,2 6 18 16,0 0 7-16,16 34 11 0,-2-1-5 16,7 10 0-16,7 25 8 0,6 4-2 15,8 24-11-15,0 2-4 0,3 6-2 0,-3-3-11 16,1-4-6-16,1-7-2 0,-9-20-3 15,1-3-4-15,-4-10-1 0,-6-13-7 0,-5-8 10 16,-5-10 17-16,0-2 24 0,-4-8 16 16,-3-8 6-16,1-6-8 0,-3-7-11 15,1-11 6-15,-1-10-6 0,3-11-11 16,-2-10-5-16,6-24-9 0,-2-7-7 0,3-4-3 16,0-6-6-16,8-26-9 0,-1-4-5 15,2-2-5-15,0 3-9 0,-1 7-2 0,-6 22-10 16,0 3-5-16,-1 1-11 0,2 12-5 15,-6 16-16-15,1 15-18 0,-2 6-27 16,-5 11-47-16,3 1-12 0,-1 10-22 0,0 6-31 16,4 7-48-16,0 7-46 0,-2 4-842 15,1 9 383-15,-5 2 253 0</inkml:trace>
  <inkml:trace contextRef="#ctx0" brushRef="#br0" timeOffset="259.07">4184 1271 119 0,'-4'-4'242'0,"4"4"-6"0,10-14-12 16,8 3-13-16,4-1-14 0,17-1-7 0,11-4-11 15,21-4-11-15,3 2-13 0,-1-2-9 16,4 3-13-16,-3 2-7 0,-13 2-18 0,-10 3-7 15,-11 1-12-15,-2 3-11 0,-6 1-4 16,-5 2-7-16,-1-1-10 0,-5 1-24 16,-4 2-38-16,-4 0-55 0,-3 2-68 15,2 0-64-15,-4 0-675 0,0 0 295 16,-8 0 194-16</inkml:trace>
  <inkml:trace contextRef="#ctx0" brushRef="#br0" timeOffset="953.7527">6684 1133 113 0,'4'-7'213'0,"2"-3"-13"0,-1 1-8 15,-1-2-7-15,-2 1-9 0,-2-2-11 16,0-1-3-16,-4 1-7 0,-3 1-13 0,-3 0-15 16,-7 3-11-16,-4 2-11 0,-9 4-11 15,-5 4-7-15,-6 4-3 0,-1 2-6 16,0 1-8-16,5 4-7 0,3 1-6 16,4 0-5-16,12 0-6 0,3 2-4 0,9 1-3 15,8-2-1-15,4 2-5 0,9 0-5 16,7 6 1-16,2 0-4 0,4-2-2 0,8 3-3 15,-5 0 0-15,4 1-2 0,-10-5-2 16,0 4 1-16,-3-4-3 0,-6 3 3 16,-3-4 10-16,-4 4 3 0,-5-4-1 15,-8 0 2-15,-5 0-8 0,-6-2 6 0,-5-1-1 16,-8 0-2-16,-6-4-3 0,-3-1-3 16,-1-5-3-16,-1-2-1 0,3-4-6 15,2-2-17-15,2-2-27 0,-2-7-32 0,5-2-45 16,7-2-63-16,1-7-57 0,7-3-703 15,4 0 317-15,6-3 210 0</inkml:trace>
  <inkml:trace contextRef="#ctx0" brushRef="#br0" timeOffset="1118.1921">6775 811 12 0,'6'-2'204'16,"-6"2"-14"-16,0 0-16 0,11 4-11 0,-7 2-20 15,1 2-9-15,-3-1-17 0,0 3-25 16,-2-2-43-16,2 4-50 0,-2-2-55 16,-2 2-64-16,-2-4-255 0,-3-3 128 0,-4-2 84 15</inkml:trace>
  <inkml:trace contextRef="#ctx0" brushRef="#br0" timeOffset="1280.5891">5963 777 15 0,'-18'-2'212'16,"8"4"-25"-16,4 2-11 0,1 2-16 16,7 1-15-16,3 1-10 0,5 3-12 15,6 3-13-15,10 3-11 0,2 2-27 0,12 4-55 16,3-1-54-16,16 11-63 0,-2-1-347 16,-9-7 152-16,-3-2 100 0</inkml:trace>
  <inkml:trace contextRef="#ctx0" brushRef="#br0" timeOffset="1801.9896">7717 1053 10 0,'4'-2'239'0,"-4"2"-17"15,0 0-16-15,7 12-18 0,-5-4-18 16,2 9-11-16,0-3-12 0,0 3-18 0,5 5-13 15,-1-1-6-15,2 4-13 0,2-3-11 16,-2 2-6-16,2-2-10 0,2-1-10 0,0-2-4 16,-1-1-4-16,1-4-3 0,2-2-7 15,-4-5-2-15,5 1-5 0,-2-5-2 16,2-2-2-16,0-1-2 0,0-4-2 0,-1-2-3 16,4 2-1-16,-4-2-3 0,6-5-5 15,-3 3-1-15,-5 0 3 0,2-1-2 16,-2 3-4-16,-1 1 0 0,-2 0-3 15,-1 1-1-15,1 4 0 0,-3 0 3 0,3 4-1 16,0 4-1-16,-1-1-2 0,0 3 4 16,-1 0-3-16,2 2-3 0,-3 0 1 15,3 0 4-15,-3-2-6 0,1 0 6 0,-1 0 3 16,1-5 6-16,-1 3 8 0,0-5 8 16,0 0 7-16,6-1-3 0,-4-2-5 15,5-5-1-15,2 2-3 0,0-5-3 16,2 3-6-16,4-3-1 0,-4 0-4 0,5 1-1 15,-1 0-4-15,0 1-3 0,-1 1 2 16,1 4-2-16,-2 1 2 0,0 0-7 0,1 3 5 16,0 3 0-16,2 2-1 0,-1 1-1 15,1-1 2-15,0 1-2 0,0 1-5 16,-1 1 2-16,1-1-20 0,-6-2-21 16,2-1-36-16,-4-3-36 0,1 0-64 0,-1-6-55 15,-6-2-630-15,2-4 293 0,-6-1 193 16</inkml:trace>
  <inkml:trace contextRef="#ctx0" brushRef="#br0" timeOffset="2039.989">7835 787 180 0,'-25'-2'208'0,"8"2"-22"0,5 0-19 15,3 3-13-15,4 1-4 0,5-4-7 16,0 0-3-16,18 11-6 0,-6-8-8 0,5-1-7 15,-2-2-8-15,2-2-7 0,0-1-7 0,0-2 4 16,-3-1 1-16,0 1-2 0,-6-5-4 16,-2 2-12-16,-4 1-12 0,-4-1-9 15,-4 2-5-15,-4 0-12 0,-2 5-22 16,0 1-35-16,-3 1-42 0,2 5-50 0,-1 2-62 16,1-1-663-16,3 3 282 0,1 2 185 15</inkml:trace>
  <inkml:trace contextRef="#ctx0" brushRef="#br0" timeOffset="3005.2419">9738 1470 157 0,'0'0'242'0,"0"0"-14"0,2-7-15 16,0-1-21-16,7-1-26 0,4-10-7 16,10-6-16-16,11-6-12 0,14-13-13 0,3 3-15 15,-2-3-7-15,-3-2-12 0,-3 1-6 16,-3-1-9-16,-10 5-6 0,-7 11-4 16,-4 4 6-16,-6 3-5 0,-3 2 2 15,-3 5-9-15,-5 6-7 0,-4 2-6 0,-5 4-5 16,-3 4-9-16,10 0 0 0,-23 12-2 15,12-4-2-15,0 2-6 0,7 3-1 0,2 3-9 16,2 1 3-16,6 0 0 0,2 4-2 16,4 3 1-16,0 0 1 0,3-4-3 15,0 10 1-15,-2-6-2 0,-1 1 2 16,-2-1-3-16,0-1 2 0,-4 0-3 0,-2-4 3 16,-2 0-2-16,-2-1 1 0,0-5 3 15,0 0-1-15,-2-1 3 0,0-5 0 16,2 1 0-16,0-5-4 0,0-3-1 15,0 0-2-15,10-12 0 0,-4 0-3 0,5-1 0 16,2-5 0-16,4-1-2 0,-3 0 0 16,4 0 0-16,0 2 1 0,0 1-2 0,-1 0 1 15,-3 2-3-15,-4 3 1 0,4 1-8 16,-4 4 4-16,0 1 3 0,-1 3-3 16,0 4 2-16,1 3 3 0,1 3 1 15,1 2-1-15,-1 3 1 0,4 0-5 0,-1 3 3 16,4-1 1-16,-2 0-1 0,1-1-2 15,3 1 2-15,-2-5 1 0,0 1 2 0,0-4-1 16,0-2 3-16,-1-4-1 0,1-1 3 16,0-1-2-16,-2-5 2 0,2-2-1 15,0-2 1-15,-1-2 0 0,3-1-3 16,-6 1 0-16,3-1 0 0,-6 2 2 0,1 0 0 16,-1 1-1-16,-1 3 0 0,-1-1-3 15,0 2-3-15,-3 2 0 0,2 1 2 16,0 3-1-16,-8 0 3 0,18 5 0 0,-8 3 1 15,1 2 1-15,-1-1-1 0,1 4 0 16,2-1 1-16,-1 1-11 0,4 2-22 16,-4-3-35-16,0 0-39 0,2-1-47 0,0-3-64 15,-1-2-555-15,-1-4 263 0,2 1 173 16</inkml:trace>
  <inkml:trace contextRef="#ctx0" brushRef="#br0" timeOffset="3212.9178">11440 994 245 0,'-7'-2'232'0,"1"0"-22"0,6 2-13 0,-19 6-10 15,9 0-14-15,-1 3-13 0,2 4-17 16,1 3-10-16,0 5-14 0,0 1-10 0,4 2-12 16,-2 1-9-16,6-3-7 0,2-1-18 15,4 4-17-15,2-4-29 0,2 2-33 16,3-4-43-16,6-5-45 0,2 3-43 0,3-10-37 15,3-1-425-15,0-5 207 0,5-1 137 16</inkml:trace>
  <inkml:trace contextRef="#ctx0" brushRef="#br0" timeOffset="4018.4913">12081 1027 212 0,'-2'-6'240'0,"-2"2"-22"0,4 4-23 0,-8-2-19 16,8 2-14-16,-20 8-4 0,12-1-13 15,-4 5-9-15,-1 4-10 0,2 3-9 16,0 0-8-16,3 5-9 0,2-3-10 0,4 2-6 16,0 0-7-16,2-2-9 0,6-1-7 15,2 3 0-15,3-4-8 0,6-1-2 16,2-4-3-16,5 0-5 0,0-6-3 16,4-2-5-16,-1-3-3 0,5-3-4 0,-2-3 0 15,-1-1-4-15,1-3 0 0,2-4-3 16,-5 2-3-16,1-4 2 0,-6-2-3 0,-2 1-2 15,0-1-3-15,-6 1 1 0,-3 1-1 16,-1 1-1-16,-4 1-4 0,-1 4-4 16,-5-1-2-16,-2 4-3 0,2 4 0 15,-11-4 0-15,11 4-3 0,0 0-1 0,-17 12 2 16,13-6-3-16,2 3 2 0,0 1 3 16,2 1-4-16,2-1 4 0,2 1-2 15,3 2 4-15,1-1-2 0,2-1 2 16,4-2 2-16,-2-3 3 0,2 0-3 0,6-5 2 15,-1-2 0-15,2 0 0 0,2-5-6 16,3-2-5-16,-1-2-7 0,1-2-5 0,-4 2 2 16,0-2-2-16,-1 0 5 0,-2-1-1 15,0 2 0-15,-3 1 1 0,-4 3-1 16,2-3 1-16,2 3-1 0,-2 1-2 16,1 0 0-16,4 3 3 0,0 0 3 0,3 3-3 15,-4 0-3-15,1 3-1 0,1 0 1 16,-6 5 3-16,4-1 0 0,-6 3 4 15,-2-1 0-15,-1 3-1 0,-3-3 2 16,-3 3 4-16,-1-3 0 0,0 1 3 0,-2-2 3 16,0-1 2-16,0-1 9 0,2 0 5 15,-2-3 2-15,0-3-7 0,0 0-3 16,0 0-1-16,0 0-6 0,15-9-6 0,-9 1-4 16,2 0-13-16,1-3-9 0,2-2-2 15,3 0-4-15,-1-3 2 0,0 5 2 16,-3-3 5-16,1 5 5 0,-1-3 2 0,-1 4 4 15,0 0 3-15,-5 2 2 0,2-2-1 16,-2 5 0-16,2-3 1 0,-2 4 0 0,-4 2-3 16,10-4 4-16,-10 4 4 0,12 1 0 15,-6 4 2-15,3-1-1 0,1-1 2 16,3 4 0-16,2-1-2 0,-1 2 5 16,2 2-2-16,-2-1-1 0,1 1-1 0,2 1 7 15,-4-1 7-15,-1 1 9 0,-3-1 16 16,0-1 7-16,-3 0 11 0,-4 3 4 15,-4-3-2-15,-4 4 2 0,-8-1-11 16,0 1-4-16,-1-2-7 0,0-3-19 0,-2 4-33 16,3-5-32-16,0-1-38 0,6-1-39 15,0-2-35-15,2-5-32 0,6 2-25 0,-2-9-450 16,8-1 227-16,2-2 150 0</inkml:trace>
  <inkml:trace contextRef="#ctx0" brushRef="#br0" timeOffset="4266.164">13501 1083 44 0,'12'-7'55'0,"-4"0"1"0,-2 2 2 15,0 2 0-15,-1 0-4 0,-5 3 6 16,0 0-2-16,0 0 6 0,12 11 5 16,-8-6-2-16,3 4-1 0,0-1 2 15,1 2-6-15,2 0 8 0,0 0 7 0,4 1 4 16,0 1 3-16,3-4 3 0,3 2 1 16,-4-5 2-16,4 1 2 0,0-2 6 0,0-2 3 15,-1-2 6-15,-3 0 5 0,4-4-5 16,-6 0-6-16,2-1-4 0,-4-3-5 15,-6 1-8-15,-1-3-8 0,-1 2-8 0,-4-1-9 16,-2 1-13-16,-3 0-20 0,-1 1-31 16,0 1-36-16,-2 2-41 0,-2 1-48 15,2 1-34-15,0-1-45 0,8 3-489 16,-15 0 237-16,6 0 157 0</inkml:trace>
  <inkml:trace contextRef="#ctx0" brushRef="#br0" timeOffset="4548.2861">14004 1032 66 0,'12'2'114'0,"1"0"-3"0,0 4-6 15,-1 0-17-15,3 1 4 0,-3 1-15 16,0 0-2-16,-4 4 18 0,2 0-9 16,-4 1-6-16,1-1-2 0,-3 0 14 15,-1-3 18-15,-1-2 6 0,-2 1 10 16,0-4 9-16,0-4-1 0,-5 4-5 0,5-4-7 15,0 0-14-15,0 0-9 0,3-19-9 16,-1 9-9-16,4-1-10 0,0-2-5 0,3-2-8 16,1-1-7-16,3-3-6 0,2 2-6 15,-3 1-4-15,4-1-6 0,-2 2-15 16,-1 2-28-16,-3 1-28 0,1 1-35 16,0-1-33-16,-1 5-41 0,-2-2-36 0,-2 1-551 15,2 3 252-15,-6-3 166 0</inkml:trace>
  <inkml:trace contextRef="#ctx0" brushRef="#br0" timeOffset="6639.1559">7577 2769 85 0,'17'-23'153'0,"-2"1"-10"0,-5-1-9 0,-1 0-6 15,-1 0 1-15,-3 0 0 0,-3 3-7 16,-4-1-1-16,-5 0-3 0,-3 0-6 16,-9 5-11-16,-11 3-8 0,-6 3-10 0,-7 7 2 15,-3 4-4-15,-7 10-2 0,0 3-7 16,-13 10-8-16,14-2-5 0,11 1-6 15,7 3-4-15,11-2-5 0,5 0-3 0,9-1-3 16,4-2-4-16,12 3-3 0,4 1-3 16,12-2 1-16,9 4-5 0,6 0-1 15,2 1-4-15,15 6-2 0,-13-3 0 0,-7-6-2 16,-4 2 0-16,-6-5 4 0,-6 2 14 16,-6-4 16-16,-6 1 9 0,-5 0 3 15,-11 0-2-15,-4 0 6 0,-8 1 0 16,-7-1-8-16,-3-5-5 0,-5 1-3 0,-2-3-2 15,0-3-3-15,0-1-2 0,-1-3-6 16,3-1-4-16,5-4-9 0,1-2-19 16,2-2-21-16,6-4-33 0,-2-1-43 0,5-5-38 15,7 1-50-15,0-2-44 0,6-5-682 16,4 4 308-16,0-4 204 0</inkml:trace>
  <inkml:trace contextRef="#ctx0" brushRef="#br0" timeOffset="6882.527">7749 3032 113 0,'6'8'151'16,"-2"-4"-3"-16,4 1 0 0,2-2-2 15,0-2-6-15,0-1-10 0,1-1-6 16,0-3-6-16,-1-2-6 0,1 1-6 0,-3-5-5 15,-4 0-6-15,-4 3-9 0,-2-3-9 16,-4 2-14-16,-5 1-23 0,-3-1-27 16,-2 4-33-16,4 1-38 0,0 2-40 15,-2-2-45-15,4 3-399 0,2 0 185 0,8 0 121 16</inkml:trace>
  <inkml:trace contextRef="#ctx0" brushRef="#br0" timeOffset="7187.7669">8699 2032 32 0,'-13'-15'248'0,"1"2"-13"0,1 5-21 15,0 3-24-15,3 5-19 0,8 0-16 16,-13 11-8-16,7 2-6 0,0 8-1 0,2 6 4 15,2 4-8-15,2 8-12 0,2 5-8 16,4 11-4-16,2 2-8 0,3 20-8 16,1 1-12-16,1-2-6 0,0 2-10 15,-3-2-6-15,1-1-3 0,-4-12-6 0,-3-10-7 16,-2 1-18-16,-2-9-14 0,-2 1-21 16,-2-7-29-16,0 1-25 0,-6-6-36 0,2 1-39 15,2-8-35-15,-5-5-49 16,-1-2-552-16,1-7 263 0,0-3 173 0</inkml:trace>
  <inkml:trace contextRef="#ctx0" brushRef="#br0" timeOffset="7448.7057">8296 2976 137 0,'6'-10'164'16,"2"-2"-14"-16,4 2-11 0,9-5-6 15,9 0-6-15,6 2-9 0,6-5-10 16,5 4-7-16,2-2-4 0,-1 3-3 0,3-2-1 15,-11 5-6-15,-2-1-2 0,-2 1 0 16,-6 3 1-16,-5-1 0 0,1 2 3 16,-7 2 3-16,0-2 3 0,-4 1-2 0,-1-1-1 15,0 3-9-15,-4 0 0 0,0 1-8 16,1-1-4-16,-3 0-10 0,-1 3-8 16,1-5-8-16,-1 4-5 0,-1-2-23 15,-6 3-31-15,10-3-33 0,-10 3-35 0,6-5-44 16,-6 5-56-16,8-2-644 0,-8 2 281 15,4-6 185-15</inkml:trace>
  <inkml:trace contextRef="#ctx0" brushRef="#br0" timeOffset="8692.2213">10001 2886 178 0,'0'0'181'0,"-4"2"-9"0,4-2-14 16,0 0-5-16,-5 4-11 0,5-4-8 15,0 0-9-15,0 0-14 0,0 0-8 0,0 0-6 16,0 0-7-16,27-9-8 0,-9 6-4 15,3-3-7-15,2-1-8 0,4 1-7 16,1-2-2-16,2 1-5 0,-1-1-6 0,5 1 0 16,-4-1-7-16,0 2-1 0,-3 1-3 15,1-1-5-15,-5 0-1 0,-4 0-4 16,0 3-1-16,-2-1-1 0,-2 2-2 0,-3-2-8 16,-1 2-18-16,0 0-24 0,-3-2-29 15,1 4-33-15,-1 0-33 0,-8 0-46 16,0 0-485-16,0 0 223 0,0 0 148 15</inkml:trace>
  <inkml:trace contextRef="#ctx0" brushRef="#br0" timeOffset="8870.4417">9954 3145 186 0,'0'3'195'0,"6"1"-4"0,5-2-3 0,8-2-14 16,6 3-14-16,5-6-16 0,6 1-16 15,7 1-9-15,1-5-12 0,11-1-14 16,0 1-18-16,-3-3-34 0,4 2-53 0,-3-1-57 16,-2-1-74-16,-11 2-394 0,0-3 183 15,-6-1 120-15</inkml:trace>
  <inkml:trace contextRef="#ctx0" brushRef="#br0" timeOffset="9799.1916">11453 2476 53 0,'0'0'159'16,"0"0"-11"-16,6 13-1 0,-4-1-11 15,-2 1-15-15,-2 5-10 0,2 1-9 0,-2 1-11 16,0 1-11-16,2 2-7 0,-2-2-8 15,0 4-7-15,2-4-6 0,-2-1-5 16,0-2-1-16,2-3-6 0,0-1 2 16,0 0 3-16,0-6 12 0,0 0 7 0,0-6-8 15,0-2-7-15,0 0-1 0,0 0-2 16,0-21-4-16,2 6-9 0,2-3 0 0,0-1-9 16,0-6-3-16,4 1 2 0,1-3-6 15,2 2-1-15,-3 3-3 0,3 0 0 16,1 0-5-16,-1 5-7 0,0 0 3 15,-1 4-3-15,3 2-1 0,0 4 2 0,-1 1 1 16,1 6 0-16,0 3 0 0,4 4-2 16,-3 2 2-16,6 4 1 0,-4 5-2 0,1 3 0 15,0 2 0 1,0 2-3-16,-1-1-5 0,-2-3-6 0,-4 0 0 0,1-2-1 0,0-2 1 16,-5-1 7-16,2-3-1 0,-1-1 8 15,-1-5 9-15,-2-1 3 0,0-2 1 16,1-4-2-16,-5 0 4 0,0 0-3 15,9-16-4-15,-5 7-1 0,2-7-1 0,4-3 1 16,4 0-2-16,0-5-2 0,3-1 1 16,2-2-5-16,2 3-2 0,1-1-1 15,0 4-2-15,0 1 0 0,-1 5-2 0,-4 3 2 16,0 5 1-16,-1 2-1 0,2 3 1 16,-6 2 1-16,5 6-1 0,-1 2 3 15,-4 9 1-15,2-1-1 0,-2 1 2 0,-2 5-1 16,0-1-1-16,1 0 0 0,-3-2 2 15,3 2-2-15,0-3-7 0,1-2-10 0,4-1-11 16,0-1-16-16,3-6-15 0,7-2-6 16,2-1-3-16,0-4-6 0,7-1 0 15,5-6 10-15,0 0 5 0,3-2 2 16,1-6 11-16,0 1 14 0,-1-2 22 16,-9-1 19-16,-3 1 18 0,-1-2 15 0,-7 0 14 15,-4 1 18-15,-4 3 5 0,-5 1 1 16,-3 1-7-16,-3 2-9 0,-4-1-6 0,-4 4-8 15,-5 3-5-15,-1 0-6 0,-3 3-5 16,-4 4-3-16,0 4-4 0,-1 2-3 16,0 2-2-16,4-1-5 0,-1 3-2 15,2-4 1-15,4 4-4 0,1-3-3 0,2 1 4 16,2-3-7-16,2 0 2 0,2-3-2 16,2 0 1-16,4-2 1 0,2-2-1 0,3-4 1 15,0-2-4-15,5-2 0 0,-1-1-2 16,3-5-3-16,0 1-1 0,-1-1 1 15,-2 1-3-15,-2 1 2 0,-1 2-1 16,1 2 0-16,-4 0-3 0,-1 0-2 0,0 2-3 16,-2 2 2-16,4 2 1 0,-10 0 4 15,14 7 2-15,-6-1-3 0,1 5 3 0,-1-3 2 16,3 4-16-16,-2-1-21 0,3 1-34 16,0-1-36-16,4 0-30 0,-2 1-42 15,1-4-470-15,4-1 220 0,-2-3 146 16</inkml:trace>
  <inkml:trace contextRef="#ctx0" brushRef="#br0" timeOffset="10174.2678">13335 2449 97 0,'4'-9'160'0,"0"3"-21"0,2-1-7 16,3 3-18-16,1 0-6 0,1 0-10 0,2 4-12 15,-1 4-2-15,1 0-1 0,0 4-5 16,-1 1 2-16,-3 4-3 0,-3 1-6 15,-2 2 3-15,0 3-5 0,-6-1 0 16,0 1 1-16,-4-1 2 0,2-4-4 0,-2 4 1 16,1-7-5-16,1 1-8 0,2-3 1 15,0 1-2-15,0-5-3 0,2-1-9 0,0-4-3 16,0 0-8-16,0 0-1 0,19-9-6 16,-9 1 0-16,3-2-5 0,-2-1-2 15,1 1 2-15,-1-1-3 0,0 1-4 16,-1 2 4-16,-1-1-5 0,-1 1 1 0,-2 3-1 15,1-1-3-15,-3 3-3 0,3 3-1 16,-7 0 0-16,10 6 0 0,-4 0 3 0,0 1-2 16,0 5 3-16,4 1 0 0,0 0-2 15,0 4 2-15,3 0 1 0,2 0-1 16,2 2-4-16,3-4-8 0,0 2-38 16,2-6-46-16,3 1-60 0,1-5-61 0,0-1-519 15,4-4 247-15,0-4 164 0</inkml:trace>
  <inkml:trace contextRef="#ctx0" brushRef="#br0" timeOffset="10405.1129">14660 1685 179 0,'-22'-14'273'0,"2"6"-15"0,-8 8-19 15,-2 7-11-15,-1 11-10 0,-23 20-15 16,1 7-10-16,-1 14-4 0,-7 21-15 0,3 10-22 15,7 1 0-15,11 3-12 0,13-16-10 16,7 4-9-16,8-2-9 0,6-3-4 16,6-12-10-16,6-7-17 0,10 13-2 15,6-4-14-15,5-11-30 0,3-12-40 0,0-11-54 16,3-3-88-16,9-5-88 0,3-7-779 16,-3-10 345-16,3-6 227 0</inkml:trace>
  <inkml:trace contextRef="#ctx0" brushRef="#br0" timeOffset="11116.0398">15228 2028 103 0,'-2'-13'225'0,"0"2"-3"16,-2-1-10-16,0 1-18 0,-2 3-20 15,-2 2-14-15,-8 5-21 0,0 2-9 0,-3 5-13 16,-3 2-15-16,2 5-9 0,2 0-12 15,1 5-13-15,7 1-1 0,6 0-8 0,4 1-3 16,4 5-5-16,6 2-7 0,5 1-1 16,5-3-6-16,-2 2-2 0,4 2-4 15,1-3-1-15,-4 3 1 0,0-4-2 16,-3 2 13-16,-4-8 20 0,-4 2 22 0,0 1 19 16,-6-3 2-16,-2 1 18 0,-6-3-10 15,-4 2-10-15,-6 0-6 0,-4-2-10 16,-6-2-11-16,-3-2-8 0,-3-1-12 0,-2-3-21 15,4-3-28-15,1-2-35 0,-1-2-34 16,7-2-54-16,-1-4-66 0,8 0-55 16,0-3-56-16,6-5-651 0,4 0 321 15,4 1 211-15</inkml:trace>
  <inkml:trace contextRef="#ctx0" brushRef="#br0" timeOffset="11350.232">15396 2339 152 0,'2'6'173'16,"0"0"-17"-16,2 0-10 0,0-3-5 15,4 1-10-15,-4-1-4 0,4 0 2 16,0-2 6-16,0-1-3 0,4 0-2 16,-2-1-1-16,1-3 3 0,-5-2-5 0,2 0-8 15,-2-2-13-15,-3 1-13 0,-1 0-15 16,-4-4-24-16,-3 4-31 0,-1 1-39 0,-2-1-35 15,1 2-37-15,-1 4-43 0,2 0-47 16,6 1-485-16,-11 2 225 0,11-2 149 16</inkml:trace>
  <inkml:trace contextRef="#ctx0" brushRef="#br0" timeOffset="11857.7289">16224 2294 140 0,'14'-17'195'0,"-2"3"-13"0,-4 0-6 0,-2 1-12 16,-4 2-10-16,0 1-11 0,-4 1-15 15,0 1-14-15,-4 1-12 0,-2 1-12 16,-6 2-11-16,2 2-10 0,-7 2-3 0,-3 4-10 16,2 0-11-16,-4 3 1 0,3 3-13 15,2-1-9-15,0 3-4 0,6-3-5 16,0 3-5-16,3-1-8 0,4 1 4 15,2-4-2-15,2 4 1 0,4-5-3 0,0 1 1 16,4 1-2-16,0-3 3 0,2-4 3 16,3 1 1-16,0-1 4 0,1-2 3 0,1 1 2 15,-3-1 2-15,2 2-3 0,0-2-1 16,-4 0 0-16,3 3-2 0,-2-2 1 16,1 4 3-16,-2 2 8 0,3 5 2 15,0 1 5-15,0 5 11 0,-1 6 0 0,2 8-2 16,-3 1-1-16,2 9-4 0,-3 3-3 15,3 3-3-15,-5 1 0 0,0 3-4 16,1-2 2-16,-3-1-5 0,-4-8 8 16,0 0 8-16,0-3 12 0,-4-1 14 0,-3-10 11 15,-1 0 11-15,-3 3-6 0,-1-9 2 16,-6-1-3-16,0-6-4 0,-6-2-1 16,-1-5-13-16,-3-2-3 0,3-5-7 0,-2-3-2 15,-1-3-8-15,1-3-5 0,-1-9-22 16,3 0-22-16,1-5-26 0,0-5-27 15,6-3-28-15,3-1-35 0,4 0-32 0,5-4-38 16,4 3-39-16,0 2-40 0,4-1-613 16,4 1 301-16,3-5 199 0</inkml:trace>
  <inkml:trace contextRef="#ctx0" brushRef="#br0" timeOffset="12306.1478">16836 2259 4 0,'-9'4'230'0,"5"-3"-14"0,-1 4-17 16,5-5-4-16,0 0-10 0,-8 4-9 0,8-4-6 16,0 0-9-16,-4 3-6 0,4-3-13 15,0 0-9-15,0 0-10 0,0 0-8 16,0 0-8-16,0 0-13 0,0 0-8 16,0 0-6-16,0 0-8 0,0 0-4 0,30-6-2 15,-12 5-6-15,8-5-8 0,3 2-4 16,3-2-4-16,0 2-6 0,0-1-9 15,-1 1 5-15,1-2-3 0,0 0-5 16,-3 3 0-16,-1-1-4 0,-4 0-6 0,-1 2 1 16,-4 0 2-16,-2-2-4 0,-1 2-2 15,0 2-7-15,-4-1-4 16,-1-1-18-16,-1 2-19 0,1-2-28 0,-5 2-30 0,-6 0-26 16,15-2-24-16,-15 2-28 0,8 4-19 15,-8-4-27-15,2 3-541 0,-2-3 258 16,0 0 170-16</inkml:trace>
  <inkml:trace contextRef="#ctx0" brushRef="#br0" timeOffset="12597.1567">17068 1983 168 0,'-4'-10'173'0,"4"3"-6"0,-2-1-10 15,2 2-4-15,-2 0-12 0,0 1-10 16,0 2-16-16,2 3-8 0,-2-6-12 0,2 6-8 16,0 0-8-16,0 0 4 0,0 28 0 15,2-9 3-15,0 6 3 0,-2 5 1 16,2 0-3-16,-2 5-5 0,0 5-4 0,2 0-8 16,-2 2-3-16,0-2-9 0,2 0-6 15,0-2-5-15,-2 0-7 0,2-5 2 16,-2-1-6-16,0-1-5 0,2-3-20 0,-2-2-24 15,2-2-44-15,-2-4-49 0,0 1-66 16,2-3-630-16,0-3 273 0,-2-4 180 16</inkml:trace>
  <inkml:trace contextRef="#ctx0" brushRef="#br0" timeOffset="13065.1865">17995 2467 235 0,'-4'-10'240'15,"0"1"-43"-15,4-3-21 0,2-3-19 16,4 0-10-16,3-6-17 0,6-1-13 0,4-3-15 15,4-6-9-15,6-2-10 0,6-1-7 16,11-14-9-16,3 0-5 0,1-2-6 0,1 0-6 16,-4 2-6-16,-5 4-4 0,-8 11-2 15,-8 3-2-15,-8 8-5 0,0 3 2 16,-6 1-2-16,-3 3-2 0,-5 2-6 16,-4 3-2-16,-7 5-3 0,-1 1-5 0,-2 2 1 15,-4 6-3-15,2-1-4 0,0 7 1 16,1 0-1-16,4 3-1 0,1 2-1 0,4 2 0 15,2 4 1-15,4 0 0 0,4 4 1 16,4 0-2-16,4 3 1 0,1-1-2 16,-2-2-1-16,0 2-3 0,-1-5 3 0,-3-1 1 15,-2-2 0-15,-1 2 20 0,-4-5 6 16,-4 0 8-16,-2 0-3 0,-4-1-3 0,-4 0-4 16,-8-1-8-16,-3-1-16 0,0-4-33 15,-2-1-51-15,3-2-58 0,4-2-55 16,-5-2-565-16,8-2 258 0,-2-5 170 15</inkml:trace>
  <inkml:trace contextRef="#ctx0" brushRef="#br0" timeOffset="13312.2496">18825 2070 17 0,'4'6'161'0,"3"-2"0"15,1 1-4-15,3-1-6 0,0 2 2 16,1-2 0-16,2-1-6 0,2 2-11 16,-4-4 1-16,1 1 4 0,0-4-5 0,-2 1-3 15,-3-4-10-15,0 2-5 16,-4-1-14-16,-2-2-15 0,-2 6-10 0,-6-12-19 0,0 9-28 16,-4-2-32-16,1 0-42 15,0 2-46-15,1 1-38 0,8 2-47 0,-13 0-494 16,13 0 227-16,0 0 150 0</inkml:trace>
  <inkml:trace contextRef="#ctx0" brushRef="#br0" timeOffset="13842.538">19411 1771 18 0,'11'-4'172'15,"2"-1"-2"-15,4 0-16 0,4-3-9 0,2-2-8 16,3-2-12-16,3 1-5 0,3-6-11 16,0 0-8-16,-3-2-11 0,5-4-8 15,-2-4-9-15,-2-1-6 0,-7 3-6 0,-4-3-5 16,0 1-6-16,-5-2-6 0,-2 4-2 16,-4 2-3-16,-2 3-2 0,-2 2-2 15,-4 1-5-15,0 6-7 0,0 0-2 0,-4 4-6 16,-2 2 1-16,-2 5 0 0,8 0 2 15,-22 12 5-15,12 3 2 0,-3 4-1 16,-2 8 0-16,0 7 5 0,1 8 3 0,-2 6 3 16,4 1 3-16,-5 17 2 0,4-9-2 15,5-7-1-15,-1 1-3 0,3-1 1 16,0-2-8-16,4-6-2 0,-5-6-1 16,5-6-1-16,0-3-1 0,0-2 6 0,0-4 16 15,-1-2 14-15,3-6 14 0,0-1 4 16,0-5-13-16,3-1-4 0,-3-6-3 15,0 0-6-15,0 0-12 0,21-15-5 0,-13 4-2 16,7-6-2-16,0 3-8 0,2-4-5 16,0 3-2-16,0 0-5 0,-2 2 0 15,1 1 0-15,-2 3-5 0,-2 1-3 0,2 2-3 16,-2 5 4-16,0 2-2 0,-1 1 0 16,-3 4 2-16,2 3 0 0,1 3 0 15,0 3 2-15,-1 2 0 0,1 3-3 16,-2 1-18-16,1-1-30 0,-2 4-38 0,1-4-43 15,2 1-57-15,-3-2-47 0,-1-2-667 16,3 0 306-16,-4-5 202 0</inkml:trace>
  <inkml:trace contextRef="#ctx0" brushRef="#br0" timeOffset="14020.5196">20391 2259 45 0,'6'2'226'0,"-1"1"12"0,2 6 1 15,-3 0-5-15,0 4-8 0,0 2-10 16,-2 2-13-16,-2 5-18 0,-2-1-15 0,0 3-17 16,-4 3-15-16,-2 0-24 0,-6 2-47 15,0-2-70-15,-3 1-98 0,4-8-102 0,-2-1-527 16,1-1 248-16,-2-7 164 0</inkml:trace>
  <inkml:trace contextRef="#ctx0" brushRef="#br0" timeOffset="15127.2866">20730 1864 97 0,'19'-5'141'16,"-2"5"-5"-16,0 4-12 0,0 3-1 15,-2 5-7-15,-1 0-8 0,2 4-6 16,-2 6-2-16,1 6-5 0,-2 0-5 16,0 3-10-16,-5 2-5 0,0-2-5 0,-2-1-10 15,-2-2-4-15,0-3-6 0,0 0-3 16,2-3-2-16,-4-4-5 0,2-3 15 15,-2 0 15-15,2-3 16 0,-2-5 5 16,3-1-7-16,-1-4-13 0,-4-2-8 0,0 0-8 16,21-14-5-16,-8 1-6 0,1-2-4 15,4-4-3-15,0-4-4 0,4-4-3 0,-1 2-8 16,3 3-1-16,-4-1-3 0,2-1-1 16,-6 10-7-16,-1-2-4 0,-2 5-1 15,0 3-3-15,-1 2 2 0,2 6-1 16,-4 2 0-16,2 6-1 0,1 2 3 0,-2 1-3 15,4 6 2-15,-3 1-2 0,4 1 2 16,-2-2-2-16,0-1-3 0,4 2 2 16,-4-3 0-16,3-3 0 0,3-1 0 15,-6-6-1-15,5 0 1 0,0-4-1 0,0-2-2 16,1-4-5-16,0-2-3 0,0-2-4 16,1-3-6-16,0 0-7 0,-4 2-6 0,1-3 4 15,0 1-5-15,-6 0 3 0,1 5-6 16,-2-1-6-16,-3 2-2 0,3 2-1 15,-5 3 6-15,2 1 4 0,2 2 5 16,0 4 3-16,0 2 0 0,3 1 7 0,2 2 2 16,2-2 0-16,4 3 4 0,2-3 1 15,1 1 1-15,3-3 3 0,-1-1 8 16,0-2 9-16,-2-3 5 0,2-2 8 0,-1-1 2 16,1-4 8-16,-6-2 7 0,2 0 1 15,-1-4-6-15,-7-1 0 0,0-1 3 16,-4 0-8-16,-2-1 0 0,-6 0-6 15,-4-1-6-15,-2 1-6 0,-6 2-4 0,-5 2-15 16,0 1-15-16,-4 4-23 0,0 1-24 16,2 3-32-16,1 4-25 0,0 0-27 15,2 4-481-15,3 1 217 0,2-1 143 0</inkml:trace>
  <inkml:trace contextRef="#ctx0" brushRef="#br0" timeOffset="15702.1947">22457 1916 16 0,'-10'-6'145'0,"0"3"-13"15,-4 1-11-15,-2 4-12 0,-1 4-14 16,-3 2-8-16,2 4-9 0,0 6-12 16,4 1-14-16,-3 7-13 0,2-1-5 15,6-2-15-15,1 0-4 0,4-1-1 0,4-1-3 16,2-5 1-16,2-1 1 0,2-4 4 15,3-3 7-15,4-4 8 0,0-5 10 0,3-4 9 16,6-4 10-16,-2-5 9 0,4-5 12 16,1-3-2-16,5-9-2 0,0-5-7 15,3-16-5-15,-1-4-5 0,-4-4-4 16,1-3-4-16,-3-1-6 0,-10 9 1 0,0 8 3 16,-4 4 11-16,-4 8 11 0,-1 4 4 15,-5 6-8-15,0 5-11 0,-4 5-8 16,-4 5-5-16,-3 7-8 0,-3 8 1 15,-6 9-7-15,-2 8-1 0,-2 15-3 0,1 7-2 16,-5 16-3-16,8-5-3 0,7-5-1 16,3 2-3-16,3-3 0 0,5-3-2 15,7-4 0-15,2 4-1 0,1-9 1 0,6 2-2 16,4-9 0-16,-1-4-2 0,4-2 5 16,0-5-1-16,7-6-3 0,-4-5 0 15,1-3 1-15,-1-5-1 0,1-4-1 0,0 0 1 16,-1-7-2-16,-1 0-1 0,-3 0-1 15,-2-5 2-15,-3 3-4 0,-1 0 2 16,-6 1 1-16,0 0-2 0,-6 3-2 0,4 3-2 16,-6 1-2-16,-2 1-1 0,0 4-2 15,0 0-2-15,0 0 4 0,0 0-2 16,0 0-1-16,0 15 1 0,2-7 2 16,4 2 0-16,0 0 0 0,4 2-1 0,3-2-22 15,4-1-33-15,2 1-41 0,3-1-47 16,3-1-42-16,-2-3-39 0,2 1-523 15,-3-6 255-15,-2 0 168 0</inkml:trace>
  <inkml:trace contextRef="#ctx0" brushRef="#br0" timeOffset="15896.1896">23479 2077 90 0,'0'0'144'16,"9"3"4"-16,-9-3 4 0,13 0 1 0,-13 0 3 15,10-4 0-15,-3 2 1 0,-1-2 3 16,0-2-14-16,-1-1-14 0,-1-1-12 16,-2-1-20-16,-4-1-33 0,0 1-40 15,-3-3-41-15,-1 5-49 0,0-1-53 0,-1 1-54 16,-1 1-356-16,0-2 179 0,2 2 118 16</inkml:trace>
  <inkml:trace contextRef="#ctx0" brushRef="#br0" timeOffset="16157.4047">24204 1360 190 0,'-6'-8'170'0,"-2"7"-18"0,0 1-11 16,8 0-15-16,-16 15-9 0,7-2-6 15,0 10-4-15,1 2-10 0,-3 9-1 0,1 4-7 16,2 8-2-16,1 3-9 0,0 5-8 16,1-1-3-16,2 4-9 0,-2-2-4 15,2-1-11-15,0 0-20 0,0 0-27 0,-1-2-43 16,-2-3-39-16,1-9-46 0,-2-4-415 16,-1-5 186-16,1-7 123 0</inkml:trace>
  <inkml:trace contextRef="#ctx0" brushRef="#br0" timeOffset="16322.7674">23744 2069 49 0,'0'-8'184'0,"2"0"-17"0,4-1-18 0,4 1-11 16,2-1-15-16,9 1-14 0,2-2-10 0,5 1-17 15,5-3-36-15,1 1-32 0,5 0-53 16,-1-3-59-16,-2 0-250 0,7-4 118 15,-12-1 78-15</inkml:trace>
  <inkml:trace contextRef="#ctx0" brushRef="#br0" timeOffset="16554.3227">24711 1173 20 0,'9'-4'212'16,"4"4"-3"-16,-1 2-3 0,9 6-1 15,3 5-2-15,4 8-8 0,5 10 0 0,11 19-5 16,-5 7-8-16,-3 7-9 0,-8 9-13 16,-10 6 0-16,-7 2-17 0,-7 3-9 15,-10 1-18-15,-9-1-14 0,-9-6-10 0,-7-2-10 16,-7-10-14-16,-2 0-22 0,-5-7-33 16,1-9-43-16,-3-2-50 0,9-15-49 15,4-6-61-15,-4-6-721 0,5-8 310 0,-6-3 204 16</inkml:trace>
  <inkml:trace contextRef="#ctx0" brushRef="#br0" timeOffset="17265.3679">24428 1430 3 0,'6'-6'88'0,"1"1"-2"0,1-1-10 0,-2 1 7 16,1-3-3-16,0-2 2 0,1 1-3 15,-2-1-5-15,-2 1 6 0,0-1-9 16,-2 2 5-16,0-3-3 0,-2 2-6 0,0 1-6 15,-2-1-4-15,-2 3-4 0,-4 0-9 16,0 2 1-16,-3 1-2 0,-2 3-3 16,-2 0-3-16,1 3-2 0,-4 5 2 15,-2 1-8-15,0 7 1 0,4 1 2 0,-4 8-11 16,1 1 10-16,3 5 2 0,-2 7-3 16,2 3 3-16,3 3-4 0,0 2-4 0,2 0 1 15,1-1-1-15,0 2-2 16,0-2-3-16,4-5-1 0,0 0 1 0,2 0-1 15,0-2-4-15,0 0 3 0,2-2-3 0,-3-3-7 16,5-3-2-16,-4-1-7 0,2-1-14 16,-3-1-17-16,3-2-15 0,-2-2-30 15,0-4-25-15,0-2-32 0,-1 0-400 16,-1-3 182-16,0-3 119 0</inkml:trace>
  <inkml:trace contextRef="#ctx0" brushRef="#br0" timeOffset="17573.9113">23937 2077 158 0,'15'-7'151'0,"1"0"-8"15,8-1-12-15,1-1-11 0,1 1-10 16,8-3-6-16,-2 1-12 0,-1 0-8 16,3 1-8-16,-2-2-7 0,-5 3-4 0,1-1-6 15,-2 2-1-15,-2 1-8 0,-2-2-6 16,-3 3-3-16,-3 0-4 0,0-1-2 16,-4 3-3-16,1-1-8 0,-4-1-10 0,1 3-14 15,-2-1-18-15,1 0-31 0,-3 0-32 16,0 0-37-16,-6 3-369 0,7-6 166 15,-7 1 109-15</inkml:trace>
  <inkml:trace contextRef="#ctx0" brushRef="#br0" timeOffset="18170.1184">24590 1175 100 0,'0'-6'104'16,"0"6"-24"-16,-4-9-8 0,2 5-1 0,-4 0-6 15,0 0-8-15,-2 2 5 0,-1 0-1 16,-4 2-2-16,-2 0 2 0,1 1-6 15,-6 2-1-15,2 3-4 0,-4 4-2 16,-1-1-1-16,2 5-5 0,-4 2 2 0,1 4-7 16,3 2-2-16,2 3 3 0,0 1 0 15,-1 5-5-15,6 4 0 0,-1-1-3 0,2 6-2 16,3 4 4-16,1 2-10 0,3-5 5 16,2 4-10-16,2 0 0 0,2-1-1 15,2 1 1-15,0 1-1 0,0 6 0 16,4-1-2-16,-1-7-1 0,1 4-1 0,-2-8-3 15,0 0 2-15,-1-2-1 0,1 1-6 16,-4-8 4-16,0 0 1 0,0-1 1 16,-2-2 20-16,0-1 0 0,-5-2-9 15,3 0 3-15,-2-3-3 0,-3-2-8 0,1-1-10 16,0-4-15-16,-6 2-13 0,6-3-30 16,-2-5-30-16,-1-3-44 0,-2 0-388 0,3-5 175 15,-3 2 117-15</inkml:trace>
  <inkml:trace contextRef="#ctx0" brushRef="#br0" timeOffset="30311.149">5010 4280 82 0,'-2'-9'192'0,"0"-3"-8"0,-1 1-10 15,-1-5 2-15,0 1 0 0,-3-1-4 0,1-1-4 16,-5-3-11-16,-3 2-5 0,-6 1-12 15,-2 6-11-15,-10 0-16 0,-9 5-8 16,-5 8-13-16,-11 8-10 0,-20 11-6 0,3 5-7 16,5 9-7-16,7 5-9 0,9 2-8 15,11 1-10-15,11-4-13 0,11-6-12 16,8-4-3-16,7-4-3 0,5-6-4 16,7 2 3-16,5-6 0 0,8-3 2 0,2-7-3 15,6-3 4-15,3-8 4 0,6-5 4 16,3-8 2-16,13-17 8 0,0-5 4 0,-2-7 4 15,-3-6 2-15,-1-5-4 0,0-8 0 16,-7 1-6-16,-2-5-2 0,-4 2 1 16,-5 3 5-16,-3 3 4 0,-10 11 9 15,-5 11 14-15,-2 8 4 0,-3 7 4 0,-2 1-3 16,1 6-12-16,-3 3-8 0,-4 7-5 16,-3 3 1-16,5 6-7 0,-17 15-2 15,2 5-3-15,1 8 3 0,1 6-4 16,0 11-2-16,5 2-2 0,2 3 3 0,4-7-6 15,4 4 1-15,2 3-3 0,4 0-2 16,4-4-1-16,4-4-4 0,0-3-8 0,4-8-3 16,-1-4-7-16,5-2 3 0,-4-7-7 15,2-2-4-15,1-5-1 0,0-3-3 0,-2-4 0 16,3-4 0-16,-3-4-6 0,2-4 0 16,-2 0 1-16,-2-3 1 0,0-2 0 15,-4 0 5-15,-2-1-1 0,-3 3 3 16,1-1 3-16,-5 4 2 0,0 1-2 0,-2 1 7 15,-2 3-5-15,-2 3 0 0,0 0 0 16,0 0 5-16,-4 21-1 0,4-6 3 0,0 2 1 16,0 2 1-16,2-2 1 0,2 2 1 15,6-1-1-15,-2 2 4 0,4-2 0 16,4-4 3-16,0-2 2 0,3-1 6 16,1-3-1-16,-2-3 3 0,4-4 1 0,-1-1 6 15,0-3 11-15,4-6-3 0,-3-3-1 16,-1-1-1-16,0-6 5 0,-2-3 7 0,-5 1-5 15,-2-2 0-15,-6-2-3 0,-4-2-1 16,-2 2 1-16,-6-1 0 0,-4 5-9 16,0-1-4-16,-4 4 1 0,-3 5-6 15,-5 1-1-15,2 5-1 16,0 1-6-16,2 4-7 0,-2 2-15 0,1 4-17 0,2 0-19 16,0 2-30-16,3 1-36 0,0 2-42 15,4 1-41-15,0 1-31 0,3 0-46 0,-1 2-583 16,2-2 293-16,1-3 194 0</inkml:trace>
  <inkml:trace contextRef="#ctx0" brushRef="#br0" timeOffset="32317.2057">7217 5113 73 0,'4'5'149'0,"1"-3"13"0,3-2-2 16,-8 0-2-16,26-7-4 0,-6-3-4 16,8-3-5-16,8-10-1 0,3-2-8 15,11-13-6-15,-1 0-11 0,0-6-3 16,-1-3-11-16,-3-5-7 0,-3-4-11 0,-2-6-11 15,-6-2-7-15,-5-5-7 0,-3-2-8 16,-7-2-4-16,-6-1-5 0,-3 13-7 16,-7 8-2-16,-1-1-2 0,-4 10-3 0,-1 7-4 15,-3-1 3-15,2 8-1 0,0 3-3 16,-2 2-8-16,-1 7 1 0,-2 8-6 16,-1 6 1-16,-2 8-2 0,-2 10-1 0,-4 16 0 15,1 13 1-15,-1 24 1 0,4 6 7 16,2 6-6-16,2 0 1 0,6 4-1 0,6-1 3 15,4-5-3-15,8-2-1 0,2-2 1 16,6-8 1-16,3-6 0 0,1-14 1 16,-1-12-4-16,2-3-1 0,1-9 4 15,1-5-4-15,1-6-1 0,0-1 3 0,-3-7-4 16,3-4-1-16,-7-1 3 0,5-4 0 16,-2-2-2-16,-4-7-4 0,0-2-7 0,-5-1-3 15,-5-1-4-15,-1-1-2 0,-5 0 0 16,-3 2 0-16,-1 2 1 0,-4 2 2 15,2 0 0-15,-3 4 0 0,1-1-4 16,0 4 2-16,2 0-2 0,-2 3 4 0,4 1 1 16,-2 4 1-16,11-2-1 0,-11 2 2 15,20 3 0-15,-2 0 4 0,3-1-1 16,4-1 0-16,6-1 3 0,4 0 0 0,1-1 2 16,8-1-2-16,1-2 1 0,-1-4 1 15,1 3 3-15,-5-6-4 0,-2 4 0 16,-4-4 2-16,-1-1-2 0,-9 1 3 15,-1-3 3-15,-4 1-1 0,-4-2 0 0,-5 3-3 16,-3 1 4-16,-7 1-1 0,-2 3-4 16,-5 1-1-16,-3 3 1 0,-3 1 0 0,-4 4-5 15,0 4 2-15,-1 3-1 0,0 2 0 16,0 6 1-16,3 2-1 0,2 1 1 16,4 2 2-16,1-1 0 0,8-2 1 15,2 0 1-15,4-3-1 0,7 0 2 0,2 1 0 16,6-3 1-16,3-4 1 0,0-5-3 15,4-3 1-15,2-2 1 0,1-2-2 0,-1-3-2 16,4-3 3-16,0 0 0 0,-2-3-1 16,-7 0 0-16,-2 1-2 0,-1-2 3 15,-4 5-2-15,-2-2-1 0,-4 3-2 16,-1 0-1-16,-3 1 0 0,-2 0-3 0,-2 2 0 16,4 0 0-16,-8 3 1 0,10 0-1 15,-10 0 2-15,14 5-1 0,-7-1 0 0,4-1 1 16,1 3 0-16,-1 1 2 0,-1-1-2 15,1 6 3-15,2-2-2 0,-5-1 1 16,-2 4 6-16,0 0 7 0,-4 1 6 16,-2-1 8-16,-4 2 0 0,-6 5-4 0,-4-4-1 15,-6 0 0-15,-3 2-2 16,-3-2-4-16,-1-1-2 0,4-3-17 0,-3-5-27 0,3 1-35 16,5-4-42-16,-2 0-48 0,7-7-27 15,3-4-17-15,3-2-12 0,7-5-14 16,2-3-494-16,7-8 245 0,2-5 161 0</inkml:trace>
  <inkml:trace contextRef="#ctx0" brushRef="#br0" timeOffset="32521.8088">9320 4259 32 0,'10'-15'159'0,"-4"6"0"0,0 3-2 16,-2 4 14-16,-4 2 8 0,5 13 10 16,-3-1 1-16,-2 7-7 0,0 2-7 15,-2 5-6-15,4 4-5 0,-2 4-17 0,2 3-12 16,0 3-12-16,3 0-9 0,1 0-10 15,2 0-12-15,1-2-7 0,1 1-11 16,3-3-6-16,2-2-13 0,-1-6-14 16,2 2-21-16,-4-10-33 0,1-1-35 0,1-4-35 15,0-1-30-15,0-5-38 0,-1-1-44 16,-4-4-624-16,1-2 279 0,0-6 183 0</inkml:trace>
  <inkml:trace contextRef="#ctx0" brushRef="#br0" timeOffset="32653.2752">9465 4677 136 0,'-8'-8'196'0,"-1"0"-5"16,5 0-4-16,0 3-14 0,4-1-19 16,0-1-15-16,4 0-18 0,5-2-11 15,3 0-21-15,3 0-35 0,7-3-35 0,2 2-55 16,8-2-50-16,5 2-406 0,1 0 167 16,10-2 110-16</inkml:trace>
  <inkml:trace contextRef="#ctx0" brushRef="#br0" timeOffset="32872.0539">10738 4669 2290 0,'2'2'36'16,"-2"-2"57"-16,4 7 36 0,-2-5 15 16,-2-2-12-16,6 4-17 0,-6-4-22 0,0 0-18 15,10 2-10-15,-1-2-5 0,-9 0-10 16,26-4-5-16,-8 0-3 0,2 1-4 15,0-1-13-15,2 0-11 0,3 0-17 0,-3 0-35 16,-2 1-42-16,2-1-52 0,-3 2-49 16,0 0-49-16,-6 2-40 0,-5 4-585 15,-2 0 291-15,-6 3 192 0</inkml:trace>
  <inkml:trace contextRef="#ctx0" brushRef="#br0" timeOffset="33009.3808">10869 4859 41 0,'0'4'149'0,"0"-4"-6"0,0 0 6 0,14 4 3 15,-3-6-7-15,-11 2-10 0,28-6-14 16,-12 3-15-16,2 1-11 0,-2-2-12 0,1 0-15 16,0 0-21-16,-2 0-29 0,-1 1-39 15,2-1-52-15,-6 1-389 0,0-2 157 16,-1-1 104-16</inkml:trace>
  <inkml:trace contextRef="#ctx0" brushRef="#br0" timeOffset="34942.2282">12348 3905 14 0,'4'-15'228'15,"-2"3"-9"-15,0 5-14 0,-2 1-24 16,0 0-19-16,0 6-16 0,0 0 5 15,7 15 2-15,-4 4-6 0,1 8-10 0,0 12 0 16,0 3-4-16,-2 13-5 0,0 2-9 16,2 1-12-16,-2 3-8 0,0 0-10 15,0 22-7-15,0-17-12 0,1-10-4 0,-3-3-6 16,2 0-6-16,2-11-7 0,-2-2-14 16,3-4-23-16,-1-5-29 0,2-5-11 15,0-4-16-15,5-3-20 0,-1-10-18 0,4 0-19 16,2-5-8-16,-1-4-5 0,2-4 6 15,6-3 1-15,1-2 6 0,-4-4 10 16,6-4 5-16,-3 1 9 0,-1 0 14 16,-4 1 21-16,0 2 20 0,-4 3 19 0,-1 1 13 15,-2 1 2-15,-3 2 5 0,1 3 5 16,-3 3 9-16,-6 0 3 0,10 7-5 0,-3 1 5 16,2 1-7-16,-3 3 3 0,0-2 2 15,2 2 6-15,5 1 5 0,2 4 1 16,4-4 4-16,3-1 0 0,0-4 0 0,4 0-3 15,1-1 2-15,1-4 2 0,4 0-3 16,-5-6 5-16,3 0 6 0,-2 0 10 16,-4-4 7-16,-2-1-2 0,-1-2 2 0,-4-2-1 15,-4-1 3-15,-5 0-5 0,-4-2-7 16,-6-1-7-16,-2 1-7 0,-4 0-2 16,-7-2-13-16,-4 2 3 0,-2 1-7 0,-5 3-2 15,3-1-1-15,-2 5-9 0,1 0 0 16,3 2-13-16,3 2-17 0,0-1-16 15,3 3-17-15,2 1-13 0,5 0-17 0,8 0-9 16,-11 1 2-16,11-1-1 0,0 0 4 16,0 0 4-16,0 0 1 0,41 1 6 15,-23-2 6-15,2-2 6 0,1-1 7 16,0-1 1-16,4 2 8 0,-3-1 3 0,-4-1 7 16,2 3 6-16,-3-3 5 0,-1 4 12 15,-2-1 3-15,-4-1 2 0,0 3 2 0,1 0 2 16,-2 3 1-16,-1 0-1 0,3 3 0 15,-3 1 1-15,3 2-2 0,-3 1 5 16,5 1-1-16,-3-1 2 0,6 2-4 16,-4 0 4-16,3-1 2 0,-2-1-3 0,4-1 3 15,-3-2-1-15,4 1 4 16,-2-2 3-16,1-2-4 0,0-1 1 0,-2-3 1 16,4 3 1-16,-2-6-3 0,-1 2 2 15,2-3-5-15,-1 0 2 0,-1 0-1 0,0 1 0 16,-2-3-3-16,-2 2 1 0,4-2-2 15,-6 2 0-15,3 3-6 0,-2-3 0 0,1 4 0 16,1-2-2-16,1 4 5 0,2 2-2 16,-4-1-1-16,5 1-3 0,-2 2 5 15,2 2 0-15,0-3-1 0,-2 3 2 16,3-2 6-16,0-1 0 0,-1 1 4 0,-3-2 1 16,4-1 7-16,-6 0 2 0,0-2 1 15,0-2-3-15,0-2-4 0,-2 0 2 16,3-3-2-16,-6-2-2 0,1 3 1 0,-1-5-1 15,-1 3-6-15,0-5-3 0,0 3 2 16,0-1-1-16,2 1-9 0,-2-1 1 16,0 0-2-16,2 2 1 0,3-3-1 0,0 4 3 15,1-2 0-15,3 0-1 0,2 2-1 16,4-2 0-16,3-1-3 0,-1 1 6 0,2-1-1 16,0 1 0-16,5-5 1 0,-2 1 0 15,-1-2 2-15,-1-1-2 0,-5 1 1 16,-2 0 3-16,-2-3-2 0,-5 5 3 15,-1 1 8-15,-2-3 3 0,-5 7-8 0,-2-3 2 16,-2 4-5-16,-4 1-1 0,-2 5-2 16,6 1 2-16,-22 5-3 0,10 2 0 15,-3 4 2-15,2 3-3 0,0 1 3 0,3 5-1 16,4-5 1-16,2 4-2 0,0-2 1 16,8 2 1-16,2-2 2 0,2 0 0 15,4 1 4-15,3-4 3 0,2 1 1 0,4-6 3 16,3-2 1-16,-1-1-9 0,5-1 7 15,-3-7-1-15,2-1-4 0,3-3 1 16,2-6-6-16,-5 4 4 0,-1-6-2 0,-5 3-1 16,-2-4-1-16,-2 3-1 0,-5 0-1 15,0 3 0-15,-2 0 0 0,-4 1-3 16,0 0-1-16,1 1-1 0,-1 1-3 16,3 2 1-16,-3 0-1 0,3 4 0 0,1 0 3 15,5 2 0-15,0 0 1 0,1 2-1 16,2 0 1-16,1 2 3 0,2 3 1 0,0-2-1 15,1 1 1-15,-4 2 4 0,-3-3 5 16,-2 3 11-16,-3-3 8 0,-1 0 4 16,-5 2 4-16,-4 0 1 0,-2-2-11 15,-4 2 3-15,-3-1-3 0,-2-3-10 0,3 1-20 16,-3-3-27-16,1 0-30 0,0-3-35 16,10 0-34-16,-12-6-31 0,10-3-15 0,4 1-6 15,2-10-2-15,6-3-4 0,0-7 1 16,7-12-383-16,2-3 194 0,6-18 127 15</inkml:trace>
  <inkml:trace contextRef="#ctx0" brushRef="#br0" timeOffset="35101.1758">15131 4067 718 0,'18'-38'26'0,"-6"7"33"0,-1 9 30 16,-3 6 9-16,-2 1 1 0,-1 5-5 15,-1 7 11-15,1 0 20 0,-5 3 5 0,4 12 5 16,-2 1 2-16,0 4-4 0,0 4-11 16,0 6-6-16,0 4-6 0,2 7-11 15,2 2-7-15,-2-1-11 0,6 4-9 16,-4-3-14-16,2-2-24 0,1-5-36 0,-1 3-52 15,-2-9-48-15,5-4-50 0,-2-2-47 16,-5-7-557-16,4-4 257 0,-4-3 169 0</inkml:trace>
  <inkml:trace contextRef="#ctx0" brushRef="#br0" timeOffset="35231.214">15286 4411 193 0,'-6'-8'242'16,"4"-3"4"-16,-3 3-12 0,3-3-12 0,2-1-13 15,2 2-24-15,5-3-11 0,1-1-19 16,7-1-14-16,5-1-14 0,0 1-15 15,6 0-20-15,-1-2-40 0,1 2-56 16,1 0-72-16,0 0-82 0,1-1-572 0,-3-2 248 16,-3 4 164-16</inkml:trace>
  <inkml:trace contextRef="#ctx0" brushRef="#br0" timeOffset="35774.3329">16854 3735 10 0,'-4'-22'195'16,"-4"4"4"-16,2 3 3 0,-3 6-16 15,-2-1-17-15,1 4-18 0,-1 3-17 16,-1 1-12-16,-6 4-15 0,4 5-7 0,-4 7-8 16,4 5-4-16,1 7-2 0,1 7-7 15,5 5-5-15,3 2-4 0,2 5-5 16,4 9-5-16,2 3-1 0,3 0-9 15,-3 0-3-15,4 1-6 0,-1-5-3 0,-3 0-3 16,0-2-1-16,-4-8-7 0,0-2-13 16,-2-1-20-16,-2-4-25 0,-5-3-32 0,-3-1-38 15,-1-4-33-15,-6-3-20 0,-1-3-12 16,0-8-22-16,-2-4-387 0,-1-4 195 16,2-2 129-16</inkml:trace>
  <inkml:trace contextRef="#ctx0" brushRef="#br0" timeOffset="35898.2005">16393 4597 554 0,'-8'-13'-1'16,"3"-4"13"-16,5 4 15 0,3 0 5 15,1 0 16-15,4 2 1 0,7-5 6 0,2 1 7 16,8-2 5-16,3 0-9 0,1 0 5 16,5-1-10-16,9 2-5 0,-3 0-2 15,4 2-11-15,-3 3-26 0,-3 2-36 16,0-1-43-16,-2 3-311 0,-5-1 129 0,-3 2 86 16</inkml:trace>
  <inkml:trace contextRef="#ctx0" brushRef="#br0" timeOffset="36153.1902">17153 4311 39 0,'0'9'183'0,"2"-1"-11"16,2 2-7-16,0-2-2 0,3 3-2 15,2-2-7-15,1-2-5 0,5-1-2 0,-1-1-4 16,4-3-1-16,-4-2-7 0,2-1 0 15,-2 0-6-15,1-5-2 0,-5-2-4 0,-1-2-13 16,-3 1-8-16,-4-3-15 0,-4 2-11 16,-2-2-15-16,-7 2-21 0,1-2-30 15,-3 5-38-15,1-1-36 0,-2 2-48 16,6 3-49-16,2-1-48 0,0 4-532 0,6 0 252 16,0 0 166-16</inkml:trace>
  <inkml:trace contextRef="#ctx0" brushRef="#br0" timeOffset="36460.185">17870 4141 78 0,'0'0'221'0,"9"-2"-18"0,-9 2-24 16,11 7-15-16,-5 0-18 0,2 2-6 15,1 2-10-15,1 7-11 0,3 0-5 0,-2 2-12 16,1 1-9-16,2 0-6 0,-4 1-9 15,2-1-8-15,-1-1-7 0,0-1 3 16,-3-5 3-16,1 1 8 0,-1-2 11 16,0-1 24-16,-2-5 14 0,-1 0 12 0,2 0 11 15,-3-4-17-15,-4-3-11 0,0 0-12 16,0 0-14-16,16-15-12 0,-12 3-9 0,3-1-18 16,2-7-31-16,1 0-25 0,1-5-35 15,1-2-38-15,1-1-35 0,2-1-36 16,-1 4-33-16,4 0-29 0,-1 6-20 15,2 5-14-15,-2 1-542 0,1 4 266 0,0 4 176 16</inkml:trace>
  <inkml:trace contextRef="#ctx0" brushRef="#br0" timeOffset="37602.0555">18546 4184 52 0,'6'1'185'0,"-1"0"9"16,-5-1 3-16,0 0 0 0,0 0-4 15,0 0-13-15,0 0-15 0,0 0-15 0,-24-4-13 16,24 4-19-16,-21 4-10 0,6 2-15 15,-2 5-8-15,1 0-8 0,-2 4-5 16,3 2-8-16,1 2-7 0,1 0-7 0,2 2-4 16,3-5-5-16,4 1-4 0,0-1-4 15,2-3-2-15,4-1 0 0,2-2-7 16,0-3 3-16,2 0-3 0,5-3-5 0,-3-2 1 16,5-2-1-16,-2-2-4 0,1-2-2 15,3-3-1-15,-2 0 2 0,-3 2-5 16,3-1 1-16,-4-1-2 0,-1 3 0 0,0 1-5 15,-1-1-1-15,-1 3-2 0,-6 1-2 16,13 1-2-16,-9 3 4 0,5 2 1 16,-3 0-2-16,0 2 1 0,2-1 3 0,4 0-2 15,-2 4 1-15,5-6-2 0,-3 0 6 16,8-1 0-16,-2-2 5 0,4-2 2 16,5-4 4-16,5-1 6 0,2-7 6 15,0-3 9-15,4-7 6 0,-1 0 4 0,2-5-2 16,-3-1-2-16,10-16-3 0,-3-4-5 15,-3-2-5-15,-2-3-3 0,-4-2 1 16,-3-1-2-16,-3-4-8 0,-7 10 0 0,-3 10 3 16,-6 7 11-16,-2 3 5 0,2 5 1 15,-4 2-5-15,-4 7-5 0,0 2-4 16,-4 7-8-16,-4 3 3 0,4 4-2 0,-14 11-3 16,4 3 4-16,-2 6-2 0,-1 10-1 15,3 2 2-15,-3 6-8 0,2 6 5 16,3 1-2-16,0 3-3 0,4-6 0 15,1 0-4-15,3 0 3 0,0-4 0 0,3-6-2 16,1-1-1-16,0-3 2 0,0-3-1 16,2-2 8-16,1-6 1 0,1 0-6 0,0-5 1 15,5-1 0-15,0-3 0 0,-1-2-4 16,2-5 2-16,0-1-2 0,1-4-8 16,2-2-4-16,0-2-4 0,-3 1 4 15,6-4 1-15,-4 0-7 0,2-1-2 0,-6 3 0 16,1-1 2-16,-3 2 0 0,2 1-1 15,-2 1-5-15,-4 2-3 0,2 3 3 0,1 1-1 16,-9 0 4-16,13 7 3 0,-5 1-3 16,-2-1 3-16,1 5 8 0,-1-1-8 15,3 1 2-15,-3 1 4 0,1-1-2 16,-1 0 2-16,2-2-1 0,0 2 9 0,-1-2-4 16,2-1 0-16,-1 0 4 0,0-3-7 15,1 0 7-15,4-1 4 0,-3 0-6 0,1-3 0 16,3-1 2-16,-2 2 3 0,0-3-2 15,0 0-4-15,-1-3-5 0,0 2 2 0,2-1 2 16,-3-3 3-16,0 1-5 0,4 1-1 16,-2-4 4-16,-2 1-7 0,4-4-2 15,-4 3-5-15,0-4 2 16,3 1-3-16,-2 0-4 0,-3-4-8 0,3 3-3 16,-3-2-1-16,0 1 4 0,-1-1 4 0,0 1 4 15,-3 1-1-15,-2 1 3 0,0 1-2 16,-2 0 6-16,-2-1 3 0,0 2 4 0,-2 3 5 15,0-1 3-15,-4 3 4 0,0 0 3 16,8 3 3-16,-16 3-3 0,7 1 3 16,2 2 2-16,-1 0 7 0,4 5 1 15,0-1 5-15,-1 2-2 0,5-1 7 0,0 3 1 16,3 1 5-16,1-2-2 0,4-2 3 16,1 1 3-16,2-1-4 0,1-1 4 0,5-3-9 15,0 0 4-15,2-3-6 0,0-2-4 16,2 1-8-16,1-6 5 0,-2 0-2 15,4-4-2-15,1-2-6 0,-1-3 2 16,-4 0-5-16,2-1-1 0,-5-1-1 0,-3 1 3 16,0 1 9-16,-4 3 9 0,-4 0 7 15,0 1-4-15,-4 2-1 0,-2 2-3 0,0 4 2 16,0 0-5-16,0 0 3 0,0 0 2 16,-18 14-3-16,14-5 5 0,-1 3-1 15,1 1-5-15,2 0 2 0,2 1-3 0,2 3-3 16,5-2-2-16,-1 0-34 0,6 3-50 15,3-2-48-15,0-5-67 0,2 0-99 16,2-5-98-16,4-3-855 0,1-3 418 16,3-3 276-16</inkml:trace>
  <inkml:trace contextRef="#ctx0" brushRef="#br0" timeOffset="38169.1458">23528 2141 80 0,'22'-3'237'16,"8"-3"-9"-16,11 0-8 0,15 0-7 0,31-4-10 15,4 5-13-15,8-1-15 0,4 1-14 16,2 0-12-16,-6 4-19 0,-4-2-13 0,-4 0-10 16,-21 3-8-16,-11 0-14 15,-10-2-8-15,-5 2-15 0,-8 0-23 0,-4-3-28 16,-3 3-28-16,-7-1-34 0,-1 2-53 16,-8-1-45-16,-7 3-48 0,-6 0-506 0,0-3 239 15,-26 8 158-15</inkml:trace>
  <inkml:trace contextRef="#ctx0" brushRef="#br0" timeOffset="38423.0378">23433 2502 205 0,'-13'5'224'16,"11"-4"-8"-16,2-1-8 0,28 0-10 0,-3-1-12 16,9 1-8-16,17-3-5 0,12 1 1 15,35-1-6-15,5 0-14 0,10 2 2 16,1 0-8-16,3-4-4 0,-8 4-12 15,-4-1-12-15,-12-2 2 0,-22 2-9 0,-13-1-6 16,-14 2 0-16,-1-1 0 0,-10 1-7 16,-1 1-1-16,-9-3-2 0,0 3-5 15,-1-1-13-15,-6 1-4 0,-1 0-18 0,0-2-30 16,-4 2-42-16,-3 0-40 0,-2-2-55 16,-6 2-55-16,0 0-67 0,0 0-58 0,0 0-764 15,0 0 358-15,0 0 237 0</inkml:trace>
  <inkml:trace contextRef="#ctx0" brushRef="#br0" timeOffset="45407.2125">21463 4012 96 0,'4'-8'172'0,"-2"2"-2"0,2-1 5 16,0 1-12-16,1-1-2 0,-3 0-9 15,2 3-11-15,-2 0-15 0,0 0-16 16,-2 4-11-16,0 0-11 0,0 0-6 16,0 0-6-16,15 14-6 0,-11 1-5 15,1 0-5-15,-1 3-5 0,0 1-9 0,2 6-2 16,-2 2-4-16,-2-1-5 0,2 1-3 0,1-2-1 15,-2 0-6-15,-1-6-1 0,2-1-1 16,-4 0 5-16,4-5 21 0,-4-2 17 16,2-1 2-16,0-6-7 0,2-2-4 15,-4-2-5-15,0 0-5 0,15-21-5 0,-7 5-6 16,3-5-3-16,2-1-3 0,3-6-4 16,2-3-2-16,0 1-4 0,2 1-2 15,-3 2-2-15,1 2 0 0,-2 6-4 0,-2 1-3 16,1 4 0-16,0 3-5 0,-2 4 4 15,-1 3-4-15,4 7 1 0,-4 0-4 16,2 6 4-16,2 1-3 0,0 4 1 0,-1 1 0 16,2 2 3-16,0 1-1 0,1-3-5 15,-4 2 5-15,3-4-1 0,0 0-1 16,0-1 2-16,3-3-1 0,-2-3-1 16,1-2-2-16,2-3 5 0,-2-1-4 15,3-1 3-15,-4-3-1 0,0-2-1 0,0 0-2 16,1-5 0-16,-1 2-1 0,-2-2-1 0,-1-1 2 15,0 4 0-15,-3-1-2 0,-1 3-4 16,-5 0-3-16,3 2-4 0,-3 3-2 16,1 1 3-16,-7 0 3 0,12 7-2 15,-4 1 2-15,0 3 0 0,0 1-1 16,0 1-1-16,2-2-3 0,1 3 4 0,4-1 3 16,2-1 1-16,2-1 1 0,0-2 0 15,5-3 3-15,-6-1-2 0,6-3 0 16,-3-2 3-16,-3-1-1 0,4-2 1 0,-3-3 1 15,0-4 2-15,-4 1 1 0,-3-3-2 16,0 1-1-16,-6-5-8 0,-2 3 5 0,-4-2-3 16,-4 2-6-16,-6-3-7 0,-4 3-12 15,-5 0-13-15,2 3-20 0,-4 1-25 16,5 3-27-16,0 5-47 0,6-2-50 16,0 3-562-16,5 4 263 0,5-4 174 0</inkml:trace>
  <inkml:trace contextRef="#ctx0" brushRef="#br0" timeOffset="46008.3046">23179 4006 148 0,'-2'-5'220'16,"-5"-1"-17"-16,-3 2-22 0,-4 2-14 16,-6 2-15-16,-1 2-13 0,-7 3-17 15,-2 3-9-15,1 4-12 0,-3 3-11 16,4 4-6-16,2 2-12 0,0 1-8 0,5 3-9 15,4-1-5-15,4-2-6 0,3-1-5 16,4-3-1-16,6-5-4 0,2 0-2 0,2-6-4 16,6-1 0-16,3-6-1 0,2-2-3 15,4-3 0-15,2-7-1 0,4-2 0 16,3-9 0-16,-3 1 7 0,7-8-1 16,0-5-1-16,6-14-1 0,0-3 0 0,-5-4-3 15,-5 9-4-15,-9 4 2 0,-1 0 1 16,-2 0 8-16,-6 6 6 0,2 3 11 15,-6 7 5-15,0 3-8 0,-4 3-4 16,-2 4-8-16,-4 3-2 0,-2 10-4 0,-4 1-3 16,-6 7-2-16,2 5-4 0,-1 10-1 15,0 6 1-15,0 6 1 0,5 5-3 0,1 0-1 16,6 3-1-16,6 0 0 0,2-1 2 16,5 6-5-16,7-4-5 0,2-1 8 15,6-6 0-15,1-2-4 0,1-8 0 16,1-2 1-16,2-6-3 0,-1-2 4 0,1-5-5 15,-3-4 5-15,2-2-3 0,-1-4-1 16,0-2-1-16,-3-6-2 0,1-1-2 0,-5-3 2 16,-2 1-1-16,-2-4-3 0,-5 2 2 15,-2-1-2-15,-2 3-2 0,-6 4 0 16,-2 0 0-16,-4 3 0 0,-4 3 0 16,8 3 1-16,-18 3 0 0,9 3 0 0,-3 3 2 15,1 2 0-15,2 3 3 0,3 1 2 16,2 0 2-16,4 2-3 0,2 2 2 15,4 0 4-15,5 2-2 0,6-2-3 16,0-1-9-16,7 0-8 0,0 0-30 0,4-5-44 16,6 0-54-16,6-1-56 0,0-5-60 15,4-3-637-15,1-4 303 0,1 0 200 0</inkml:trace>
  <inkml:trace contextRef="#ctx0" brushRef="#br0" timeOffset="46517.1758">24697 3865 144 0,'-6'0'203'15,"6"0"-11"-15,-16 6-14 0,6 3-15 0,2 4-10 16,-3 5-8-16,0 0-13 0,1 4-8 16,1 3-9-16,1-3-9 0,4 5-8 15,0-2-4-15,0-1-7 0,4-3-8 0,0 0-9 16,0-2-2-16,2 0-5 0,2-3-2 15,0-1-6-15,2-2-1 0,2-1-8 16,3-5 2-16,2 1-6 0,-2-4-3 0,1-2-2 16,2-2-12-16,2-2 5 0,0-2-5 15,2 0-3-15,-1-3-4 0,3 2 1 16,0-6-5-16,-4 4 0 0,2 1 1 16,-4-1-2-16,1 0-5 0,0 3-2 0,-4 1-5 15,-3-1 1-15,2 4-1 0,2 2-1 16,-2 2 0-16,0 0 0 0,1 4 1 0,-3 0 1 15,3 2 0-15,0 3-2 0,-3-5 1 16,0 2 0-16,2-1 3 0,-2-1-2 16,-2 0 3-16,0-1 4 0,2-1 2 15,1-2 4-15,2-2-1 0,-1-2-3 0,3-2-1 16,2 0 1-16,2-4-3 0,-3-2-5 16,6 1 4-16,1-1-1 0,0-1-1 0,-4 3-1 15,2 0 0-15,-2 0-6 0,-2 4 2 16,-1-1-2-16,-1 3-1 0,4 4 2 15,1 0-5-15,-4 3 4 0,3 1 2 16,2 3 0-16,0 2-1 0,0-1 1 0,-2 1-3 16,2 1-12-16,-4-5-23 0,0 1-25 15,-1-3-27-15,2-1-37 0,-4-2-61 16,-4-3-630-16,3-2 278 0,-4-6 184 0</inkml:trace>
  <inkml:trace contextRef="#ctx0" brushRef="#br0" timeOffset="46775.6029">24813 3476 47 0,'-11'2'168'0,"3"0"-6"0,6 2-7 16,2 1-13-16,0-5-10 0,6 10-11 15,2-7-6-15,4 0-7 0,0-1-7 0,1 0-6 16,-1-2-2-16,1 0 3 0,0-4 3 15,-5 0-6-15,0-2 4 0,0 3-2 16,-6-5-10-16,-2 2-7 0,0 6-11 16,-12-10-12-16,2 7-5 0,-2 1-11 0,-1 2-19 15,-2 0-31-15,-2 4-39 0,2 2-57 16,2 1-56-16,3 2-511 0,4 0 229 0,2 0 151 16</inkml:trace>
  <inkml:trace contextRef="#ctx0" brushRef="#br0" timeOffset="51927.807">26422 4288 10 0,'-6'-4'226'0,"2"-2"-16"0,2 1-22 16,2-5-17-16,2-3-19 0,4-5-16 16,4 0-5-16,7-11-5 0,6-8-2 15,14-13-5-15,3-4-9 0,4-2-5 0,-1-3-11 16,-1 7-10-16,0 0-7 0,-10 11-5 15,-7 5 1-15,-4 9-2 0,-1 4 3 16,-8 3-3-16,0 3-6 0,-5 6-8 0,-2-1-3 16,-3 5-8-16,-4 1-4 0,-3 0-4 15,-4 6-5-15,9 0-5 0,0 0-1 16,-18 6-6-16,14 1 1 0,2 3-4 16,2 1-1-16,4 3-3 0,2 3 1 0,2 1-1 15,3 3-3-15,0 2-1 0,-1 1-4 16,1-2 5-16,-5 3-3 0,-2-2-1 15,-2 2 1-15,-2-2-4 0,-4 0 2 0,-4 0-6 16,-1-3 5-16,-1-1 1 0,-3-1-2 16,4-3 2-16,3-4-1 0,0-3 1 15,2-2-4-15,2-2-4 0,2-4-4 0,0 0-7 16,14-18 3-16,3 4-3 0,6-5-2 16,3-2 1-16,1-3 0 0,3 3-2 15,-5 2 6-15,1 0-1 0,-5 4-1 16,-2 0 3-16,-4 3 1 0,0 3 0 0,-3 1 1 15,-3 4 3-15,-1 4 1 0,-8 0-2 16,13 8 1-16,-6 1 2 0,-1 1 2 0,0 3-1 16,0 1-1-16,0 1 2 0,3 0-2 15,2 2 4-15,1-1 1 0,1-2 1 16,2 1 0-16,0-5 2 0,-1-1 2 16,6-3-1-16,-1-3-2 0,0-2 1 0,0-1 0 15,-1-3 0-15,2-1-1 0,3-3-1 16,-2-1-3-16,-4 2 6 0,3-5-2 0,-4 0-2 15,-3 4 1-15,2 0 0 0,-3-1-2 16,-1 4-1-16,-3 1-3 0,1 1 4 16,0 2-1-16,1 2 0 0,-2 1 0 15,1 2 2-15,0 6-1 0,1-1-2 0,1 5-2 16,-1-5-13-16,3 7-24 0,-2-3-25 16,3 2-28-16,4-1-29 0,-2-2-49 15,1-2-55-15,2-1-531 0,2-2 257 0,1-5 170 16</inkml:trace>
  <inkml:trace contextRef="#ctx0" brushRef="#br0" timeOffset="52156.5502">28181 3785 215 0,'-6'-3'258'0,"-1"0"-11"0,-2 1-19 15,9 2-15-15,-20 7-15 0,4-2-12 16,2 7-17-16,-1 3-10 0,0 1-10 15,2 5-15-15,-1 0-13 0,4 4-10 0,-2-3-11 16,4 3-11-16,2 0-7 0,4 0-10 16,2-2-14-16,2-2-22 0,2-2-31 15,4 2-36-15,0-6-29 0,6 1-31 0,4-3-34 16,4-3-51-16,-3-5-49 0,7-3-497 16,0-4 246-16,4-2 161 0</inkml:trace>
  <inkml:trace contextRef="#ctx0" brushRef="#br0" timeOffset="52981.6928">28625 3837 220 0,'-6'-6'230'0,"0"2"-6"0,-3 2-4 15,1 0-12-15,8 2-12 0,-21 6-11 16,5-1-10-16,4 7-13 0,0-1-11 16,-2 5-10-16,2-1-14 0,3 4-11 15,1 0-11-15,2 1-12 0,4 0-9 0,2-1-9 16,4-1-3-16,4 0-8 0,3-1-9 15,6-2-4-15,2-3-5 0,1 0-5 0,6-5-10 16,2-3-9-16,-1 0-2 0,-1-4-4 16,1-2 2-16,1-2-4 0,-2-2-2 15,-4-1-2-15,2-3 1 0,-1-3-3 16,-4 1 3-16,-2-3-3 0,-5 1 0 0,0 0 0 16,-4 1-1-16,-4-2 5 0,0 7 1 15,-2-5 2-15,-2 5-3 0,-4 2-1 0,0 0-1 16,-2 1-3-16,6 5 3 0,-16 5-1 15,8 1 0-15,-2 3-4 0,4 3 2 16,-3-1-1-16,4 4-1 0,1 1 3 16,4 1-2-16,2-2 2 0,3 2-3 0,3-2 2 15,3 0-3-15,3-1 1 0,4-3-1 16,3-1 1-16,2-5-1 0,2 1-2 16,1-6 1-16,6-2-2 0,-3-2-1 15,1-3-1-15,4-1-2 0,-3-5-6 0,1 1-1 16,-4-5 1-16,-3 2-4 0,-4 0 3 15,-4 2-1-15,-5 2 3 0,2-1 0 0,-4 3 0 16,-2-2-1-16,1 4 3 0,-3 2-5 16,1-1 3-16,1 1-2 0,-1 3-9 15,-7 2 1-15,16 7-2 0,-7-3 4 16,2 2-2-16,1 1 3 0,1 2 2 0,-2 1-1 16,3 2 3-16,-3-1-3 0,-1 2 1 15,-1-1 2-15,-4-1 0 0,-1 0 1 16,-2 1 2-16,-4-3 0 0,0 1 5 0,-3-1 6 15,1-1 6-15,2-2 8 0,-3-1 1 16,3 1 1-16,2-6 1 0,0 0-4 16,0 0-8-16,0 0-5 0,11-17-5 0,0 5-12 15,1-1-5-15,6-4-6 0,2-6-3 16,1 0 0-16,3 0 3 0,-6 0 0 16,2 3 4-16,-3 1 2 0,-2 1-3 15,-5 5 6-15,1 2 3 0,-5-1 1 16,0 3-2-16,-4 1 4 0,-2 2 0 0,0 2-1 15,0 4 3-15,0-5 1 0,0 5 2 0,0 0-3 16,0 0 4-16,0 0-2 0,14 13 1 16,-8-7-2-16,4 0 3 0,1 1-1 15,2 3 2-15,-1-2 2 0,1 1-3 16,-3 0 3-16,2 1-3 0,-2-2 3 0,-4 0 4 16,-2 3 2-16,-2-4 3 0,-2 3 1 15,-2-1-3-15,-2 1-2 0,-4 2-1 16,-3-4 0-16,2 0 1 0,-1 0-11 15,2-2-28-15,-1 0-35 0,5-1-34 0,0-1-42 16,-1-2-38-16,5-2-18 0,0 0-514 16,0 0 243-16,17-17 161 0</inkml:trace>
  <inkml:trace contextRef="#ctx0" brushRef="#br0" timeOffset="53243.1584">29916 3913 331 0,'11'-6'50'16,"0"2"14"-16,-7 2 6 0,2 0 4 15,-6 2 20-15,0 0 12 0,7 10 2 0,-5-3-2 16,0 1-9-16,-2 0-3 0,2 1-4 15,2 1-7-15,-2-1 0 0,4 2-2 16,4 2-4-16,-2-5-3 0,4 3-2 0,1-2-3 16,4-2 1-16,0-1 6 0,-1-2 4 15,4-1 6-15,1-3 4 0,-4-1 1 16,2-1 3-16,-2-4-2 0,0 0 0 0,-5-2 0 16,2-3-8-16,-4 1-8 0,-4-2-8 15,-2-1-9-15,-4-2-7 0,-2 2-6 16,-4-1-1-16,0 4-11 0,0-2-8 15,-6 3-19-15,2 1-25 0,-2 0-27 0,1 1-32 16,-2 3-27-16,5-2-47 0,-3 5-18 16,3-2-45-16,-1 2-604 0,2-3 278 15,7 4 184-15</inkml:trace>
  <inkml:trace contextRef="#ctx0" brushRef="#br0" timeOffset="53752.1212">30153 3846 697 0,'16'-2'-14'0,"2"2"24"0,-2-2 26 0,2 2 22 15,1 0 17-15,1 0 14 0,-4 0 6 16,4 2 5-16,-2 0-4 0,1 2 1 15,-2-1-2-15,2 3-8 0,-1 2-6 16,-4 3-7-16,1-1-5 0,0 0-8 0,-5 1-5 16,1 0-5-16,-3 1-8 0,-1-5-3 15,-3 2 0-15,-2 0-4 0,3-2-4 16,-5 0 0-16,2 0 1 0,-2-3-1 16,2-1-5-16,-2-3 0 0,0 0-5 0,0 0-1 15,0 0-6-15,18-9 2 0,-9 3-7 16,4 0-2-16,2-1-5 0,-1-2-3 15,8-1-5-15,-2 0-1 0,6 0 0 0,-3-1 0 16,3-1-1-16,8 1 1 0,0 0 7 16,-1-3-6-16,1 1 3 0,-6-1 10 15,-3 3 4-15,-3-1 6 0,-4-1 4 0,-2 1 10 16,-4 1-2-16,-4 1-2 0,-3 1-4 16,-5 1 3-16,-5 3 0 0,1-1 1 15,-2 5 1-15,0-1-6 0,6 2 0 0,-12 0-6 16,12 0 2-16,-8 9-2 0,4-2-1 15,6 4-1-15,-2-3-5 0,2 4-1 16,2 1-6-16,3 1 1 0,0-1-3 16,-1 2-6-16,-2-1 1 0,0 1-3 0,-2 0 4 15,0 0 0-15,-4-1 1 0,-2 0 2 16,-2 0-1-16,-2-1 1 0,-6-1 2 16,0 1-1-16,-3-1 2 0,0-2 2 0,0-2 0 15,2-2 2-15,0 1-5 0,1-2 6 16,1-1-4-16,0 0 0 0,5-2 1 15,-3-1-1-15,3 2-3 0,-1-3-10 0,0 2-8 16,9-2-13-16,-12 0-11 0,12 0-23 16,-10 0-21-16,10 0-37 0,-10-2-58 15,6-2-578-15,4 4 257 0,-6-8 171 0</inkml:trace>
  <inkml:trace contextRef="#ctx0" brushRef="#br0" timeOffset="55657.2485">7219 5797 94 0,'7'-13'165'0,"-3"1"-16"0,2 4-21 0,1 4-11 16,1 3 11-16,-8 1-2 0,21 8 4 15,-11 4-5-15,4 4-3 0,-4 5-5 16,3 4-8-16,-2 7-7 0,-1 0-9 0,3 1-7 16,-5-1-10-16,5 1-7 0,2-1-5 15,1-4-5-15,4-1-6 0,3-6-3 16,5-4-5-16,4-3-4 0,-3-9-3 0,5-3-4 15,2-4-1-15,2-6-2 0,-3-5-3 16,4-4-5-16,-3-6-2 0,-2-6-1 16,-6 1-1-16,-3-6-1 0,-2-2 0 15,-6-3 5-15,-3 9 10 0,-2-3 5 0,-6 10 7 16,0-1 2-16,-2 5-1 0,-2 3-6 16,-4 5-7-16,0 6-4 0,-4 5 1 0,6 0 5 15,-22 25 4-15,8 2 6 0,-5 18 3 16,-7 25-3-16,5 14 3 0,-4 27 2 15,3 9-3-15,4 9-4 0,3-2-7 16,4-1 0-16,7-25-4 0,6-8 0 0,5-4-4 16,5-11-4-16,5-8-3 0,0-17-1 15,2-11-2-15,0-6 3 0,0-10 11 0,2-4 2 16,1-6 10-16,-2-9 4 0,0-5 6 16,-1-4 3-16,-2-5 2 0,2-6 1 15,-5-6-9-15,-2-6-5 0,-4-8-5 16,-4-5-5-16,-6-6-5 0,-4-8-5 0,-10-14-1 15,-7 1-5-15,-4 5-2 0,-5-1-3 16,-4 10 0-16,-6 4-4 0,2 1-17 0,1 11-19 16,3 9-20-16,2 0-21 0,7 5-26 15,-1 2-27-15,3-2-34 0,2 1-33 16,4 6-34-16,4-4-32 0,-2 3-24 16,5-5-692-16,-4-1 329 0,2-7 217 0</inkml:trace>
  <inkml:trace contextRef="#ctx0" brushRef="#br0" timeOffset="55781.2506">7147 5678 157 0,'-12'-21'152'0,"-1"5"-7"0,5 3-18 15,4-1-19-15,4 4-12 0,6 3-37 0,4-1-44 16,7 3-37-16,9-1-44 0,8 3-197 16,10 3 90-16,3 3 59 0</inkml:trace>
  <inkml:trace contextRef="#ctx0" brushRef="#br0" timeOffset="56185.2208">9044 5669 121 0,'-9'36'243'0,"1"2"-13"15,2 3-16-15,0-2-17 0,2 15-12 16,2 1-15-16,-2 5-13 0,2 1-15 15,2-1-14-15,2-3-11 0,2-2-12 0,-2-11-11 16,0-2-8-16,0-4-6 0,0-9 5 16,0-4 13-16,0-6 5 0,0-5-7 15,0-3-10-15,0-8-8 0,0-3-10 0,-2 0-7 16,13-15-3-16,-5 3-10 0,5-5-6 16,4-3 1-16,5 0-6 0,0-1-8 15,6 0-1-15,-1 2-5 0,5 2-6 16,0 4 1-16,0 1-5 0,-5 5-3 0,-1 4 1 15,-1 3 1-15,-4 3-1 0,2 2-1 16,-3 5 2-16,-4 1 2 0,-3 3-5 0,-6 3 7 16,-3 0 0-16,-4 0 3 0,-4 2 2 15,-7 1 1-15,-6 3-4 0,-2-1-4 16,-4 0-5-16,-3-4-23 0,1 1-26 16,1-6-27-16,6-1-38 0,3-3-39 0,2-3-56 15,4-2-37-15,1-2-25 0,6-2-573 16,2 0 284-16,0 0 187 0</inkml:trace>
  <inkml:trace contextRef="#ctx0" brushRef="#br0" timeOffset="56867.2205">9484 6454 49 0,'11'2'133'0,"-2"2"22"16,1-3 5-16,0 1 9 0,6-4 1 0,0 1-3 16,3-3-7-16,5-2-10 0,0-3-13 15,9-4-22-15,-4-4-11 0,1 3-9 0,-3-5-8 16,-3 0-7-16,-1-1 0 0,-6 3-4 15,-2-2 3-15,-3 2-5 0,-6 2-3 16,-3 0-5-16,-6 3-9 0,-1 4-4 16,-4 1-7-16,-4 3-4 0,-2 4-4 0,-2 6-4 15,-1 2-2-15,0 3-4 0,0 5-1 16,3 2 0-16,0 3-2 0,4 0-4 0,4 0 0 16,4-2-4-16,4 0 0 0,0-4 1 15,6 2-3-15,2-3 2 0,10-4 0 16,1-3 2-16,0-2-4 0,0-4-1 15,9-2 0-15,-2-8-2 0,3 0-1 0,1-4-2 16,-2 0 0-16,-1-5-1 0,-3-1-2 16,-4 0 2-16,-2 4-1 0,-3-2 2 0,-4 3 4 15,-1 1 1-15,1 3-2 0,-3-1-2 16,2 1-2-16,0 4 1 0,4 2-3 16,2-1-3-16,1 4-2 0,2 1 9 15,2 3-8-15,5 1 2 0,-1 2 0 0,-1 3 0 16,2 1 0-16,-6 1-2 0,0 2 3 15,-3 1 3-15,-7 1 4 0,-4 0 0 0,-5 2 1 16,-3 0 0-16,-7-1 0 0,-1 3-3 16,-7-1 0-16,1-2-1 0,-2-3-1 15,0 1-14-15,0-5-15 0,4 1-29 16,-2-6-26-16,3-2-28 0,2-4-26 0,3-2-12 16,4-6-7-16,2-1-2 0,2-5-2 15,2-8 4-15,5-2 0 0,4-10 2 0,1-5 5 16,4-7 10-16,2-17 8 15,2 3 15-15,-3 7 30 0,-5 9 31 0,-1 1 19 16,-2 10 30-16,-1 2 35 0,-4 8 23 16,3 1 12-16,-4 5-4 0,1 5-2 0,-4 6 16 15,0 3 10-15,-2 5 9 0,0 0 7 16,0 0 5-16,2 27 2 0,0-8 2 16,0 5 1-16,5 5-1 0,-1 5-8 15,0 7-5-15,5 0-13 0,2 5-6 0,1-4-9 16,4-1-3-16,2 2-7 0,2-7-11 15,-1 0-18-15,-1-7-26 0,2-2-29 16,-3-6-36-16,5-1-50 0,-6-7-41 0,2 1-38 16,0-4-55-16,-4-4-578 0,-6-5 278 15,1-1 183-15</inkml:trace>
  <inkml:trace contextRef="#ctx0" brushRef="#br0" timeOffset="57007.1209">10623 6229 64 0,'0'-12'147'0,"2"1"-2"15,4-1-13-15,2 2-11 0,8-1-12 16,1 1-12-16,4-4-11 0,2 3-35 16,1 1-31-16,1 0-35 0,0 3-34 0,0 1-36 15,-1 0-195-15,2 4 95 0,-6 1 63 16</inkml:trace>
  <inkml:trace contextRef="#ctx0" brushRef="#br0" timeOffset="57155.3007">11108 6244 56 0,'2'6'218'0,"0"0"1"0,0-1-2 16,-2-5-8-16,4 6-10 0,-2-2-14 16,-2-4-15-16,4 4-17 0,-4-4-18 15,0 0-27-15,0 0-41 0,0 0-46 16,0 0-52-16,12-9-64 0,-12 9-72 0,0-10-399 16,0 4 192-16,0-2 127 0</inkml:trace>
  <inkml:trace contextRef="#ctx0" brushRef="#br0" timeOffset="57433.226">12150 5625 52 0,'-14'-15'243'0,"4"3"-16"0,-1 6-25 16,1 5-21-16,-1 5-6 0,0 4 0 15,1 5-10-15,0 6-12 0,1 3-7 0,2 5-9 16,3 4-5-16,2 7-6 0,4 4-7 16,0 10-7-16,2 0-4 0,1 8-11 15,2-3-3-15,1 19-9 0,-2-11-9 16,-2-8-8-16,-2 0-26 0,0-4-23 0,-2 1-31 16,-4-10-41-16,0 0-38 0,-2-7-32 15,-2-2-43-15,-2-3-46 0,-2-10-563 0,0-3 264 16,-3-2 174-16</inkml:trace>
  <inkml:trace contextRef="#ctx0" brushRef="#br0" timeOffset="57982.2179">11798 6318 50 0,'33'-18'145'16,"1"2"-4"-16,0 3-6 0,0 2 1 15,3 1-4-15,0-1 7 0,1 0 11 0,-2 2-3 16,0 0-3-16,-1 2 1 0,-6-2 0 15,-4 4-3-15,-2 0-2 0,-3-1-1 0,-4 1-3 16,2 2 2-16,-4-1-3 0,-1 1-9 16,-2 0 4-16,1 2-5 0,-3-1-2 15,-1 0-11-15,2 2-5 0,-2-2-1 16,-8 2-9-16,12-2 1 0,-6 0-3 0,0 0 3 16,-6 2 3-16,9-2 5 0,-9 2 4 15,11-2 4-15,-11 2 7 0,6-1 8 0,-6 1 7 16,6-3 11-16,-6 3 2 0,0 0 2 15,5-3-22-15,-5 3 2 0,0 0-2 16,0 0 14-16,0 0-9 0,0-6-4 0,0 6-13 16,0 0-5-16,0 0-15 0,-13-6-13 15,9 4-4-15,-5 1-12 0,9 1-4 16,-15-3-5-16,9 3-7 0,-2-1-8 0,8 1 1 16,-14-2-4-16,14 2-7 0,-12-2-7 15,12 2-2-15,-8 0-2 0,8 0-6 16,-9-2 0-16,9 2-4 0,-6-2 6 0,6 2-5 15,0 0-4-15,0 0 3 0,0 0-2 16,0 0 1-16,0 0-3 0,0 0 0 16,0 0-1-16,0 0-1 0,0 0-5 0,0 0 9 15,0 0-5-15,0 0-4 0,0 0 7 16,0 0-5-16,0 0 2 0,0 0 0 0,0 0-3 16,0 0-1-16,0 0 2 0,21-4 2 15,-21 4 0-15,0 0-6 0,6-2-2 0,-6 2-37 16,0 0-31-16,0 0-49 0,2-7-65 15,-2 7-59-15,-8-10-49 0,4 5-40 16,2 1-55-16,0-2-55 0,2 6-1192 16,4-10 556-16,0 5 366 0</inkml:trace>
  <inkml:trace contextRef="#ctx0" brushRef="#br0" timeOffset="58428.1222">13590 5547 94 0,'-4'-6'239'0,"0"3"-30"0,2 1-18 16,2 2-20-16,0 0-7 0,8 13-7 15,8 2-8-15,2 0-14 0,8 9-12 16,11 2-10-16,19 10-10 0,7 2-9 16,8 0-8-16,19 10-9 0,-9-12-8 0,18 6-5 15,3-4-5-15,-18-5-9 0,-3-5-4 16,-5 1-3-16,-6-2-5 0,-20-7-6 0,-9-2-4 16,-9-5 1-16,-6 2 3 0,-8 0 8 15,-8 3 7-15,-5-1 7 0,-14 5 3 16,-9 4 2-16,-16 5 3 0,-21 9 3 15,-9 3 3-15,-5-5-2 0,-4 0 6 0,-3-3 3 16,4 1 1-16,-2-2-1 0,0-4-10 16,4 1-5-16,4-5-3 0,13-3 2 0,11-5-15 15,8-4-3-15,1-1-6 0,5 1-20 16,4-3-30-16,6 1-23 0,-3-3-34 16,5-1-41-16,4-2-44 0,0 1-53 0,2-1-56 15,2 0-726-15,2-4 337 0,2-1 223 16</inkml:trace>
  <inkml:trace contextRef="#ctx0" brushRef="#br0" timeOffset="59268.202">16668 5722 63 0,'8'2'160'0,"-8"-2"-5"16,0 0-5-16,13-7-4 0,-8 3-7 15,1-4-6-15,0 1-5 0,3-3-8 16,-3-3-4-16,0-2-1 0,3-6-7 15,-2-1 1-15,-1-3-1 0,-2-1-6 0,-2-1-8 16,0-3-5-16,-2-1-7 0,-2 3-4 16,-2 0 0-16,0-2 0 0,-2 5-7 15,-4 3-1-15,0 1-6 0,0 2-12 0,-3 7-4 16,-2 5-5-16,2 7-2 0,-5 6 1 16,-2 9 0-16,1 10 1 0,-4 10 2 15,2 8 0-15,-5 18 2 0,3 2 0 16,4 6-2-16,4-1 2 0,5-5-7 0,4-8-1 15,-4 23-7-15,4-13 3 0,2-6-10 16,2-2 2-16,-2 2-7 0,-2-3-14 0,2 0-20 16,-6-2-23-16,2-3-35 0,-2-3-45 15,-1-3-43-15,3-3-39 0,-1-9-35 16,1-7-628-16,-1-2 293 0,-1-6 193 16</inkml:trace>
  <inkml:trace contextRef="#ctx0" brushRef="#br0" timeOffset="59459.2743">15957 6336 168 0,'0'-10'217'15,"4"2"-15"-15,5-3-15 0,3 1-10 0,10-3-13 16,6 0-10-16,5-1-13 0,11-1-9 16,1 1-17-16,3 0-6 0,4 0-11 15,-2 0-10-15,1 6-12 0,-2-4-34 0,-7 5-37 16,-4-1-46-16,3 2-57 0,-10 0-73 15,1 5-430-15,-4-3 205 0,-6 4 134 16</inkml:trace>
  <inkml:trace contextRef="#ctx0" brushRef="#br0" timeOffset="59637.086">16918 6317 252 0,'13'-2'242'15,"3"0"-18"-15,10-4-21 0,2 1-18 16,7-3-24-16,3 0-12 0,-1-1-19 16,3 1-38-16,0 0-45 0,1 0-59 15,-3 2-61-15,-3-5-75 0,1 6-346 0,-8-3 168 16,-1 1 111-16</inkml:trace>
  <inkml:trace contextRef="#ctx0" brushRef="#br0" timeOffset="60308.2035">18118 5286 39 0,'4'-23'303'0,"1"7"-29"15,-3 4-20-15,-2 2-31 0,0 7-24 0,0 3-14 16,0 0-3-16,-2 26-6 0,-3 3-15 16,-1 7-6-16,2 5-13 0,-2 11-13 15,1 5-14-15,1 3-7 0,2 1-13 0,2-1-6 16,4 1-9-16,3 15-6 0,5-4-7 15,3-18-8-15,0-8-7 0,2-4-5 16,-1-3-8-16,8-7-1 0,-5-6-4 0,5-3-5 16,-2-6-4-16,6-2-6 0,-5-7-4 15,5-3-6-15,0-2-6 0,1-3-4 16,-1-4-14-16,2-4-6 0,1-4-9 0,1-1 1 16,-2-2-3-16,-2-2-2 0,-2 0 4 15,-5 1 0-15,-1 3 3 0,-4 0 2 16,-2 3 3-16,-2 1-2 0,-2-1-2 0,-1 4 1 15,-3 3 2-15,3 1 4 0,-9 2 3 16,13 5 0-16,-7 1 3 0,0-1 2 16,2 6 2-16,4-2 3 0,-2 2 0 0,0 0 4 15,3-1 0-15,4 4 0 16,2-3 3-16,0 0-1 0,0 3-11 0,3-5-23 0,-6-1-31 16,3-2-34-16,3-3-40 0,-4 0-35 15,2-3-35-15,-4-4-537 0,-1-2 254 16,0-4 167-16</inkml:trace>
  <inkml:trace contextRef="#ctx0" brushRef="#br0" timeOffset="60432.2912">18715 5595 59 0,'-9'-3'106'0,"3"2"-25"0,6 1-36 15,0 0-41-15,0 9-105 0,0-9 35 0,15 16 22 16</inkml:trace>
  <inkml:trace contextRef="#ctx0" brushRef="#br0" timeOffset="61156.275">19201 5814 129 0,'5'6'207'0,"0"-1"-20"15,-5 1-11-15,2-1-12 0,0 6-12 0,2-1-13 16,-2 6-11-16,0-1-9 0,2 2-12 15,-2 0-8-15,3 3-12 0,-1-3-7 0,-2 0-8 16,2-1-7-16,-2 1-5 0,2-4-7 16,-1-1 0-16,-1-4 3 0,0 3 15 15,0-4 6-15,2 0 14 0,-1-1 5 16,-3-1-4-16,4-2-11 0,-4-3-9 0,0 0-5 16,0 0-10-16,16-6-3 0,-7-2-8 15,-2 1-7-15,3-3-1 0,-2-1-6 16,3-3-2-16,0 3-3 0,1-3-6 0,-1 3 0 15,1 1-2-15,0-2-6 0,0 5-1 16,-2 0-3-16,1-1-2 0,-2 5-2 16,1-1-1-16,1 4 0 0,-3 0-1 0,2 1 0 15,2 5-5-15,-4 0 4 0,0 2 3 16,2-1-1-16,0 3-2 0,-2-2 2 16,0 0 0-16,-2 0 1 0,3-2-3 15,-3-1 3-15,1 1 0 0,-1 0-1 0,1-1-1 16,-3-2 5-16,2 0 2 0,0-2-2 15,0 0 1-15,-6-1-1 0,20-2-2 16,-10-1-6-16,3 0 4 0,0-3-1 0,2 1-3 16,-1-1 3-16,0 1-5 0,2-1 0 15,-4 1-1-15,-1 1-4 0,0 2-11 16,-3-2 4-16,1 4-4 0,-1-1 3 0,-8 1 5 16,18 2-3-16,-10 4 3 0,0 0 0 15,2 0-1-15,-1 1 0 0,2 2-3 16,-1 0 0-16,3-2 2 0,0 1 0 15,0 1-3-15,1-2 6 0,1-1 2 0,2-3 1 16,0 1-4-16,0-2 7 0,4-2 0 16,-1-2 1-16,-2 0-2 0,1-2 4 0,0-2-4 15,0 1 4-15,1-1-3 0,-4-2-2 16,4 0-2-16,-6-3 1 0,1 4-2 16,0-3-1-16,-2 1 2 0,-3 1-2 15,0 0-1-15,-1 3-1 0,0-1 2 0,-1 2-5 16,-2 1 1-16,1-1-1 0,-1 2 1 15,-6 2 0-15,13 2 3 0,-7 2 2 0,3 0 1 16,-3 2-3-16,2-1 6 0,0 2 4 16,4 0-3-16,0-1 2 0,-1 2-3 15,2 0-2-15,-3-2-18 0,1-1-26 16,-1-1-29-16,-2 1-44 0,4-4-58 0,-4-1-638 16,-8 0 279-16,14-6 184 0</inkml:trace>
  <inkml:trace contextRef="#ctx0" brushRef="#br0" timeOffset="61285.3069">20015 5600 148 0,'-13'-11'159'0,"4"6"-25"16,3-4-12-16,4 6-55 0,2-3-42 0,4 0-45 16,0 0-196-16,5 3 73 0,0-3 49 15</inkml:trace>
  <inkml:trace contextRef="#ctx0" brushRef="#br0" timeOffset="61507.8541">20516 5082 213 0,'2'-2'201'16,"-2"2"-13"-16,0 0-6 0,2 18 2 0,-2-2-7 16,-2 5-8-16,4 10-9 0,-4 9-3 15,2 2-11-15,2 9-14 0,2 4-6 16,3 1-14-16,-2 1-7 0,3-1-12 0,2-4-7 15,1 1-9-15,4-4-15 0,-2-4-25 16,-1-1-26-16,-2-7-28 0,4-6-31 16,-4-2-34-16,0-6-38 0,1 0-36 15,-2-8-43-15,-3-3-480 0,3-3 231 0,-5-3 152 16</inkml:trace>
  <inkml:trace contextRef="#ctx0" brushRef="#br0" timeOffset="61749.3276">20658 5760 96 0,'7'-13'160'0,"3"2"-6"0,7-5-9 0,3 3-12 16,0 0-10-16,2 1-2 0,3-1-3 15,3 4-8-15,-4-1-1 0,2 1-7 16,-3-1-9-16,1 4-4 0,-8-2-4 16,2 2-5-16,0 1-4 0,-3 2 5 15,0-3-1-15,0 1-4 0,-5 2-5 0,2-1-4 16,-4 0-5-16,2 2-8 0,-2-2-4 0,-1 2-6 15,0 1-10-15,-7 1-19 0,12-5-17 16,-5 4-24-16,-7 1-26 0,8-2-27 16,-2-1-32-16,-6 3-40 0,8-1-532 15,-8 1 232-15,0 0 154 0</inkml:trace>
  <inkml:trace contextRef="#ctx0" brushRef="#br0" timeOffset="66836.0906">21774 5694 49 0,'4'-2'139'16,"-4"2"-15"-16,10 0-11 0,-10 0-2 16,19 11-6-16,-5 3-5 0,-2 3-4 15,0 2-9-15,6 7-6 0,-4 1-16 0,-1 3 7 16,0 3-9-16,-2 0-3 0,-1-3-5 15,-2 1 0-15,-2-5 1 0,2-4 7 16,-4 2 6-16,-2-6 12 0,2-2 13 16,-2-1 9-16,0-3 15 0,0-1 2 15,0-3-11-15,-2-2-5 0,0-6-11 0,0 0-6 16,0 0-14-16,0 0-8 0,2-22-8 0,4 9-17 16,3-6-4-16,4-4-23 0,2-5-23 15,1-2-23-15,6-3-30 0,1-2-24 16,0 1-24-16,2 3-30 0,-3 3-24 15,-1 6-20-15,-2 4-482 0,0 5 227 16,0 1 149-16</inkml:trace>
  <inkml:trace contextRef="#ctx0" brushRef="#br0" timeOffset="67625.6519">22512 5932 6 0,'13'-6'137'16,"0"-2"-4"-16,1-1-7 0,0-1-10 15,0-1-7-15,-1 0 11 0,-1-1 1 16,-1 0-3-16,-2 0-1 0,-3 0-3 16,0 0 4-16,-4 4-7 0,0-3-7 0,-2 4-10 15,-2 1-12-15,-4 5-2 0,-2-2-12 16,8 3-7-16,-24 8-6 0,11-2-7 16,1 5-4-16,2-1-2 0,0 3-5 15,2 2 0-15,2-2-7 0,2 3-4 0,2-3-3 16,2 0 1-16,6 1 0 0,0-3-1 15,4-1 0-15,6-2-1 0,-2-3-2 0,8-1 1 16,-1-4 0-16,5-4 1 0,3-1-3 16,3-5 1-16,2-5-1 0,4-3-4 15,0-4 1-15,-1-5-7 0,12-13 3 16,-5-3-1-16,-1-2-1 0,-5-2-3 0,-8 6 0 16,-7 4 1-16,-6 6 1 0,0 1 1 15,-4 3 6-15,-2 6-2 0,-1 2 0 0,-4 4-6 16,0 3-4-16,1 5-1 0,-4 3-1 15,-3 4-1-15,0 0 3 0,2 26 0 16,-4-5-2-16,-3 8 4 0,0 5 1 16,1 4-3-16,-2 3-3 0,-2-1 6 0,4 2 0 15,-3-5-1-15,1-1-1 0,1-1 0 16,1-6 0-16,0-5-1 0,0-1 4 16,0-4 4-16,2-2 7 0,-1-1 6 15,3-5 2-15,-2-1-3 0,2-6-3 0,0-1-4 16,0-3-3-16,0 0-2 0,0 0-2 15,13-17-4-15,-5 7-2 0,1-1 0 0,2 0-2 16,-1 1-2-16,-2 0-1 0,3 3-1 16,-4-1-6-16,1 3-2 0,-2 1-2 15,3 0 1-15,-3 4-1 0,-6 0 1 16,19 6 5-16,-6 1-4 0,-1 1-5 0,2 1 2 16,0 1-6-16,3 3-1 0,0-3 3 15,2 1 4-15,0-1-1 0,2 0 1 16,-2-6 4-16,0 2-1 0,0-3 5 0,-1-1 1 15,0-4 2-15,2-2 1 0,-2-1 5 16,1-2 0-16,-1 0 2 0,-4-3-2 16,1 1 3-16,0-5-3 0,-3 3 0 15,1-2 1-15,-2 3 1 0,0-1 2 0,-3 1 0 16,0 2-3-16,-2 4 1 0,2-5-2 16,-2 6-7-16,-2 1 6 0,-4 2-1 15,0 0-1-15,10 8 0 0,-6-2 2 0,0 2-2 16,1 2 2-16,1 1 1 0,1 3-3 15,1-3 1-15,1 4-3 0,1-3-14 16,0 1-22-16,2-1-29 0,0-1-32 0,2-2-33 16,4-2-42-16,-1-1-24 0,2-3-524 15,-2-3 245-15,1-3 162 0</inkml:trace>
  <inkml:trace contextRef="#ctx0" brushRef="#br0" timeOffset="68064.9117">24100 5739 101 0,'2'-5'140'0,"0"1"-21"0,-2 4 0 0,9-4-4 16,-9 4-9-16,10 2-6 0,-1 2-6 16,-1 3-5-16,2 1 5 0,2 4-6 15,0 1-2-15,-2 0-1 0,-1 5-5 0,2 1-5 16,-1 0-6-16,-4-4-5 0,-1 0 0 16,-1 0 6-16,0-2 15 0,0-3 17 15,-2 1 10-15,1-3 8 0,-3 0-2 0,0-5-6 16,0-3-1-16,-7 4-4 0,7-4-9 15,0 0-12-15,0 0-10 0,-6-17-10 16,8 6-2-16,-2-1-9 0,4-1-9 0,3-4 1 16,3-2-9-16,1 0-4 0,1-2-6 15,4 2-6-15,-2-1-3 0,1 4-5 16,0 0 0-16,0 3-10 0,-3 1 4 0,1 3-4 16,0 2 1-16,-1 3-4 0,-1 0-1 15,0 4 2-15,-1 2-1 0,1 4 4 16,-3-1-4-16,0 5-2 0,2 1 1 15,-2 0 2-15,-2 3-4 0,2-1 5 0,-2-1 1 16,1 1-2-16,-2 0-5 0,1 0-8 16,-2-2-1-16,0-3-10 0,-2 3-1 15,2-4-4-15,-1 0-5 0,-1 1-6 16,2-2-1-16,-2 0-10 0,-2-3-7 0,2 1-11 16,-2-4-15-16,2 6-15 0,-2-6-18 15,0 0-21-15,0 0-26 0,0 0-30 0,0 0-559 16,0 0 255-16,9-13 169 0</inkml:trace>
  <inkml:trace contextRef="#ctx0" brushRef="#br0" timeOffset="68679.2371">24722 5705 14 0,'-9'-3'147'0,"5"-1"-7"0,-2 2-12 15,6 2-8-15,-10-4-15 0,10 4-9 16,-8-2-10-16,8 2-13 0,-12 4 0 0,6 1-9 16,-2 5 4-16,-1 1-8 0,-1 5-2 15,-3 1-5-15,0 5 5 0,3 1-6 0,-6 2-3 16,2 5-3-16,2-5-9 0,-2-1-1 15,2-2-5-15,1-1-2 0,3-2 0 16,0-2-3-16,-1-3-2 0,2 0 1 16,3-1 18-16,-2-6 0 0,2-1 0 0,0-5-3 15,4-1-4-15,0 0-2 0,-4-13-5 16,4 1-5-16,4-1 0 0,2-4-5 16,2-4-1-16,3 0-3 0,2 0 2 15,1-3-5-15,5 1 3 0,-3 2-4 0,4 2-1 16,-2 2-4-16,0 1-4 0,1 4 3 15,-1 4 1-15,0 0-2 0,0 5 3 16,2 3-1-16,0 3 4 0,3 5-6 16,1-1 5-16,-4 5 3 0,4 1-3 0,1 2 0 15,1 2 0-15,-4 1 0 0,2 0 0 16,-3-2-6-16,-2-1-9 0,0 0-30 16,-1-3-28-16,-2 1-33 0,-3-3-32 0,4-2-32 15,-2 1-447-15,1-1 207 0,4-6 136 16</inkml:trace>
  <inkml:trace contextRef="#ctx0" brushRef="#br0" timeOffset="68946.524">25943 5048 69 0,'-8'-20'247'16,"-2"6"-21"-16,-2 4-14 0,0 3-24 0,2 5-20 15,-3 4-17-15,-2 5-18 0,-2 6-8 16,-2 11-12-16,2 6-8 0,1 12-8 16,2 5-9-16,2 7-7 0,3 20-6 0,3-9-10 15,4-4-4-15,2-2-4 0,0 2-7 16,4 0-6-16,0-2-13 0,1-4-26 16,-3-1-23-16,0-8-30 0,0-5-31 0,0-3-36 15,-2-6-17-15,0-1-24 0,-2-4-17 16,-2-7-395-16,-5-2 193 0,1-6 127 15</inkml:trace>
  <inkml:trace contextRef="#ctx0" brushRef="#br0" timeOffset="69533.2266">25550 5978 343 0,'-17'-19'30'0,"4"2"13"0,4 1 10 15,3-1 1-15,4 4-5 0,4-1 2 16,4-1-9-16,6 2-2 0,6-2 0 16,8-1 2-16,7 2-6 0,12-3-1 0,3 3-3 15,6-1-1-15,-1 3 1 0,2-1-1 16,-3 3 4-16,-1-1-3 0,-9 1 5 0,-4 1 6 15,-1 3 24-15,-7-2 20 0,-6 5 24 16,-2-3 11-16,-3 2 9 0,-4-2-10 16,-4 2-16-16,-5 0-9 0,-2 3-12 15,-4 1-8-15,0 0-6 0,0 0-4 0,-30 7-13 16,13-1-4-16,1 6-6 0,-4-1-2 16,4 4-4-16,-2-2-7 0,4 3-3 15,1-1-6-15,5 0-1 0,1 0-1 0,3-1-3 16,4 0-3-16,4-6 3 0,3 4-5 15,1-2 1-15,5-1-1 0,-1-4 1 16,6-2-3-16,-2 1 2 0,1-4-2 0,2 0 0 16,0-4-2-16,-1 1 0 0,-2-2 2 15,1-1 1-15,-2 0 0 0,0 1 2 16,-3-1 2-16,1 1 2 0,-2 1 0 16,-3-1-2-16,0 3-6 0,0-1-3 0,-2 1-3 15,-6 2-2-15,0 0 1 0,14 10 0 16,-12-4-5-16,2 2-4 0,1-1-3 15,1 2 2-15,1 1 0 0,-1-1 0 0,4-1 2 16,-1 2 0-16,1-3 2 0,4-1 1 16,-2-1 2-16,0-2 1 0,1-3-1 15,2 0 3-15,2-5-3 0,-2 0 1 16,0-1-3-16,-1-3-6 0,4-3 0 0,-2 0-7 16,-1-2 1-16,-2 0 0 0,-2 5 5 15,-1-3 1-15,0 3-3 0,0 3-1 0,-4-2-1 16,2 2-1-16,-2 4-1 0,0 1 2 15,-6 1 3-15,18 7 0 0,-10-1 4 16,3 1 2-16,-1 4 0 0,2-3 2 16,4 4-4-16,-2 0-4 0,4 0-12 0,-2-2-20 15,-1 0-19-15,0-2-23 0,2-2-28 16,-1-3-32-16,-2-1-23 0,-2-2-14 16,1-5-398-16,-5-1 198 0,1-4 130 15</inkml:trace>
  <inkml:trace contextRef="#ctx0" brushRef="#br0" timeOffset="69643.5163">26883 5678 675 0,'-19'-39'-30'0,"5"3"26"15,-4 3 15-15,2 2 16 0,-2 1 10 0,4 2 6 16,1 1-3-16,3 7-4 0,-1-3 1 16,2 9-13-16,3-2-23 0,0 2-14 15,2 6-10-15,4-3-22 0,0 6-23 16,4 0-187-16,4 1 87 0,0 0 57 0</inkml:trace>
  <inkml:trace contextRef="#ctx0" brushRef="#br0" timeOffset="70365.9323">26864 5288 159 0,'11'-7'79'16,"-3"1"31"-16,1 0 32 0,-3 0 21 0,-1 0 20 15,-1 3 5-15,0-3-9 0,0 5-13 16,-4 1-18-16,6-5-18 0,-6 5-14 16,0 0-12-16,4 10-11 0,-2 1-4 0,-2 4-7 15,0 6-9-15,0 4-7 0,2 4-4 16,-2 2-5-16,2 2-5 0,2 0-6 16,-2 3-4-16,0-4-3 0,0-1-5 15,4-2-2-15,-2-3-2 0,2-1-4 0,-2-4-2 16,3-4 0-16,1 0-1 0,-1-3-1 15,3-3-2-15,1-3-3 0,1-1-1 16,2-3-2-16,-2 0-2 0,3-4 0 0,-2 0-1 16,4-2-3-16,-1-2-1 0,2 0-2 15,-2 0-1-15,1 1-2 0,-2-3-1 16,-2 4-1-16,-1-2 1 0,-1 3-6 16,0 1 0-16,-3 1 1 0,0 3 0 0,1 4 4 15,2 1-1-15,-5 3 0 0,2-1 2 16,-1 2 2-16,-1 2 1 0,0 1 1 0,3-1-3 15,-3 1 5-15,3-2-1 16,-3 0 1-16,0-1-1 0,0-1-1 0,2-1 5 16,-2-1-2-16,0-3 2 0,-2-1 7 15,2 0 0-15,1-3-1 0,-1-3-3 0,-6 0 2 16,17-1-6-16,-6-3 0 0,-1 0-5 16,3-3-1-16,-2-1-2 0,3 0-2 15,-1 0-3-15,0-1-3 0,-1 1 0 16,1 1 2-16,-5 1-3 0,3 0 0 0,-2 3-4 15,-3-1 1-15,0 4 1 0,-6 0 2 16,0 0 1-16,22 6 3 0,-16 0 0 0,2-3-1 16,-1 4 1-16,1-1 5 0,1 2-4 15,-1-1 4-15,3 1-1 0,-1 0 0 16,0 0 4-16,4-1-2 0,-4-1 1 16,5-3 1-16,0 3 0 0,-2-4-1 0,3 0 1 15,0-2 0-15,-2 0-3 0,3 0 3 16,0-4-2-16,0-2-2 0,2 1-1 15,-2-3-4-15,-3 0-5 0,2-3-4 16,-4 2 0-16,1-5 2 0,-3 4-1 0,-1-2 3 16,-3 0 0-16,3 3 0 0,-5-1 0 15,-2 3 2-15,0 1-2 0,-2 0 3 16,0 6 1-16,-4-6 3 0,4 6 4 0,0 0-1 16,0 0 7-16,-15 13 5 0,13-5 3 15,2 2 5-15,0-1 3 0,2 2 2 16,5 3-2-16,-1-1 1 0,2 1 1 15,2-1-5-15,6 0-1 0,-2 1-11 0,6-3-29 16,-1 0-33-16,1-1-55 0,4-2-60 16,2-1-56-16,-1-1-626 0,3-4 290 0,1 2 190 15</inkml:trace>
  <inkml:trace contextRef="#ctx0" brushRef="#br0" timeOffset="70535.4837">28795 5991 96 0,'0'7'237'0,"0"4"-3"16,-2 2-13-16,0 0-22 0,-3 2-19 16,1 1-18-16,-3 0-15 0,1 4-15 15,-2-4-26-15,0 0-46 0,-2 5-51 16,2-3-53-16,2-2-52 0,-2-2-56 16,-1-1-355-16,1-1 172 0,-3-4 114 0</inkml:trace>
  <inkml:trace contextRef="#ctx0" brushRef="#br0" timeOffset="71163.8411">29417 5222 70 0,'0'-12'238'0,"0"3"-6"0,2 0-13 0,-4 1-16 16,2 2-18-16,0-2-22 15,0 8-19-15,-2-9-14 0,2 9-13 0,0 0-12 16,-2 28-11-16,-2-8-4 0,1 7-10 16,-1 8-5-16,2 3-10 0,0-2-4 0,2 4-4 15,-3-2-9-15,1-1 0 0,2-5-5 16,0-4-5-16,0-1 0 0,-2-4 14 15,4-4 12-15,-2-2 11 0,0-1 14 16,0-3 6-16,2-4 1 0,1-5-17 0,1 0-11 16,-4-4-7-16,0 0-4 0,23-13-4 15,-10 2-10-15,4-3-5 0,2-2-1 16,0 2-6-16,4-4-9 0,5 3 1 0,-5 2-5 16,5 3-2-16,-3 2-5 0,1 3 2 15,-4 3-10-15,2 4 3 0,2 3 2 16,-3 3 0-16,-2 3-5 0,-2 3 3 0,-2 0 1 15,-2 5-3-15,-7 1 2 0,-1-3 0 16,-7 2-1-16,-3 0 5 0,-3 2-3 16,-8-4-1-16,-8 4-2 0,-1-2-8 0,-7-1-10 15,0-3-18-15,-2-2-27 0,5-3-33 16,4-1-34-16,4 1-41 0,2-4-43 16,6-1-46-16,3-2-667 0,4-3 314 0,4 0 207 15</inkml:trace>
  <inkml:trace contextRef="#ctx0" brushRef="#br0" timeOffset="71642.1019">29787 5791 23 0,'11'1'152'0,"0"-1"12"15,1 0 5-15,3 0-1 0,6-1-9 16,-2-1-14-16,7-3-13 0,-1-1-4 0,1-2-6 16,0-3-9-16,0 1-9 0,2-5-7 15,-7 1-9-15,1 1-4 0,-4-2 7 16,-1 1 2-16,-4 3-5 0,-3 0-12 0,-3-1-9 15,-3 7-10-15,-4 0-7 0,0 5-5 16,-6-5-5-16,6 5-5 0,-17 10-2 16,11-2-4-16,-3 1-4 0,2 2-3 15,1 3-2-15,2-1-3 0,2 0-2 0,2-2-2 16,2 3 1-16,2-1-2 0,2-1-1 16,3-3 1-16,2 0 0 0,3 0-2 15,-1-4-5-15,4-3-11 0,-2-1-17 0,4-2-15 16,-4-1-10-16,2-2-16 0,0-2-4 15,0 0-1-15,-3-1 7 0,2 0 5 16,-2 1 3-16,1 0 3 0,0 0 5 16,2 1 4-16,-1-1 3 0,4 4 8 0,-2 0 0 15,2 2 2-15,1 2 8 0,-2 0 6 16,-2 2 3-16,-1 1 9 0,2 1 5 16,-4 0 5-16,-1 3 12 0,-2-2 17 0,-2 1 9 15,-3 1 16-15,-4-2 4 0,0 0-1 16,-6 1-1-16,-2-3-7 0,-3 1-4 15,-4 0-4-15,-2-1-13 0,1-2-25 0,-2-3-29 16,2 0-32-16,1-2-37 0,2-2-25 16,1-1-17-16,4-4-8 0,1-4-7 15,3-1-4-15,7-6-3 0,1-5 2 16,6-9-313-16,6-11 158 0,4-17 104 0</inkml:trace>
  <inkml:trace contextRef="#ctx0" brushRef="#br0" timeOffset="71800.6763">30732 5056 358 0,'10'-34'40'0,"1"9"15"0,-5 6 7 0,-2 2-3 15,0 7-11-15,-2 4 5 0,0 4 17 16,-2 2 10-16,0 0-2 0,0 23 12 16,-2-3 4-16,-2 8-3 0,0 6-3 15,0 8-3-15,2 11-7 0,-3 1-5 0,5-1-5 16,0-5-7-16,0-3-9 0,3 1-26 16,1-4-48-16,0-2-50 0,0-4-63 0,0-7-369 15,-2-4 172-15,0-5 113 0</inkml:trace>
  <inkml:trace contextRef="#ctx0" brushRef="#br0" timeOffset="71939.3061">30922 5307 150 0,'12'-14'181'16,"-1"2"-20"-16,2 2-23 0,2 0-28 0,-3 3-39 15,6 1-59-15,-4 0-69 0,3 2-204 16,-2 1 89-16,-2 3 58 0</inkml:trace>
  <inkml:trace contextRef="#ctx0" brushRef="#br0" timeOffset="72075.9419">31337 5397 21 0,'6'4'-8'0,"1"-1"3"15,-1-1 2-15</inkml:trace>
  <inkml:trace contextRef="#ctx0" brushRef="#br0" timeOffset="72374.2319">32203 4713 143 0,'0'-20'229'0,"2"7"-5"16,-2 2-13-16,-2 1-19 0,2 4-20 16,-5 5-12-16,5 1-5 0,0 0-11 0,-23 19-4 15,10 0-8-15,1 5-3 0,-2 9-4 16,0 15-6-16,-3 18-6 0,2 7-10 16,3 4-12-16,-3 2-8 0,4 1 1 15,0-6-16-15,1 0-6 0,-2-1-1 0,0-14-9 16,0-10-10-16,2-1-16 0,-3-3-21 15,-2-2-17-15,2-9-18 0,-3-4-21 0,-4-1-24 16,-1-6-31-16,-4-2-31 0,0-4-13 16,-5-3-30-16,2-7-18 0,-1-1-525 15,-1-5 245-15,2-2 163 0</inkml:trace>
  <inkml:trace contextRef="#ctx0" brushRef="#br0" timeOffset="72581.9819">31447 5682 726 0,'-15'-19'1'0,"6"4"13"15,5 1 12-15,2 0 5 0,2 3 12 16,4-3-6-16,2 3 2 0,8 0-10 0,2-2 1 15,7 4-9-15,7-4-10 0,6 3-17 16,5 2-23-16,3 1-23 0,7-1-17 16,-5 5 2-16,-1-1-4 0,-1 2 9 0,1 2 22 15,-3 0 31-15,-6 2 31 0,0-1 41 16,-3 2 46-16,-5-2 50 0,-4-2 44 16,-3 1 23-16,0 0-2 0,-2-3-13 0,-2 0-28 15,2-1-19-15,-4-2-32 0,-1-2-53 16,0-1-60-16,-2 0-82 0,-2-1-76 15,-1-2-608-15,-2-1 254 0,-7 2 168 16</inkml:trace>
  <inkml:trace contextRef="#ctx0" brushRef="#br0" timeOffset="75520.0983">7577 7919 81 0,'8'3'173'0,"-2"0"2"15,0-1 1-15,2-1-6 0,-8-1-6 16,14-3-6-16,-5-1-6 0,-1-2-9 0,1-3-11 16,-3-3-7-16,-1-1-7 15,-3 1-4-15,-2 0-7 0,-2-1-11 0,-5 0-10 16,-3 1-12-16,-5 4-11 0,-8 3-3 15,-7 3-3-15,-8 6-9 0,-3 7-6 0,-5 8-2 16,-13 12-7-16,4 7-1 0,5 2-6 16,15-2-4-16,7-5-5 0,8 0-2 15,2-3-5-15,10-4-2 0,4-1-1 16,4-4 1-16,6-2-2 0,4-2 1 0,6-2-1 16,0-5 0-16,7-2-4 0,1-6 4 15,0-2-3-15,5-5 2 0,-2-3-2 0,3 0 1 16,1-7-3-16,-3-1-1 0,-3 1 3 15,1-2 0-15,-7 2-2 0,0 1-3 16,-4 4 7-16,-3 2-1 0,-1-3-2 16,0 5 0-16,-3 4-6 0,-2 3 4 0,3 3 2 15,0 5-7-15,-1 4 7 0,2 5-3 16,3 1 2-16,4 0 0 0,2 2-2 0,3 0-3 16,3-2 5-16,2-2-4 0,3-3 3 15,-1-3 3-15,1-3-1 0,0-4 0 16,1-7-2-16,8-3 0 0,-3-6 5 15,0-2 4-15,2-7 0 0,-5-6 3 0,1 1 3 16,-2-7-2-16,-4-1-6 0,7-18 2 16,-7-4-1-16,-9 2-3 0,5-6-3 15,-10 2 6-15,-2 9-3 0,-8 1-1 16,-2 4 0-16,0 4 4 0,-4 2 5 0,-2 8 2 16,-2 1 0-16,0 6-1 0,-4 4-4 15,0 8 3-15,-3 5-5 0,0 8-4 0,-4 7 5 16,0 8-1-16,0 14 2 0,-2 10-3 15,4 8 2-15,3 22 0 0,1-9-1 16,9-4 1-16,6-2 0 0,3 1-3 16,7 14-1-16,4-17 1 0,2-10-4 0,4-2 4 15,3-5 1-15,5-7-1 0,2-5 0 16,4-4-2-16,1-8 2 0,-2-7-5 0,-1-5 5 16,6-2-4-16,-1-8 2 0,3-7-2 15,0-5 1-15,-3-5 2 0,9-13-3 16,-5-4-1-16,-5-6-8 0,-4-4 9 15,-6 1 1-15,-9 2-6 0,-7 5 4 16,-2 1 1-16,-6 5 0 0,-4 3 0 0,-2 5-1 16,-2 5 3-16,-2 2-1 0,-2 6-3 15,-4 5 0-15,-2 4 3 0,0 9-2 16,-6 6 3-16,1 9 0 0,1 10-1 0,-2 4 2 16,2 11-3-16,3 6 3 0,4 4-5 15,5 1 4-15,4-5 1 0,4 5-1 0,7-4 2 16,4 0-1-16,4-6-1 0,6 0 3 15,5-7-2-15,1-4-2 0,6-4 1 16,1-2-2-16,-4-8 1 0,0-4-1 16,-1-2 2-16,-1-4-3 0,-2-3 0 0,-1-3-2 15,1-2-1-15,-4-3 2 16,-1-1 1-16,-4-3-2 0,0 0-3 0,-3-6 0 0,-6 5-1 16,-2-5 2-16,-1 5-2 0,-5-2 0 15,-2 2 1-15,0 1-2 0,-4 1-1 16,0 3 2-16,-4 3-1 0,6 2 3 15,0 0 0-15,-17 6-1 0,13-2 1 16,0 4 2-16,0 2 0 0,2 2 0 0,2-3 0 16,2 3 0-16,2 0 1 0,2-1 1 15,0-2-3-15,7 1 2 0,0-2 0 0,1-2 3 16,3-3-1-16,3-2-2 0,-2-2 1 16,4-1-1-16,-1-2-3 0,2 1-2 15,0-3-2-15,3 0-1 0,-3 0-3 0,0 0 2 16,0 3-4-16,-1-1 3 0,-1 2 3 15,0-1 0-15,0 3 3 0,1 3 1 16,0-1-1-16,2 2-1 0,1-1-7 16,1 3-14-16,-1 0-20 0,0 0-21 0,1 0-30 15,-3 0-30-15,1-2-37 0,-4 0-58 16,-2-2-573-16,-6-4 270 0,1 1 178 0</inkml:trace>
  <inkml:trace contextRef="#ctx0" brushRef="#br0" timeOffset="75680.2453">8902 7816 114 0,'2'-8'172'0,"8"1"-13"0,10 3-19 16,3 2-13-16,7 2-34 0,4 2-54 15,8 0-81-15,3 3-231 0,-1-1 93 0,1 2 61 16</inkml:trace>
  <inkml:trace contextRef="#ctx0" brushRef="#br0" timeOffset="76747.2361">9965 7959 25 0,'0'0'211'0,"2"9"-14"16,2-1-6-16,0 5-14 0,1 2-11 15,3 6-15-15,1 3-14 0,-3-1-14 0,2 1-7 16,0 2-14-16,2-1-10 0,-4 0-10 16,0-2-6-16,0 0-4 0,0-6-10 0,-1-1-6 15,-1-1-1-15,3-2 10 0,-5-5-5 16,2-1-3-16,0-2-9 0,0-5-1 16,-4 0-8-16,11-8-3 0,-3-1-5 15,3 1-2-15,0-6-5 0,3-2-3 0,4-3-3 16,0 1-1-16,3-4 0 0,-1 5-4 15,-2 2-1-15,2 2-4 0,-1-1-3 16,-5 7 1-16,4 1 1 0,-6 2-2 0,0 6 2 16,2 2 0-16,-4 2 0 0,3 3 2 15,0 3-1-15,-3-1 2 0,5 3-4 16,-1 1 1-16,2-2-3 0,0 0 2 16,6 1-1-16,-1-4 3 0,5 1-3 0,-2-5-1 15,6-1 0-15,2-2-6 0,1-3-3 16,-1 0-1-16,0-3 0 0,1-2 2 0,-5-1-1 15,7-5 4-15,-10 1-2 0,-2-2 3 16,-1-1 1-16,-6-1 3 0,-3 1 2 16,-5 0 0-16,1 2 1 0,-7-1-3 15,-4 3 2-15,-2 2-3 0,-3 0 2 0,-3 3 0 16,-3 3-1-16,-1 4-2 0,-4 3 4 16,0 4-4-16,-2 1 0 0,1 2 0 0,3 1 0 15,2-3 0-15,4 3 0 16,0-3-1-16,6-2-1 0,4 1 4 0,0 0-2 15,4-3 0-15,2-1-3 0,2-3 0 0,3 0-2 16,0-1-3-16,-1-2-4 0,3-2-3 16,-3 2-1-16,1-3 1 0,0 2 2 15,-3 1 1-15,0-2 1 0,-8 2-3 16,13 2 3-16,-6 2 1 0,-3-1 0 16,2 4 6-16,-2-1-4 0,-2 3-2 0,5-2 5 15,-1 2-1-15,2 2 2 0,1-4-2 16,4 0 2-16,-1 1 1 0,4-4 1 0,0-1 1 15,3 0-1-15,3-3 1 0,0-3-1 16,2-3 4-16,2-1-2 0,-1-2 4 16,5-6 6-16,-3-2 1 0,-2-6 2 15,1 1 0-15,1-6 1 0,-1-5-2 0,-3-1-4 16,0-4 1-16,-4-2-2 0,1-2-1 16,-8-4-2-16,-2 0 0 0,-1 6-1 0,-5 1-1 15,-2 6-1-15,-2 3 2 0,-2 3-1 16,0 4 3-16,-2 4-5 0,-5 4 4 15,1 1 4-15,-2 10 1 0,0 1 3 16,0 3 3-16,0 6 5 0,1 6-1 0,1 1 9 16,-1 6 2-16,3 3 6 0,2 3 2 15,-1 4 2-15,3 1 0 0,4 0 2 0,3 5 5 16,1-1-6-16,3 0-7 0,1-1-3 16,3-2 2-16,1-3-6 0,4-2-1 15,0-1 0-15,2-4-7 0,-1-3 10 16,2-5-14-16,2-2 1 0,3-3-4 0,-1-3 2 15,1 1-6-15,-4-6 4 0,2-1-5 16,1-4-5-16,1 0 4 0,-6-3-4 0,2-1-5 16,-7-3 1-16,-4 3 0 0,-1-3 0 15,-3 3-3-15,-3 1 2 0,-2 1-1 16,-2 2-1-16,0 0 1 0,0 5 0 16,0 0-3-16,0 0 5 0,0 0 3 0,0 0-3 15,-9 19 4-15,14-11 0 0,-1-1 1 16,4 5 0-16,5-3 1 0,0 3 2 0,5-3-5 15,6 3 2-15,5 1-7 0,3-1-27 16,2-3-38-16,0-1-42 0,-5-1-44 16,1-1-53-16,0-2-51 0,-5-2-708 15,-1-4 328-15,-8-2 217 0</inkml:trace>
  <inkml:trace contextRef="#ctx0" brushRef="#br0" timeOffset="77022.3735">11368 7749 1645 0,'-30'-17'10'0,"9"6"27"0,4-1 25 16,7 3 21-16,3 0 5 0,5-1-44 15,4 3-4-15,7-4-5 0,4 2-6 16,8 2 0-16,5-2-1 0,3 3 0 0,3 2 6 16,8 0 3-16,0-1-1 0,0 2 5 15,3 0 2-15,-8 3 5 0,-1-2 7 16,0 2-1-16,-6-1 5 0,-5 1 10 0,-1-2 2 15,-2 2-2-15,-2 0-2 0,-4-2-6 16,1 2-7-16,-3-2-5 0,0 2-4 16,-2-1-12-16,-2 1-26 0,0-2-42 0,2 0-49 15,-10 2-47-15,10-2-51 0,-10 2-53 16,8-2-589-16,-8 2 280 0,0 0 185 16</inkml:trace>
  <inkml:trace contextRef="#ctx0" brushRef="#br0" timeOffset="78192.1829">13588 8054 24 0,'-10'-3'243'16,"6"1"-19"-16,4 2-12 0,4-11-9 16,2 5-16-16,2-2-15 0,8-2-18 15,2 0-6-15,6-1-12 0,1 0-11 0,7-3-14 16,2 3-14-16,-1 0-6 0,1-1-14 16,0 3-21-16,1 1-26 0,-6-2-42 0,-2 5-42 15,-3-1-61-15,-5 4-35 0,-7 1-31 16,-2 1-424-16,-6 3 206 0,-4-3 135 15</inkml:trace>
  <inkml:trace contextRef="#ctx0" brushRef="#br0" timeOffset="78345.7746">13596 8201 147 0,'-12'10'196'0,"4"1"5"16,2-4 4-16,6-1 9 0,4 0-4 0,2 0-4 16,4-3-19-16,8 1-17 0,3-2-17 15,0-1-14-15,8 2-13 0,1-3-16 16,2 0-26-16,1-3-37 0,8 0-46 0,-1-1-51 15,2 3-66-15,-1-5-66 0,1-2-515 16,-2-2 237-16,1-1 157 0</inkml:trace>
  <inkml:trace contextRef="#ctx0" brushRef="#br0" timeOffset="78944.1904">15240 7392 172 0,'-6'-20'180'0,"0"3"-10"0,-2 5-11 16,2 3-11-16,-2 2-15 0,-5 4-10 0,-2 3-6 16,-4 4-1-16,-7 4-5 0,-3 3-5 15,-1 5-7-15,1 3-7 0,6 3-9 16,1 2-7-16,10 4-9 0,5-2-1 0,7 5-10 15,11 2-5-15,3 0-2 0,12 7-6 16,10 10-2-16,3-2-5 0,-6-8-4 16,-1-6-2-16,-4-1-8 0,-4-1 1 15,-4-6-5-15,-3 1-2 0,-7-2 0 0,-1-4-1 16,-7 0-3-16,-4-2 3 0,-5-3-3 16,-3 4-1-16,-3-4 0 0,-1-3 3 0,-4-4-4 15,2-2-1-15,0-1 2 0,2-3-1 16,1-2 2-16,1-1-1 0,3-1 3 15,9 1-1-15,-11-6 1 0,11 6 2 0,6-10 0 16,1 4 1-16,8 0 2 0,0 0-1 16,6-1-1-16,4-1 0 0,3 0-1 15,6-4 0-15,1-1-1 0,1 1 0 0,7-5-3 16,-3 0-1-16,-2-4 5 0,-1 0 1 16,-9 2 2-16,0-3 6 0,-4 1 8 15,-5 0 1-15,-5 5-5 0,-6-3 1 0,0 2-2 16,-8 4 0-16,-2 1 4 0,-6 3-3 15,-2 3 7-15,-2 2-1 0,-3 4 0 16,-2 4-3-16,-4 5-3 0,3 3 2 0,2 1-4 16,1 4-2-16,4 0 2 0,1 4-3 15,3-1-5-15,5 0 5 0,2-1-5 16,5 2-4-16,3 0-1 0,4 0 2 0,4-2-7 16,2-1-28-16,2-5-35 0,3-3-47 15,0 1-46-15,4-4-39 0,1-4-32 16,0 0-29-16,1-6-643 0,-1 0 303 0,4-2 200 15</inkml:trace>
  <inkml:trace contextRef="#ctx0" brushRef="#br0" timeOffset="79425.1924">16097 7772 92 0,'10'-26'90'0,"-2"5"23"15,0 3 25-15,-6 4 13 0,-2 0 10 16,-2 4 3-16,-3 1 5 0,0 3-3 16,-1 2-4-16,-2 1-7 0,-3 5-11 15,1 2-10-15,-1 3-8 0,0 5-15 0,3 1-6 16,-2 5-9-16,1 4-9 0,0 0-10 15,5 3-11-15,0 2-2 0,4-4-5 0,2 2-5 16,6 0-7-16,4-3-4 0,0-3-3 16,5 0-6-16,0-2-3 0,4-5-12 15,3-3-5-15,-2-1-9 0,0-4-3 16,-1-4-5-16,0-2-5 0,-2-2 2 0,3-4-1 16,-2-1-2-16,-1-1-2 0,-1-1 5 15,-4-2 1-15,2-3-1 0,-6 3 1 16,0 2 2-16,-2 0 0 0,1-2 0 15,0 6-2-15,-5 2-1 0,0-1-1 0,0 1 4 16,-4 5 1-16,0 0-4 0,0 0 5 16,7 12 3-16,-3-5-2 0,0 2-2 15,0 0 6-15,4 1 1 0,2 1-2 16,-2-1 7-16,4 1 0 0,4-1 1 0,2-1-6 16,3-2 5-16,1 1-1 0,1-2-1 15,-2-2-1-15,2-2 0 0,-1-2 2 0,-2-2-1 16,0-2 2-16,-1-2-1 0,-4-2-3 15,-3 1 1-15,-3-2-1 0,-3-3-2 0,-4 3-1 16,-4-3 1-16,-4 0-4 0,-3 2-1 16,-1-1 0-16,-7 4-6 0,0-3-3 15,-1 4-8-15,0 3-14 0,1-1-21 16,2 1-21-16,0 3-22 0,3 0-25 0,1 0-28 16,2 1-30-16,3 1-11 0,6-2-11 15,0 0-424-15,0 0 212 0,0 0 141 16</inkml:trace>
  <inkml:trace contextRef="#ctx0" brushRef="#br0" timeOffset="80081.2708">16700 7772 396 0,'21'-8'11'0,"-3"-1"26"0,-2 1 17 16,-4 4 13-16,0-1 6 0,-4 3-9 0,0-2-2 15,1 4 7-15,-9 0-4 0,12 4-4 16,-5 2 2-16,-3 1-7 0,3 1-3 16,-3 3-3-16,-2 1-1 0,0-1-5 15,0 1-3-15,0 1-3 0,0-4 8 0,0 1 11 16,0-1 20-16,0 0 18 0,0-5 3 15,-2-1-12-15,0-3-8 0,0 0-9 0,14-3-6 16,-8-1-6-16,4-5-6 0,1 0-4 16,1-2-10-16,6-2 3 0,-2 1-6 15,4-2-7-15,-2 3-1 0,2 1-4 16,-1 1-3-16,-3 1 0 0,2 7 0 0,-4-2 0 16,1 3 2-16,-2 4 1 0,0 2-1 15,-1 2-4-15,-1 1 2 0,0 3-10 16,-1 1-2-16,-2 0-23 0,3 3-28 15,4-4-11-15,2 6-24 0,2-4-21 0,2-1-31 16,5 0-20-16,5-3-9 0,3-1 9 16,4-3 4-16,2 0 7 0,-3-6 20 0,-1 0 25 15,3-3 33-15,-1-2 31 0,-2-3 39 16,-6-1 31-16,-5 0 19 0,-1-3 22 16,-3 1 3-16,-6-3 9 0,-2-2 0 15,-7 3 2-15,-2-2-5 0,-4 4-7 0,-2 1-9 16,-2 1-5-16,-5 3-11 0,-1 0-6 15,-3 5-3-15,0 1-8 0,-3 3-1 16,0 3-7-16,4 1-3 0,-1 1-4 0,5 4-4 16,-1-1 3-16,3-1-4 0,4 1-3 15,2-2 2-15,4 0-4 0,0-5 2 16,5 2 3-16,-1-1 4 0,5-5 7 16,1-5 2-16,4-2 6 0,3-5 6 0,-2-3 7 15,6-8 5-15,-1-1-3 0,5-11-3 16,9-13-3-16,-4-4-6 0,2-4-4 15,0-1-1-15,-3-2-8 0,-3 0-1 0,-6 9-5 16,-7 11 19-16,-5 4 2 0,2 6 2 16,-6 4-4-16,0 6-3 0,-4 4-9 0,-4 8-3 15,-2 5 0-15,2 2 1 0,-12 14-10 16,1 2 3-16,-6 12-8 0,0 9 2 16,-4 9 2-16,-2 17-2 0,3 1 1 15,4-8-6-15,5-7-10 0,5 1-19 0,1-8-42 16,1-3-51-16,4-6-63 0,4-1-62 15,-1-3-743-15,1-3 333 0,0-7 220 0</inkml:trace>
  <inkml:trace contextRef="#ctx0" brushRef="#br0" timeOffset="80228.5888">18332 7885 152 0,'9'-4'284'0,"-1"1"-8"0,0-1-20 0,5-1-20 16,0 2-26-16,3-2-19 0,2 4-24 15,1-3-43-15,-3 1-68 0,2-1-90 16,-2-1-99-16,0-1-474 0,-4-1 206 16,-6 0 136-16</inkml:trace>
  <inkml:trace contextRef="#ctx0" brushRef="#br0" timeOffset="81985.3176">18799 6942 94 0,'2'-14'224'0,"-2"3"3"0,0 0-3 15,3 1-9-15,-3 2-18 0,0 1-18 16,0 1-18-16,0 6-4 0,0 0 0 0,0 0-2 15,-5 36 0-15,3-7-14 0,-2 1-3 16,2 10-15-16,-2 4-11 0,0 9-8 0,4 1-5 16,0 1-11-16,4 3-15 0,2-4-5 15,2 1-6-15,12 12-10 0,-3-11-13 16,4-15-21-16,2 0-20 0,3-5-19 16,-1-6-16-16,1-5-14 0,-2-5-8 0,0-10-9 15,-3 0 0-15,3-2 1 0,-4-8 4 16,2 0 4-16,-3-5 7 0,-2 0 4 15,4-5 4-15,-4-1 8 0,-2-3 4 0,-1 4 6 16,-2-1 11-16,-2 4 11 0,0 0 6 16,-1 1 2-16,-3 3-1 0,-2 3 5 15,-4 0 1-15,7 6-2 0,-3 0 2 16,0 1-2-16,3 5 2 0,-1-2 1 0,4 2 1 16,2-3 1-16,0 0 2 0,5 1 4 15,4-2 4-15,2-3 1 0,-1-1 4 0,-2-4 4 16,4 0 2-16,1-4 3 0,1-1 3 15,-3-3 4-15,-4-2 1 0,0 0 5 16,-4-4 4-16,-4-2-6 0,-3 3-1 0,-2-2-1 16,-6 2-8-16,-2-4-3 0,-4 3-6 15,-2 2-3-15,-3 1-1 0,-2 0-3 16,-2 3-15-16,3 2-14 0,-4 0-18 0,6 3-24 16,0 1-24-16,-1 0-23 0,2 2-19 15,9 0-16-15,-8 2-13 0,8-2 2 16,0 0 12-16,0 0 9 0,0 0 16 0,0 0 9 15,28-2 9-15,-18-2 8 0,2 2 14 16,4-4 11-16,-2 3 19 0,1-3 21 16,0 2 17-16,0-1 7 0,-5 2 6 0,1 0 4 15,0 2 7-15,-1-2 10 0,-1 1 9 16,-1 4 5-16,1 1 4 0,-1 1-8 16,1 2 1-16,-1 2-4 0,0-1-6 15,4 5-2-15,-2-1-1 0,0 0-5 0,3 1-4 16,-2-4 2-16,3 3-1 0,-1-1 0 15,2-3 2-15,0 0 3 0,1-1-3 0,2-1 3 16,-2-1-6-16,1-4-4 0,-2 0 2 16,2-3-3-16,0-3-5 0,0 3 2 15,-2-5-4-15,2 1-1 0,-2-3-2 16,-1 1-2-16,4-3-1 0,-2 0-2 0,3 1-1 16,-4 4 0-16,2-3-3 0,-2 2 2 15,0 3-1-15,-1-1-2 0,-1 2 2 0,0 3-2 16,2 1 3-16,-3 1-3 0,4 1 2 15,-2 2-1-15,0 0 0 0,2 1 1 16,-2-3 4-16,-1 6-2 0,2-4-3 16,-2 2-2-16,-3-5 5 0,-2 2 1 0,4-3-1 15,-4 0 0-15,-2-4-3 0,-6 4 1 16,13-6 1-16,-9 0-4 0,-2-2 2 16,3 1-3-16,-3-1 0 0,0 0 2 0,0-1-2 15,2 0-2-15,0 2-2 0,3-4 1 16,-1 2 1-16,4-1 0 0,2 1 2 15,0 2-2-15,2-4-1 0,4 4 1 0,-1 0 3 16,6-1-1-16,-2-2 0 0,0 3-1 16,4-3 3-16,-1 0 0 0,-1 1 1 15,-1 2-2-15,0-5 2 0,-2 3 1 0,-5-1 0 16,-3-1-1-16,-2 1 2 0,2-1 1 16,-8 1-3-16,-2 2 1 0,0 1-3 15,-6 0 1-15,2 2-2 0,-7 4-1 0,9 1 4 16,-17 3-3-16,4 3 0 0,3 2 0 15,-3 6 1-15,2-4 1 0,1 7-2 16,2-3 0-16,2 1 0 0,2 2 2 0,2-1-2 16,8-3 1-16,-2 1 0 0,2-2 4 15,4-2 4-15,3-1-1 0,2-3 1 16,4-2-1-16,2-1 2 0,0-3-2 16,3-1-1-16,-1-2 1 0,2-3-3 0,-2 0 3 15,1 0-2-15,-7 0 0 0,-3 1-1 16,1-2 2-16,-2 3-2 0,-3-2 1 0,-4 2-3 15,4 0 0-15,-2 0-5 0,-2 2 2 16,0 0-1-16,3 2-1 0,-9 0 3 16,17 2 0-16,-6 0 2 0,1 0 1 15,3 4-1-15,2-2 1 0,-3 2 5 0,4 1 1 16,-3 1-1-16,-1-1 1 0,-1 2 4 16,0 1 3-16,-5-1 3 0,-2 3 1 0,-4-5 1 15,-2 5-4-15,-6-2-1 0,0 1 0 16,-4 2-8-16,-6 1-14 0,0-4-22 15,-1 1-29-15,-1-3-21 0,2-3-38 0,1 1-32 16,4-2-35-16,-1-4-26 0,3-4-503 16,3-2 242-16,4-3 160 0</inkml:trace>
  <inkml:trace contextRef="#ctx0" brushRef="#br0" timeOffset="82196.6544">21289 6794 46 0,'4'-5'188'0,"-2"2"12"15,-2 3 5-15,0 0-2 0,-2 27-6 16,2-9-2-16,0 4-3 0,0 4 2 0,-2 4-8 16,2 3-10-16,0 7-13 15,0 2-12-15,4 0-15 0,1-2-10 0,-1 1-11 16,2-2-11-16,0 3-17 0,2-4-13 16,4-4-20-16,0-2-30 0,1-3-40 0,0-7-51 15,1-1-50-15,1-3-43 0,0-4-43 16,0-1-27-16,-3-6-526 0,-3-3 257 0,0-3 169 15</inkml:trace>
  <inkml:trace contextRef="#ctx0" brushRef="#br0" timeOffset="82328.2494">21463 7417 2 0,'-5'-9'184'0,"3"0"13"0,0-1 13 16,4-1 10-16,0-1-5 0,7 1-11 0,-1-4-14 16,7-1-19-16,0-1-17 0,2 0-16 15,1-1-14-15,6-4-26 0,-3 3-37 0,-1 1-58 16,-2 4-62-16,2-3-70 0,-6-1-546 15,3 3 230-15,-6 2 151 0</inkml:trace>
  <inkml:trace contextRef="#ctx0" brushRef="#br0" timeOffset="85627.8464">22936 7174 19 0,'14'-25'153'0,"2"3"-7"0,-2-2-1 0,1 2-7 16,0 1-6-16,-2-3-3 0,-1 1-5 15,-4-1-1-15,2-1 5 0,-4 1-1 16,-4 2 1-16,-4 1-6 0,-4-1-8 16,-4 3-14-16,-2 1-9 0,-7 5-6 0,-5 4-10 15,0 3-5-15,-2 7-3 0,-2 5-6 16,-5 11-2-16,-1 8-2 0,2 4-4 16,4 10 1-16,5 0-2 0,1 6 0 15,8 5-4-15,1 4 1 0,7 1-4 0,2 3-2 16,0 23-4-16,-3-1-5 0,5-12-3 15,0-8-2-15,-3 1-14 0,1-3-13 0,-2-1-23 16,-2-3-30-16,0-2-33 0,-6-4-23 16,6-4-32-16,-2-8-39 0,-1-4-37 15,-2-9-514-15,2-2 247 0,1-8 164 16</inkml:trace>
  <inkml:trace contextRef="#ctx0" brushRef="#br0" timeOffset="85799.1985">22326 7738 18 0,'2'-19'169'0,"2"0"-4"16,4 1-2-16,8 4-7 0,0-4-4 16,10 0-7-16,3 2-14 0,12-5-5 0,1 2-10 15,2 1-12-15,5 3-10 0,1 0-11 16,-6 2-17-16,-5 4-24 0,-1-1-31 16,-1 4-44-16,-7 2-43 0,-3 0-48 15,-4 3-389-15,-4 1 174 0,1 1 115 0</inkml:trace>
  <inkml:trace contextRef="#ctx0" brushRef="#br0" timeOffset="85915.6593">23095 7494 71 0,'10'0'71'0,"-1"-2"-21"16,3 2-30-16,-1-2-93 0,2 0 25 15,-1 0 17-15</inkml:trace>
  <inkml:trace contextRef="#ctx0" brushRef="#br0" timeOffset="86244.777">23615 7355 142 0,'0'-6'215'0,"0"6"-13"0,0 0-4 0,0 0-7 16,6 17-12-16,1-1-14 0,-1-1-11 15,1 5-6-15,1 7-9 0,2 4-8 16,2 1-14-16,-2 3-11 0,2-1-10 0,-1-4-9 16,0 0-6-16,-1 0-8 0,1-8-5 15,-3-1-4-15,3-2 3 0,-4-4 6 16,1-3 5-16,0-4-1 0,-2-3-3 16,3-5-4-16,-9 0-8 0,17-11-7 0,-9 1-6 15,3-5-4-15,-1-4-5 0,4-3-8 16,0-6-4-16,0-3-11 0,4 2-21 0,-1-4-21 15,0 1-30-15,0 1-31 0,1 5-38 16,2 1-41-16,-4 5-29 0,4 6-21 16,-1 0-7-16,-1 5-538 0,4 1 259 15,-1 5 170-15</inkml:trace>
  <inkml:trace contextRef="#ctx0" brushRef="#br0" timeOffset="87270.1143">24394 7403 116 0,'8'0'134'0,"-8"0"16"0,11 0 10 16,-11 0 11-16,9-3 3 0,-9 3-17 15,0 0-15-15,0 0-6 0,0 0-12 16,-32 10-10-16,20-1-8 0,-6 1-11 0,4 3-10 16,-6 2-7-16,3 6-5 0,-1 0-8 15,0 2-6-15,6-2-9 0,1-1-2 16,3-1-10-16,1-2 2 0,5-3-2 16,2-3-3-16,2 0-5 0,5-5-1 0,-1-3-4 15,5-3-3-15,-1-1-1 0,4-4-7 16,2-1 5-16,1-1-5 0,0-2 1 0,0-3-1 15,-3 3-4-15,2-1 0 0,-4 3 0 16,0-1-2-16,-1 2-4 0,-2 0-3 16,-3 3 1-16,3 1-1 0,-3 2-1 15,-6 0 1-15,10 4 1 0,-3 2-5 16,2-2 5-16,-1 3 3 0,2 1 1 0,3-1-5 16,0 1 0-16,4-2 1 0,2-1 5 0,2-3-3 15,3-1 1-15,3-4-5 0,0-1 2 16,0-3 3-16,5-5 3 15,0-3 1-15,-5 0 2 0,3-4 1 0,-2 0 2 16,1-8 2-16,-5 0-3 0,4-4-3 0,-6-2 2 16,0-3-5-16,-3-3 2 0,-1-3-4 15,-2 2 2-15,-6 4 2 0,1 2 5 16,-3 0 10-16,-1 9 7 0,-1 0 1 16,-2 6-6-16,-2 4-1 0,1 3-4 0,-6 6 0 15,1 5-4-15,2 1 2 0,0 0-2 16,-10 26-1-16,6-8 1 0,-3 5-3 0,5 2-3 15,-3 1-3-15,5 3 6 0,3-1-3 16,1 0 2-16,0 6-3 0,3-3 1 16,-1 2 1-16,3-6-3 0,-1-2 3 15,2-2-2-15,-1-2 1 0,2 0-3 0,-3-8-1 16,2 0 4-16,4-4-5 0,-4-3 2 16,3 0 1-16,-1-4-9 0,-1-2 2 15,2-2-2-15,-1-2-2 0,3-4 2 16,0 1 1-16,0-2-4 0,2-6 2 0,-2 2 1 15,-5 1-2-15,2-1 2 0,0 2-3 16,-2 0 4-16,0 2-4 0,-1 0-3 0,-3 4-2 16,3-1-1-16,-3 2 0 0,1 4 4 15,1 0-2-15,-8 0 2 0,12 10-1 16,-2-2 2-16,-4-2 1 0,0 3 1 16,0 0 0-16,2 1 1 0,-1 2 1 0,2-2-1 15,-3 1 3-15,0-4 0 0,1 0-4 16,-1 2 5-16,-2-3 2 0,2-2-2 0,3 0 1 15,-2-2 0-15,1-2-1 0,-8 0-1 16,18-3 1-16,-6-3-3 0,-2 2 0 16,3-4-2-16,-3 2-2 0,3-1 0 15,0 0 0-15,-3-2-1 0,0 3 1 0,0 3-2 16,0-1 1-16,-2 1-2 0,1 0-2 16,-3 1 1-16,3 2 1 0,-9 0 3 15,17 7-2-15,-7-3 2 0,0-1 4 0,4 2-3 16,2 1 2-16,-1 1 3 0,4-2-2 15,4 1 2-15,3-3 2 0,2 0-4 16,1-2 1-16,-3-1 1 0,3-1 1 0,-2-2-3 16,1-3 0-16,-1 2 2 0,-1-5 0 15,-3 0 0-15,-1-1-1 0,-6-2 0 16,2-1-3-16,-6 2 0 0,-4-2 1 0,1 3-2 16,-5 1-1-16,1 1 0 0,-5 1 0 15,-2 1-3-15,2 6 3 0,-5-8 0 16,1 7-2-16,4 1 2 0,0 0 1 0,0 0 2 15,0 0 2-15,-5 15 1 0,12-8 1 16,2 2-1-16,5 3 2 0,5 0 0 16,5-2-1-16,12 2-5 0,4 0-28 15,7 0-41-15,3-4-51 0,7 3-54 0,2-2-45 16,24 1-640-16,2-4 292 0,-1 0 194 16</inkml:trace>
  <inkml:trace contextRef="#ctx0" brushRef="#br0" timeOffset="87807.4604">27923 7279 98 0,'2'-5'239'0,"0"3"-15"0,-2 2-14 15,0 0-23-15,0 0-18 0,0 0-15 16,-8 13-17-16,8-6-9 0,2 3-13 0,2-1-11 16,0 2-12-16,4 1-5 0,2-1-10 15,2-1-5-15,-2-2-6 0,3-1-9 16,-3-3-3-16,-1-2-5 0,2-4-4 15,-3 0-2-15,-4-4 3 0,-2-2 2 0,-2-3-4 16,-4-2-2-16,-4-2 1 0,-3-4-4 16,-2 0 0-16,0-1 1 0,-1 3-6 15,4 1 0-15,-2-1-8 0,6 5-7 0,4-3-12 16,2 1 3-16,8 1-5 0,4-2-10 16,2 0-9-16,5-3-8 0,7-1 2 15,1 1-1-15,4-10 0 0,6 3 0 0,-5-3 5 16,2-2 1-16,-3-1 1 0,-1-2 3 15,-4 2 1-15,-8 3 15 0,-5 7 8 16,-3 2 5-16,-3 3 5 0,-5 0-3 0,-4 7 1 16,-5 1 0-16,-1 8 3 0,8 0-4 15,-23 14 11-15,7 5 4 0,0 10 0 16,-1 13 0-16,-8 16 3 0,2 9-1 0,1 4-3 16,3 7 3-16,-2 4-5 0,2 5-1 15,-3 2 1-15,4 1-6 0,-2 2-1 16,2-5-3-16,1-3 2 0,-3-6-8 0,4-9 3 15,0-16 5-15,4-9 13 0,2-12 12 16,-5-2 11-16,0-5 5 0,0-6-3 16,-4-6 4-16,0-7 0 0,-2-4-5 15,-7-7-2-15,3-5-7 0,-2-5-4 0,-1-8-6 16,7-5-13-16,-1-7-13 0,10-7-27 16,4 4-42-16,4-1-48 0,4-3-62 15,4 1-73-15,8-7-71 0,1 1-792 0,4 1 373 16,6-16 247-16</inkml:trace>
  <inkml:trace contextRef="#ctx0" brushRef="#br0" timeOffset="88664.1501">29032 7429 27 0,'-9'-7'235'0,"3"-5"-23"15,4-3-18-15,2-2-20 0,4-4-15 16,7-6-17-16,1-3-14 0,8-9-16 0,-4 2-8 16,3-2-12-16,-4 7-8 0,0 0-8 15,-5 7-2-15,-1 3 5 0,-2 1-7 0,-3 3-4 16,-2 7-9-16,-2 0-7 0,-4 8-6 15,-5 2-3-15,9 1-5 0,-15 10-5 16,9 0-2-16,-1 3-4 0,5 4-3 16,2-1-4-16,2 3 0 0,7 2 0 0,3 0-2 15,4 0-1-15,-2 4-1 16,4-3-2-16,-2-1 3 0,-3-2-1 0,-3 0 9 16,-1 0 10-16,-3-1 9 0,-6-1-1 15,0-2 1-15,-4 0 2 0,-5 1-2 16,1-3 7-16,0 0-5 0,-1-2 4 0,-1-3 1 15,4 0 3-15,-2-2-2 0,2-3-2 0,4 0-6 16,2-3-8-16,0 0-1 0,0 0-3 16,13-20-2-16,-2 11-6 0,6-5-2 15,-3-1-2-15,6 2-3 0,-4-2-2 16,4 0-1-16,-2 1 0 0,-1 3-4 0,-2-1-2 16,0 4-4-16,-3 1 3 0,0 1-6 15,-2 3 3-15,0 0 0 0,-1 6-1 16,2 0-2-16,-3 3-1 0,3 4 0 15,1-1 2-15,1 0 0 0,2 3-7 0,1 0 0 16,2-1-1-16,3-2 3 0,-2 1 0 16,2-3-3-16,3-1 4 0,-4-2 1 0,2-2 0 15,-1-2-1-15,-3 0 6 0,2-4-2 16,-1 0-2-16,0-1 0 0,-2-3 2 16,-2-2 0-16,2-1-3 0,-5 1 1 15,1-1 0-15,0 0 0 0,0-1-2 0,-3 1 4 16,1 1-3-16,-3 2-4 0,1 3 1 15,-3-1-4-15,0 5 2 0,0 1-4 0,-6 0 8 16,16 7-1-16,-10-2-2 16,0 3 0-16,3 0 2 0,-1 3 0 0,1 1-6 15,1-1-16-15,3 2-27 0,-3-3-26 16,4 1-32-16,-2-3-38 0,2 0-52 0,2-3-54 16,-2-3-621-16,3-2 298 0,-4 0 196 15</inkml:trace>
  <inkml:trace contextRef="#ctx0" brushRef="#br0" timeOffset="88866.2951">30409 7017 184 0,'-6'-4'228'0,"6"4"-9"16,-16 0-12-16,4 4-7 0,0 3-8 16,-1 0-10-16,1 4-9 0,-3 3-13 0,2 4-7 15,1-2-11-15,0 5-14 16,4 0-8-16,0 0-12 0,4-2-9 0,4 0-11 15,0 1-8-15,2-2-15 0,4 2-31 16,0-3-41-16,2-4-58 0,6 2-69 0,2-2-63 16,-1-3-606-16,0-3 273 0,4-3 181 15</inkml:trace>
  <inkml:trace contextRef="#ctx0" brushRef="#br0" timeOffset="89671.2364">30837 7090 18 0,'-4'-5'274'0,"0"-1"-14"0,0 2-17 16,4 4-22-16,-14-1-19 0,14 1-16 15,-16 8-14-15,6 2-11 0,1 1-8 16,-2 5-16-16,3 3-9 0,-1 0-12 0,1 3-9 16,2-1-5-16,1-2-9 0,5 3-8 15,0-5-5-15,5 4-6 0,3-4-9 16,5 0-2-16,1-3-10 0,4-3-2 15,4-2-4-15,2-1-8 0,3-5-3 0,3 0-6 16,0-3-4-16,-1-3-7 0,1-2-1 16,-2-1-7-16,-1-3 2 0,-1-1-1 15,-1-3-3-15,-4 1-1 0,-2-3-1 0,-2 1-3 16,-2 0 0-16,-5 1-3 0,-1 1 0 16,-5 2 3-16,-1 2-7 0,-3 1 0 15,0 7 1-15,-12-4 0 0,4 4-4 16,8 0 0-16,-21 11 6 0,13-3-2 0,-1 2-1 15,2-1 1-15,1 1 1 0,4 2 2 16,0-1 0-16,6 0 4 0,0 1-1 16,5-1 1-16,2-1 5 0,3-3 0 0,1 1-4 15,3-4-1-15,2-1 0 0,2-1 3 16,-1-2-6-16,0-3 2 0,2-1-1 0,3-4 6 16,-5 0-6-16,0-1 2 0,0 2-7 15,-1-3 0-15,-6 0-1 0,0 5 0 16,2-4 3-16,-6 3-5 0,3 0 1 15,-5 0-8-15,3 2-2 0,0 1-3 0,-1 3 2 16,2 0 1-16,2 2 1 0,0 2 2 16,1 1-2-16,-2-2 2 0,0 5 1 15,-1 0 1-15,-4 1 0 0,2 1 3 16,-8 0-1-16,0 1 3 0,-4-1 3 0,-6-3-1 16,0 2-1-16,0 1 2 0,0-2 2 15,-1-3 3-15,0 1 3 0,1-2 4 0,2-1 1 16,6-3-4-16,0 0-2 0,0 0-2 15,0 0-1-15,4-15 0 0,4 6-2 16,3-1 0-16,2-1-1 0,3-2-3 16,2-5 1-16,-2 3-4 0,2-1 3 0,-4 0 1 15,1-2 1-15,-5 8-2 0,0-5 5 16,-2 5-6-16,0-1 0 0,-4 3-5 16,2 2 5-16,-4-2-5 0,1 4-2 0,1 1 1 15,-4 3-1-15,0 0 1 0,0 0 0 16,11 0 1-16,-11 0 2 0,10 9 2 15,-1-5-1-15,-3 4 3 0,4-1-2 16,0 1 1-16,-2 2-1 0,0-2 0 0,-2 0 4 16,-2 2-3-16,-2-1 4 0,-2 3 2 15,-2-2 0-15,-6 3-1 0,0-2-16 16,-5 1-27-16,0-5-42 0,-1 3-42 0,1-5-44 16,0 3-35-16,2-4-31 0,1-2-523 15,4 0 258-15,4-2 170 0</inkml:trace>
  <inkml:trace contextRef="#ctx0" brushRef="#br0" timeOffset="89937.8273">31968 7140 94 0,'0'0'136'16,"0"0"-2"-16,0 0-6 0,6 13-4 16,-4-7-2-16,2 3 0 0,-2 1-4 15,5 1 0-15,-1 3-3 0,2-6-1 16,1 5-2-16,2-4-1 0,1-1-6 15,1 0 3-15,4-1-5 0,-2-3-7 0,1-3-3 16,0-1-4-16,-2 0-2 0,-1-3-3 16,2-2-2-16,-5-4-4 0,-1 1-9 0,-3-3-7 15,-2-1-8-15,-2-1-10 0,-4 2-10 16,0-4-25-16,-2 0-20 0,-2 1-25 16,-1 1-27-16,1 2-33 0,0 1-27 0,2 1-32 15,-1-1-22-15,1 3-20 16,1-1-445-16,3 3 218 0,0-1 144 0</inkml:trace>
  <inkml:trace contextRef="#ctx0" brushRef="#br0" timeOffset="90346.6845">32190 7036 582 0,'0'0'-7'0,"19"5"17"0,-9-2 14 0,6 3 10 15,-2 3 8-15,3-1 2 0,0 4 0 16,2-1 0-16,-3 2 5 0,4 1-8 0,-6 1-6 16,2-2-1-16,-4 3-3 0,-1-5-5 15,-3 2-2-15,0-1-2 0,-3-3 5 16,0-2-8-16,-3 2 2 0,-2-3-5 15,0-3 1-15,0-3 12 0,2 5-15 0,-2-5-4 16,0 0 0-16,0 0-5 0,0 0 4 16,16-11-3-16,-5 5 1 0,0 0-3 15,3-1 1-15,1 0 1 0,2-1 5 16,4 1-5-16,1-5-2 0,1 3-1 0,0-3 1 16,2 1-1-16,-1-1 3 0,-1-1-1 15,0 0-1-15,-4 1 6 0,-1-1 9 16,-2 2 7-16,-6-1 1 0,2 2 3 0,-6 1-5 15,0 2 1-15,-4-2-5 0,0 6 6 16,-2-2-3-16,0 5 1 0,0 0-6 16,0 0 2-16,0 0 1 0,0 0 1 0,7 18 5 15,-5-9 8-15,2 2-2 0,2 1-3 16,3 2 0-16,-3-1 1 0,3 2 6 16,-1 4 7-16,-2-1 1 0,0-1 2 15,-1 0 1-15,0 0-3 0,-3-2 0 0,-2 3-2 16,-2-6-2-16,-3 5-7 0,-4-4-20 15,1 0-42-15,0-2-55 0,2-1-48 16,-3-4-578-16,4-1 240 0,-1-3 159 16</inkml:trace>
  <inkml:trace contextRef="#ctx0" brushRef="#br0" timeOffset="90461.0726">33146 7309 88 0,'6'-3'144'16,"-1"-1"-24"-16,-5 4-50 0,2-6-76 15,-4 0-136-15,-5 1 48 0,-1 1 32 16</inkml:trace>
  <inkml:trace contextRef="#ctx0" brushRef="#br0" timeOffset="94903.0726">6398 9393 227 0,'-2'-5'234'15,"-2"-1"-19"-15,4 6-9 0,4-6-10 16,-4 6-9-16,0 0-9 0,32 13-10 15,-13-1-10-15,0 3-9 0,7 8-8 0,1 3-10 16,1 5-7-16,1 2-10 0,-2 1-3 16,-1 2-16-16,-3 0-5 0,1 0-5 0,-4 5-9 15,-4-9-9-15,-4 0 1 0,-1-3-11 16,-5-2 0-16,0-5-1 0,-4-2 6 16,0-4-4-16,0 0 11 0,-2-4 14 15,-2-4-11-15,0 0 5 0,-2-4-8 0,-2-4-3 16,6 0-6-16,-11-9-5 0,7-1-6 15,2-3-7-15,-2-6-4 0,4-5-5 0,2-4-14 16,2-10-18-16,3-2-21 0,3-5-21 16,0-4-21-16,4 2-22 0,0 3-27 15,1 3-36-15,0 6-29 0,0 4-31 16,-1 5-30-16,2 5-34 0,-2 4-643 0,0 4 311 16,-2 5 205-16</inkml:trace>
  <inkml:trace contextRef="#ctx0" brushRef="#br0" timeOffset="96180.5111">7137 9816 151 0,'10'-2'179'0,"1"-1"-12"0,2-3-9 0,1 0-15 16,4-6-13-16,-2-1-7 0,3-2-11 15,-1-1-11-15,-4-3-8 0,2-1-14 16,-4-2-4-16,-2 2-6 0,-1-1-1 15,-5 4-2-15,0 1 0 0,-4 5-3 0,-4 3-6 16,-5 3 0-16,1 3 3 0,8 2 5 16,-28 10 2-16,14-1 1 0,-3 4-8 15,2 4-5-15,0 2-5 0,3 2-4 0,1 2-3 16,4 1-4-16,3-2-4 0,4-3 0 16,4 0-5-16,3 2-3 0,4-4-2 15,3-1 0-15,3-5-1 0,5-4-1 0,-2-1-1 16,4-5-3-16,3-2-2 0,1-2 0 15,2-3-3-15,-3-4-2 0,3-3-2 16,-2-3-1-16,-4 1-5 0,-4 0-1 0,-3 0-4 16,-3 2-4-16,-3 1-3 0,-2 0-1 15,-1 4 0-15,-4 0 1 0,0-1-2 16,0 2 2-16,2 3-2 0,0 1-1 0,2 1 5 16,2-1 0-16,3 2 2 0,4 1 0 15,2 1 1-15,3-1 1 0,-2 5 0 16,6 1 1-16,-1 0 2 0,-1-1 2 0,-4 3 5 15,-2-1 10-15,-2 3 7 0,-3-1 7 16,-3 3 1-16,-3-3 5 0,-5 3-2 16,-4-1-3-16,-2 2-4 0,-5-1-3 0,-1-1-2 15,-1 0-6-15,1 1-6 0,-3-4-17 16,2-1-22-16,3-3-28 0,2-2-28 16,6-2-15-16,0 0-10 0,0 0-11 0,2-15-9 15,8 3 1-15,5-3 3 0,0-2 3 16,2-4 11-16,2 0 8 0,2-2 16 15,0 3 14-15,-4 2 17 0,0 0 23 16,0 5 24-16,-2 0 14 0,-5 4 21 0,0 1 28 16,2 4 18-16,-4 4 9 0,0 0 6 15,-1 6 0-15,-3 0 0 0,2 1-2 0,1 4-3 16,-1 0-6-16,-2 6-5 0,5-4-7 16,-5 0-6-16,4 2-5 0,1-2-7 15,0 1-6-15,-1-3-3 0,0 1 0 16,5-4-5-16,-2-1-3 0,1-3-1 0,1 0-5 15,-1-4-4-15,2 0-2 0,-2-2-2 16,3-2 0-16,0-2-3 0,-1 0 0 0,-1-1-2 16,0-3 0-16,-2 3-3 15,1-3-1-15,-2 2 0 0,-2 4-1 0,0-2-4 16,0 0 1-16,-4 4 2 0,-4 2-1 16,9 0 1-16,-9 0 1 0,6 9 5 15,-4-1-1-15,0-1-1 0,1 3 0 0,1-1 0 16,2 1 2-16,1 0 0 0,1-1-1 15,2-2 4-15,4 1-1 0,0-2-2 16,5-2-1-16,0-2 0 0,2-2 0 0,7-4-2 16,-3-2 1-16,3-1-2 0,-1-3-2 15,2-4 1-15,-3-1-1 0,0-4 1 16,-3-2-3-16,-1-4 3 0,-6 0-2 0,1-4 1 16,-6-2-1-16,-1-2-2 0,-3-3 0 15,-1 2 2-15,-6 0-6 0,0 3 1 16,-2 3 0-16,-2 1-1 0,-1 2 1 0,-1 8 2 15,0 2-1-15,-5 5 2 0,0 6 10 16,1 4 3-16,0 9 2 0,-4 0 0 16,4 8 0-16,0 4 1 0,1 2-4 0,0 3 0 15,7 3 0-15,0-1-1 0,4 1-3 16,3-2-1-16,3 1 1 0,5-1 1 0,1 0 0 16,4-5-3-16,2-1-4 0,0-5 5 15,1-3-4-15,2-6-4 0,2-1-1 16,-1-4-1-16,3-4-2 0,-1-4 0 0,2-2 2 15,1-9 2-15,-1-2-9 0,-4-3 6 16,4-11-2-16,-2-3 5 0,-3-5-5 16,3-19 0-16,-8 7-4 0,-3 6-1 0,-4-5 4 15,-3 4-2-15,-6 5-2 0,-2 1 4 16,-2 3 4-16,-2 8 6 0,2 2 6 16,-4 5 2-16,2 8 4 0,-5 2 8 15,2 10 17-15,1 6 18 0,6-2 3 0,-12 23 11 16,6-2 6-16,3 5-9 0,-2 11-1 15,3 3-1-15,4 4-5 0,1-1-8 0,4 10-4 16,1-3-5-16,0-2-3 0,5-1-6 16,0 0-17-16,-1-6-18 0,3 0-23 15,0-9-24-15,0 0-21 0,1-6-25 16,0 2-15-16,-4-7-22 0,-1-5-24 0,-1 0-22 16,1-5-29-16,0-1-31 0,-5-2-25 15,0-3-32-15,-2-3-604 0,0-2 304 0,-4 0 201 16</inkml:trace>
  <inkml:trace contextRef="#ctx0" brushRef="#br0" timeOffset="96339.9531">9211 9607 54 0,'-16'-18'205'0,"2"3"12"0,6 0 7 0,2 2 0 15,-1-1-1-15,7 1-10 0,0 0-12 16,5-3-17-16,3 0-15 0,5-2-18 0,4-1-16 16,3-4-12-16,4 4-16 15,2-2-12-15,-1 2-20 0,3 2-29 0,-3-2-36 16,0 4-38-16,-2 1-41 0,1 5-35 15,-1 2-38-15,0 1-59 0,-4 0-518 0,1 4 245 16,-2 2 161-16</inkml:trace>
  <inkml:trace contextRef="#ctx0" brushRef="#br0" timeOffset="96475.2083">9817 9437 139 0,'14'23'215'0,"-1"-1"17"16,-4 0 15-16,-3-2 1 0,0 0-9 15,-4-1-13-15,0 7-23 0,-2-3-18 0,0 2-20 16,-4 1-22-16,-2-1-36 0,0 0-50 15,-5-1-71-15,4 0-79 0,-1-5-91 16,2-2-536-16,0-2 245 0,-3 1 162 16</inkml:trace>
  <inkml:trace contextRef="#ctx0" brushRef="#br0" timeOffset="98227.25">10881 9818 87 0,'0'0'118'15,"0"0"-2"-15,0 0 3 0,0 0-17 0,0 8 5 16,0-8-4-16,0 0-1 0,4 6-9 16,-4-6 2-16,3 3-5 0,-3-3-7 15,0 0-4-15,2 6-8 0,-2-6 3 0,2 3-1 16,-2-3-5-16,0 0-7 0,2 6-1 16,-2-6-3-16,0 0-2 0,0 6-1 15,0-6-4-15,0 0-4 0,4 4-9 0,-4-4 0 16,0 0-2-16,0 0-3 0,0 0-4 15,2 3-3-15,-2-3 0 0,0 0-3 16,0 0-1-16,2 5-2 0,-2-5 0 0,0 0-6 16,0 0 1-16,0 0 2 0,0 0 1 15,0 0-2-15,0 0-1 0,2 6 0 16,-2-6-1-16,3 2-4 0,-3-2 3 16,0 0-1-16,0 0-4 0,2 6-2 15,-2-6 2-15,0 0 2 0,2 5-5 0,-2-5 2 16,2 3 0-16,-2-3 2 0,0 0-5 15,4 6 4-15,1-2 3 0,-5-4 0 0,2 4 1 16,-2-4 1-16,2 3-1 0,-2-3 1 16,4 6-2-16,-4-6-3 0,6 6 2 15,-4-4 0-15,-2-2 0 0,4 4-4 16,-4-4 3-16,4 6 0 0,2-5 1 0,-2 4-1 16,-4-5-2-16,4 3 4 0,-4-3-3 15,8 6 3-15,-4-5-1 0,-4-1 1 16,6 4 0-16,-6-4-1 0,7 5-1 0,-3-4 1 15,-4-1-3-15,4 4-2 0,-4-4 3 16,0 0-1-16,7 4-2 0,-7-4 1 0,4 2-3 16,-4-2 4-16,0 0-2 0,0 0 0 15,7 1 4-15,-7-1 2 0,0 0-1 16,0 0 6-16,0 0 4 0,0 0-1 16,0 0-5-16,0 0 0 0,8-5-7 0,-8 5 7 15,0-7-5-15,2 1 0 0,-2 0 1 16,2-1-4-16,-4-4 1 0,2 3-1 15,0-4-2-15,2-4 1 0,-4 0-4 16,4-4 3-16,-2-5 0 0,-2-3 1 0,2-5-6 16,0-9 2-16,2-3-2 0,-2-8 0 15,2-7-3-15,0 2-5 0,4-21 6 0,-2 13-2 16,2 7 0-16,-2 0-3 0,-2 4 1 16,2 1 4-16,-2 3-3 0,0 7-4 15,-2 4 8-15,0 7 0 0,2 3 1 16,-2 2 0-16,-2 4 0 0,2 5-2 0,0 1 1 15,-2 10-4-15,-2 2 7 0,0 7 5 16,4-1 9-16,-10 25 8 0,6 5 8 16,2 9 3-16,2 15 5 0,4 26-6 15,4 3 1-15,2 1-3 0,4 1 0 0,6-8-6 16,1-3-3-16,2-5 3 0,4-4-6 16,1-8 3-16,-1-16-7 0,1-4 0 15,2-7 0-15,1-3-4 0,-3-6 2 0,0-5-6 16,-3-5-3-16,0-4-5 0,-6-1 0 15,3-5 0-15,-6-2 0 0,0-2 0 16,-2-3-1-16,-3-2 0 0,-3-5 1 0,-2-1-2 16,-1-5-1-16,-3 2-1 0,-2-2 1 15,0-1-1-15,-2 2 0 0,-1 0 6 0,3 2-1 16,0 2 0-16,-2 3-5 0,2 0 1 16,2 1 3-16,5 2 2 0,4 3 4 15,3-3 0-15,6 4-3 0,5-2 0 16,7 1 0-16,4 1 3 0,6-3-2 0,1 1-2 15,1-2 4-15,5-2-5 0,1-1 2 16,-3 0-3-16,-1-3 3 0,-3 1 2 16,-7 0-3-16,-4-3 4 0,-3 0-4 0,-7-1 5 15,-4 3-1-15,-1-1 4 0,-6 1 1 16,-5 1 2-16,-2 1 2 0,-4 3-2 16,-2 3 6-16,-6 3-1 0,8 3 0 0,-22 5 9 15,10 1-5-15,-3 4-1 0,2 5-4 16,1 0-2-16,3 4-3 0,3-3 3 15,4 3 3-15,4 1-7 0,2-3-3 0,5 2 3 16,3-1-2-16,3-1 1 0,4-4 4 16,3-1-2-16,3-5-4 0,0 1-1 15,2-7 0-15,3 1-1 0,0-4-1 0,-1-3 0 16,1-3-1-16,2-1 0 0,-7-1-2 16,1 1 4-16,-3-3-4 0,-4 1 0 15,-4 1 3-15,-1 2-4 0,-3 0 0 0,-2 2 2 16,-3-2-3-16,0 4 2 0,0 0-5 15,1 1 3-15,-7 3-2 0,13 0 0 16,-13 0 2-16,17 6 4 0,-5-4-4 0,1 7 6 16,2-4-6-16,-1 5 1 0,4 2 2 15,-2-2 0-15,-3 4 1 0,-2-1 1 16,-5 2-1-16,-1-1 0 0,-3-1 3 0,-7 4 2 16,-3-1-7-16,-5-2 1 0,-2 2 2 15,-1-1-10-15,-2 1-18 0,-2-5-17 16,-2-1-24-16,1-3-31 0,4-1-29 0,0-4-32 15,7-1-24-15,-1-4-25 0,7-1-19 16,-1-5-14-16,7-3-515 0,1-7 257 16,5-7 169-16</inkml:trace>
  <inkml:trace contextRef="#ctx0" brushRef="#br0" timeOffset="98436.7469">12794 9007 77 0,'12'-18'148'15,"-8"7"9"-15,0 1 12 0,0 9 25 0,-2 1 7 16,-2 0 4-16,2 15-1 0,-2-4-3 15,2 9-7-15,3 0-6 0,-1 7-10 0,0 4-9 16,0 4-9-16,2 4-13 0,3 1-11 16,0 6-15-16,1-1-14 0,0-1-7 15,6 0-15-15,-4-8-17 0,3-2-23 16,0-3-33-16,2-1-33 0,-1-5-33 0,0-4-44 16,-2-4-35-16,-1 0-33 0,2-4-23 15,-2-3-24-15,-5 0-22 0,0-7-499 0,-1 1 250 16,-2-4 164-16</inkml:trace>
  <inkml:trace contextRef="#ctx0" brushRef="#br0" timeOffset="98562.2827">13070 9608 967 0,'-7'-9'-22'16,"3"-3"38"-16,0-1 35 0,-2 0 16 16,2-1 19-16,1-1 11 0,1-2 11 0,2 2 0 15,2-3-2-15,5 4-8 0,-1-4-10 16,2-1-6-16,8 2-8 0,-2 0-8 16,10-2-8-16,-1 2-18 0,2 0-40 0,0 4-43 15,1 1-45-15,-1 3-51 0,-1 0-480 16,-4 4 210-16,0 2 139 0</inkml:trace>
  <inkml:trace contextRef="#ctx0" brushRef="#br0" timeOffset="98714.2603">13715 9414 140 0,'9'-4'197'0,"-7"1"-23"0,-2 3-25 16,7-4-49-16,-7 4-44 0,10-6-55 15,-6 2-71-15,3 3-184 0,-1-3 86 16,-2 0 57-16</inkml:trace>
  <inkml:trace contextRef="#ctx0" brushRef="#br0" timeOffset="98997.4184">14222 8976 162 0,'-10'-13'253'0,"2"1"-6"0,-2 5-1 16,0 3-3-16,-4 4-8 0,2 2-8 15,-1 5-7-15,3 5-6 0,-6 7-3 16,6 4-13-16,2 5-10 0,0 7-13 0,1 3-7 16,4 4-9-16,3 1-19 0,0 3-19 15,5 7-5-15,0 1-14 0,-1-3-8 16,0 0-15-16,2-1-20 0,-2-7-30 0,-2-4-21 15,2 3-29-15,-2-6-30 0,1-5-32 16,-6-1-42-16,-1-2-38 0,2-3-50 0,-4-1-43 16,-2-5-38-16,0-4-620 0,-4-4 310 15,0-4 206-15</inkml:trace>
  <inkml:trace contextRef="#ctx0" brushRef="#br0" timeOffset="99156.0944">13908 9828 532 0,'-21'-16'49'0,"4"3"27"0,2 0-1 15,5-1 17-15,1-1 10 0,3 2 9 16,4-2 9-16,4-1 3 0,2-1-3 0,7-3-4 15,1 0-5-15,10-1-2 0,0 0-4 16,12-1-2-16,3-2-4 0,3 2-8 16,-2 2-10-16,3 1-8 0,-10 5-12 15,1-3-22-15,-2 3-28 0,-8 2-45 0,2 3-53 16,-3 1-51-16,-4-1-76 0,0 1-441 16,-7-1 222-16,2 1 148 0</inkml:trace>
  <inkml:trace contextRef="#ctx0" brushRef="#br0" timeOffset="99385.345">15099 9441 168 0,'10'-4'345'15,"-2"0"5"-15,4 0-4 0,3-1-25 16,2-1-27-16,2 1-27 0,7-3-33 0,-1 2-24 15,2-1-25-15,5 1-26 0,-3 0-35 16,1 0-39-16,-2 3-42 0,-1-1-56 0,-7-2-61 16,-2 6-41-16,-2 2-29 0,-6 2-45 15,-6 5-37-15,-4 3-580 0,-2 5 274 16,-2 0 181-16</inkml:trace>
  <inkml:trace contextRef="#ctx0" brushRef="#br0" timeOffset="99509.2518">15428 9506 1450 0,'-15'28'-40'0,"4"-3"64"0,-1-4 46 0,3-4 45 15,1-4 36-15,4-1 25 0,2-3 18 16,4-1 8-16,2 0 1 0,4-2-7 0,5-3-8 15,4-2-15-15,0-1-19 0,2 0-16 16,-2-1-10-16,2-1-25 0,-2-2-36 16,0 3-43-16,-3-1-50 0,0-2-70 0,-4 2-71 15,0-2-89-15,-3 0-823 0,-1-1 367 16,-2-1 242-16</inkml:trace>
  <inkml:trace contextRef="#ctx0" brushRef="#br0" timeOffset="100308.2116">16533 9346 98 0,'-2'-4'261'16,"2"4"-4"-16,0 0-8 0,0 0-13 16,0 30-13-16,2-10-7 0,-2 6-17 0,0 3-17 15,0 0-10-15,0 5-13 0,-2 3-13 16,-2 0-17-16,-1-1-10 0,-1-3-6 15,1-5-13-15,-1-3-6 0,0-2-5 16,0-6-9-16,-1-4 0 0,-1-7-6 0,-3-4-10 16,2-6-8-16,-1-6 0 0,-2-9-1 15,0-11-7-15,4-6-2 0,-2-12-4 0,3-5-5 16,5-8-3-16,4-21-3 0,5 0 1 16,5 2-4-16,8 4-5 0,2 6 4 15,6 4-8-15,4 9-6 0,4 8 2 16,-2 11-2-16,0 8-2 0,-2 11-2 0,-1 5 2 15,3 4 4-15,-4 6-4 0,0 4-5 16,-3 8 5-16,-3 4-2 0,-2 8 3 0,-6 5-1 16,-6 6 0-16,-6 3-1 0,-4 2 2 15,-8 2 0-15,-5 4 1 0,-4 1-4 16,-4-2 1-16,-5-3-3 0,-1-2 1 0,0-1 2 16,-3-3 5-16,2-4-2 0,5-3 5 15,3-4-4-15,4-3-4 0,1-2 1 16,2 0-2-16,5-3 4 0,4 1 4 15,2 4 1-15,4-2 1 0,4-1-2 0,7 4 8 16,2 0-4-16,1-2-3 0,8 4-2 16,1 0 3-16,3 0-3 0,4 4-4 0,2-3 1 15,-7 0-2-15,3-3-15 0,-3 0-18 16,1 0-19-16,-5-2-28 0,-2-4-30 16,-1 0-39-16,-4-1-38 0,1 0-42 0,-2-5-42 15,0 1-47-15,-5-5-752 0,0 0 360 16,4-3 237-16</inkml:trace>
  <inkml:trace contextRef="#ctx0" brushRef="#br0" timeOffset="100871.0276">17432 9416 215 0,'4'-6'227'0,"1"6"5"16,-5 0 9-16,0 0-2 0,9 14-8 15,-5-1-13-15,0 1-10 0,-2 6-13 0,2 5-12 16,0 0-15-16,-2 1-7 0,0-1-12 15,0 0-21-15,0-4-7 0,-2 0-10 16,3-3-8-16,-3 0-9 0,0 0-2 16,2-5 8-16,-4-4-7 0,-1 0-6 0,1-7-8 15,2-2 1-15,0 0-4 0,-14-13-4 16,10 0-7-16,0-6-9 0,0-8-5 16,1-3-5-16,3-10-4 0,0-2-6 0,3-7-8 15,3-3-1-15,2 0-6 0,2 3-4 16,6 3 0-16,-2 3-6 0,3 5-1 15,0 7-2-15,2 4 1 0,3 3-2 0,-6 6 7 16,3 5-10-16,-4 4-1 0,2 5 1 16,-5 2-4-16,0 5 3 0,-2 5-4 15,-4 2 5-15,-2 5-7 0,-4 2-4 0,0 2-4 16,-6 6-1-16,-2 1-2 0,-2 3-3 16,-6-3 6-16,2 4 1 0,-1-4 1 15,0-1 2-15,0-4-2 0,5-2-1 0,-2 0 0 16,6-4 2-16,0 2 0 0,4-3-1 15,2 0 5-15,6-1 2 0,4 1 6 16,6 0-10-16,1 0 4 0,2-1 0 0,4 0 2 16,5 2 1-16,1-2-3 0,-3 2-2 15,1 1 0-15,-4-3 4 0,-1 0-2 0,-6 1 6 16,-1-3-1-16,-2 3 4 0,-4-3 2 16,-5 0-2-16,-4 0 3 0,-4 3-2 15,-5-3 0-15,-4 1 1 0,-4 0-2 16,-4-1 1-16,-2-1-4 0,-3-3-15 0,-1 1-21 15,-1-2-27-15,4-1-23 0,-2-1-34 16,4-2-34-16,1-2-52 0,7 0-45 0,2-2-26 16,2-2-24-16,4-4-663 0,6 1 326 15,0-4 216-15</inkml:trace>
  <inkml:trace contextRef="#ctx0" brushRef="#br0" timeOffset="101217.5509">17975 9281 100 0,'10'1'248'0,"-2"5"7"16,1 5 1-16,-1 0-9 0,-1 5-8 0,-1 5-11 16,-2 6-10-16,3 2-2 0,-5 1-17 15,2 0-7-15,0 7-21 0,0-5-16 16,-2-1-15-16,0-1-8 0,-2 1-16 0,0-2-9 16,0-6-12-16,0 0-7 0,0-3-8 15,0-2-10-15,0-4 1 0,0-2-6 16,0-3-3-16,0-5-10 0,0-4-2 0,0 0-7 15,0 0-3-15,-6-17 0 0,6 2-9 16,-2-5-4-16,2-11 0 0,2-6-6 0,2-5 0 16,0-5-6-16,1-5-1 0,4 0-6 15,1 3 1-15,-2 3-1 0,7 3 0 16,0 3-6-16,2-1 5 0,2 5-2 0,2 8 2 16,3 1-8-16,-1 2 2 0,0 3-4 15,2 3-10-15,1 1-19 0,-7 5-15 16,2 1-28-16,0 5-37 0,-3 1-34 0,-6 4-42 15,0 2-33-15,-3 4-54 0,-5 0-770 16,1 3 355-16,-5 3 235 0</inkml:trace>
  <inkml:trace contextRef="#ctx0" brushRef="#br0" timeOffset="101374.2561">18213 9386 152 0,'-2'3'211'0,"2"-3"4"0,0 0-3 16,0 0-16-16,0 0-17 0,23-1-15 15,-7-3-18-15,0 2-15 0,6-2-13 0,-2-2-32 16,6 2-39-16,1 1-41 0,1-1-55 16,0 2-35-16,1 0-38 0,1-2-425 15,-4 2 186-15,-4 1 123 0</inkml:trace>
  <inkml:trace contextRef="#ctx0" brushRef="#br0" timeOffset="101714.2491">19197 9128 165 0,'2'-12'248'16,"-4"-3"-12"-16,0 7-10 0,-2 0-10 0,-4-1-11 15,0 7-3-15,-6-1-14 16,2 3-7-16,-1 3-13 0,-1-1-22 0,0 4-9 16,4 5-10-16,0-3-11 0,4 7-12 15,1-3-6-15,5 6-7 0,0-1-8 0,5 2-10 16,1 6-5-16,2-3-5 0,2 3-14 15,1 3 4-15,2 3-2 0,0 0-6 16,-3-1 1-16,1 1-5 0,-5-5 5 16,-3 0-2-16,-1-1 8 0,-4 0 10 0,-5 0-3 15,-2-2-2-15,-8-4-7 0,-3 2-3 16,-8-2-6-16,-6-4-1 0,-2-3-6 0,-5-3-2 16,1-2-6-16,-1-4-12 0,7-1-17 15,-1-4-19-15,3-4-25 0,-1-4-37 16,3-3-42-16,2-4-42 0,6-2-48 15,4 0-29-15,6-2-51 0,1-3-664 0,3-3 326 16,6-1 216-16</inkml:trace>
  <inkml:trace contextRef="#ctx0" brushRef="#br0" timeOffset="102046.6907">20061 8525 289 0,'-2'-7'307'0,"-6"2"-14"0,-3 4 6 16,-8 7-8-16,-7 4-2 0,-5 8 5 15,-22 19-17-15,2 8-10 0,2 9-10 0,3 11-13 16,-3 23-12-16,7 8-18 0,10 2-20 15,13-9-17-15,9-2-18 0,8-5-15 16,8-4-15-16,8-4-10 0,4-7-12 16,11-2-8-16,7-8-11 0,4-4-10 0,3-8-14 15,-3-8-26-15,-4-11-31 0,-3 1-40 16,4-6-42-16,-5-2-42 0,-5-6-59 16,-6-1-67-16,3 0-75 0,-10-9-1040 0,1 1 461 15,-7 0 305-15</inkml:trace>
  <inkml:trace contextRef="#ctx0" brushRef="#br0" timeOffset="105334.2141">19973 9269 18 0,'4'-6'184'0,"-2"3"-5"0,0-1-14 16,-2 4-14-16,6-2 0 0,-6 2 11 15,2 15 1-15,2 3 0 0,0 7 3 16,-2 3-5-16,6 8-9 0,-2 4-4 16,0 12-9-16,2-1-11 0,-2 2-9 0,5 3-12 15,-4-2-10-15,3 21-8 0,-1-12-12 16,-3-9-4-16,-2-2-9 0,2 0-2 0,-1-2-7 15,0-9-5-15,-3 2-8 0,-2-11-3 16,2-2-6-16,0-3-8 0,-2-4-8 16,2-4-7-16,-4-6-11 0,2-3-9 15,-4-7-3-15,4-3-3 0,0 0-3 0,-14-28 4 16,10 3 1-16,-2-11-2 0,2-4 4 16,-3-13 0-16,5-6-1 0,0-23 3 0,4-2-2 15,5-2 5-15,3 6 3 0,5 6 4 16,8 5 2-16,3 6-2 0,5 8 2 15,-1 12 3-15,2 10 0 0,0 6 1 16,1 5-1-16,-1 6 3 0,-2 4 1 16,-3 9 1-16,-3 0 3 0,-4 8 0 0,4 1 6 15,-7 6 1-15,-5 2 5 0,-3 5-1 16,-4 2-9-16,-7-2 7 0,-7 8-2 0,-6 2-1 16,-10 3-3-16,-5-2-3 0,-2 1-9 15,-6-2-20-15,5-5-30 0,-4-1-43 16,10-6-35-16,0-2-42 0,5-1-42 0,3-3-51 15,4-5-551-15,5-3 275 0,-1-1 182 16</inkml:trace>
  <inkml:trace contextRef="#ctx0" brushRef="#br0" timeOffset="105795.3055">20682 9153 52 0,'14'0'163'0,"2"2"-5"0,-4 4-12 15,2 1-12-15,-1 3-15 0,2 5-5 0,-2 5-7 16,-5-2-12-16,3 5-8 0,-4-1-5 16,-1 6-5-16,-4-4-3 0,-2-2 1 15,-2-1 3-15,0-3 0 0,-5 0 4 0,0-1-1 16,-1-4-3-16,-2-3 3 0,1-3-1 16,1-1 1-16,-1-6-4 0,1-3-8 15,1-3-6-15,3-1-7 0,2-4-9 16,0-2-3-16,6-4-6 0,0-2-6 0,7 0-1 15,2-2-2-15,-1 1-4 0,5 2-3 16,1 2-2-16,0 2-5 0,-3 7-1 16,2 0-3-16,0 5 0 0,0 4-2 15,-2 1 1-15,-1 6-1 0,6 2 0 0,-1 3 0 16,0 2 0-16,2 0-1 0,1-1-2 16,0 2 5-16,4 0 1 0,-3-5 0 0,1-1-3 15,-2-4 10-15,4-1 5 0,-3-4 0 16,-1-2 3-16,-2-4-6 0,0-2 6 15,1-3 0-15,-4-1-3 0,-2-1-1 16,-5-2-2-16,-2-2-2 0,-6-1-3 0,0 0-1 16,-4-2-6-16,-4 3-2 0,0-1-7 15,-4 3-13-15,-1 0-17 0,-4 1-20 16,0 3-22-16,3 3-28 0,-2-2-22 0,6 5-26 16,-2-1-33-16,4 2-24 0,2 0-551 15,4 2 257-15,0 0 170 0</inkml:trace>
  <inkml:trace contextRef="#ctx0" brushRef="#br0" timeOffset="106197.7447">21516 8851 159 0,'4'-7'172'0,"2"1"-15"16,-4 3-11-16,-2 3 5 0,0 0 4 16,6 14 1-16,-6-3-5 0,-2 4-9 15,2 6-2-15,-2 4 0 0,0 5-10 0,0 8-8 16,0 2-9-16,-2 2-16 0,0 0-3 15,2 0-12-15,-3-2-5 0,1-2-6 16,-1-3-5-16,1-9 5 0,2 1 5 0,0-8 11 16,0 0 3-16,0-4 4 0,2-5-15 15,-2-5-8-15,2-5-9 0,0 0-5 16,0 0-5-16,14-18-10 0,-3 2 4 16,2-2-14-16,5-6-3 0,4-1-2 0,1 2-5 15,3 1-2-15,-2 3-5 0,0 2 0 16,-2 5-5-16,-3 0-2 0,-1 7 0 15,0 3 1-15,-6 4-1 0,3 2-5 0,-2 3 8 16,-5 5-6-16,1 1 0 0,-3 4 4 16,-2 3-2-16,-2 5 1 0,-2 3-3 15,-4 0-2-15,-2 1 4 0,0 2 0 0,-7-1-4 16,0-1-3-16,-2 2 5 0,-1-1-14 16,-2-5-11-16,4-5-20 0,-3-1-30 15,2-3-30-15,2-1-32 0,1-6-41 0,0-1-42 16,2-4-44-16,2-3-629 0,8-1 302 15,-8-9 199-15</inkml:trace>
  <inkml:trace contextRef="#ctx0" brushRef="#br0" timeOffset="106421.6391">21901 8934 112 0,'8'10'240'0,"-3"5"-6"15,1 4-7-15,0 6-20 0,-2 3-9 0,-2 4-15 16,2 6-12-16,-2 3-17 0,0-1-15 16,-2 4-14-16,0-2-10 0,0 0-11 15,0-1-15-15,0-3-20 0,-2-5-34 0,2-1-25 16,0-4-38-16,0 0-44 0,0-1-42 16,2-7-43-16,0-1-28 0,2-2-447 15,0-3 215-15,2-3 142 0</inkml:trace>
  <inkml:trace contextRef="#ctx0" brushRef="#br0" timeOffset="107209.4203">22059 9688 104 0,'13'-3'149'16,"-4"-1"-9"-16,-1-2-5 0,5 0-4 16,-1-3-5-16,1-1-3 0,0 1-3 0,1-3-4 15,2-1 4-15,-2-2-5 0,-1-2-7 16,2 1 1-16,-4-2-2 0,-1 0 2 15,-2-1 0-15,-2 5-8 0,-1-4-5 0,0 2-10 16,-5 2-2-16,-2 2-5 0,-1 2-5 16,-2 3-7-16,-3 1-5 0,-2 4-5 15,-1 4-4-15,-4 2-2 0,0 4-8 16,3 1 0-16,-3 3-5 0,2 2-5 0,1 2-1 16,3-1-2-16,2 1-3 0,3-1-4 15,2 0-2-15,0-2 0 0,4-1-1 16,2-1-1-16,3-1-2 0,0-3 0 0,3 1-8 15,-2-2-7-15,5-3-10 0,-2-3-5 16,3 0-6-16,-1-2-8 0,2-3-4 16,2-1 1-16,-3-4-1 0,6-1 6 0,-3-2 3 15,0-3 1-15,2-2 4 0,-1-4-1 16,-2 3 6-16,0 0 3 0,-1 1 9 0,-2 2 4 16,0 1 6-16,-3 3 1 15,1 1-5-15,-4 2-1 0,1 3 1 0,-2 2 0 16,0 2-2-16,0 2 2 0,-6 0-2 15,14 10 0-15,-10-3-1 0,2 1 3 16,-2 1-2-16,3 5-1 0,-3-1 2 0,2 1 1 16,0 0-3-16,-1 0 2 0,1 0-3 15,-1-1 1-15,-1-1-1 0,0-4 2 16,0 3-2-16,0-2 1 0,-2-2 0 0,2 1-2 16,-2-2 11-16,3-1 6 0,-2-1 1 15,-3-4-2-15,8 4-3 0,-8-4 2 16,10-2-5-16,-10 2 2 0,13-7-1 0,-7 3-2 15,3-2 1-15,-1 0-4 0,-1 1 1 16,1-1-1-16,0 0-2 0,-2 0-2 16,4 0 0-16,-2 1-1 0,-2 2 3 0,0-2-4 15,1-1-3-15,1 3 5 0,-1 0-3 16,-1 1 0-16,0-3 1 0,3 4 2 0,-3-4-4 16,-2 4 7-16,4-4 0 15,0 2 3-15,-2-2 2 0,2 0 0 0,0-1 0 16,-2 0 3-16,3 0-5 0,0-1 2 15,-1 2 1-15,-1 1-6 0,-1-2 4 16,2 3-7-16,-1-1 0 0,-1 2 3 0,-6 2-2 16,13 0 3-16,-13 0 3 0,12 4 2 15,-6 1 0-15,2 1 1 0,0 2 6 16,-2 0-5-16,2 4-1 0,3 0-2 0,-5-2 0 16,3 4-4-16,-3-3 0 0,3 0 1 15,-3-1-12-15,-2-1-18 0,2-2-38 0,-2 1-49 16,2 0-47-16,-2-3-56 0,0 1-74 15,2-2-595-15,-2-2 300 0,-4-2 197 16</inkml:trace>
  <inkml:trace contextRef="#ctx0" brushRef="#br0" timeOffset="107376.2137">23441 9546 254 0,'7'9'284'0,"-2"4"-8"16,1 1-20-16,-2 1-23 0,-2 2-20 15,-2 0-20-15,0 1-21 0,-2 1-17 16,-2-2-21-16,-2 4-35 0,-4-2-49 16,2-1-64-16,2-2-77 0,0-3-108 0,-1 2-487 15,-3-3 234-15,-1-3 153 0</inkml:trace>
  <inkml:trace contextRef="#ctx0" brushRef="#br0" timeOffset="108021.3704">24134 8583 55 0,'0'0'223'16,"0"0"-4"-16,-7 14 4 0,5 3-11 15,2 4-10-15,2 10-5 0,-2 10-13 0,0 5-13 16,2 9-14-16,-2 6-16 0,5 21-12 16,-1-2-11-16,-2-12-14 0,2-10-11 15,0-2-8-15,-2-4-5 0,1-10-12 16,-1-2-3-16,0-9-2 0,-2-2 6 0,0-5 9 15,-2-5 2-15,0-4-8 0,-3-5-5 16,-1-3-8-16,0-4-3 0,6-3-5 0,-7-11-9 16,7-1-5-16,3-7-1 0,5-4-11 15,9-8 0-15,6-1-6 0,9 0 0 16,15-8-3-16,-1 9-3 0,-1 8 1 16,-1 6-8-16,1 2 1 0,-7 5-2 0,-6 7 1 15,-3 0 3-15,-1 8-1 0,-6-1-2 16,-2 1 4-16,-3 5-2 0,-7-1 1 15,-3 4-2-15,-5 1 3 0,-6 0-4 0,-5 5 4 16,-4 1-4-16,-5 3-3 0,-4-2-11 16,-1 0-13-16,-7-2-34 0,5 0-34 15,-2-4-37-15,5-1-34 0,3-3-38 0,5-3-60 16,-2-4-684-16,4-1 321 0,4-1 211 16</inkml:trace>
  <inkml:trace contextRef="#ctx0" brushRef="#br0">24659 9408 132 0,'30'-7'155'15,"-3"-1"-10"-15,0 1-18 0,-4-3 1 0,3 1-4 16,-2-1-8-16,1-3-13 0,-2 0 0 16,0 0-6-16,-3-1-9 0,0-2 0 0,-3 2 0 15,-2-3-5-15,-4 4-3 0,-5-2-5 16,-2 4-5-16,-2 1-3 0,-4 3-6 15,-4 1 1-15,-2 0-1 0,-5 6 1 0,0 0 0 16,-2 6-2-16,-1 2-5 0,-4 3-9 16,4 3 0-16,0 1-5 0,2 4-4 15,1 0-3-15,5 0-1 0,4 0-1 16,2-1-2-16,2-2-2 0,4 3 1 16,2-3 0-16,4-3-3 0,5-1 2 0</inkml:trace>
  <inkml:trace contextRef="#ctx0" brushRef="#br0" timeOffset="108766.1714">25658 8734 97 0,'2'-3'221'16,"-2"3"1"-16,0 0-3 0,0 0-4 16,2 26-6-16,-2-11-12 0,0 4-4 15,0 4-10-15,0 4-14 0,2 3-12 0,0 0-19 16,0 9-10-16,3-3-11 0,1 2-17 15,2-1-8-15,-2 0-7 0,6 0-10 16,-2-3-13-16,2-1-20 0,4-5-21 16,-4-1-30-16,3-6-34 0,-3-2-38 0,4-2-36 15,0-2-39-15,-1-2-44 0,-2-5-595 16,-3-1 271-16,1-4 178 0</inkml:trace>
  <inkml:trace contextRef="#ctx0" brushRef="#br0" timeOffset="108922.8885">25871 9251 219 0,'-4'-7'245'0,"0"-2"5"16,2 2-13-16,2-1-19 0,2-2-22 16,4 1-18-16,3 0-19 0,4-1-15 15,1 0-15-15,8 1-13 0,-1-3-14 16,4 3-18-16,-2-1-33 0,3 2-48 0,-1 0-56 16,1-1-55-16,-1 2-60 0,-4 0-513 15,-2 1 231-15,-2 0 153 0</inkml:trace>
  <inkml:trace contextRef="#ctx0" brushRef="#br0" timeOffset="110107.2994">27226 8749 123 0,'-12'2'242'0,"5"6"-14"15,1 3-7-15,-3 2-13 0,3 5-13 0,-3 5-9 16,1 3-13-16,-2 5-12 0,1 1-20 16,-2 2-11-16,-1-1-12 0,1 0-11 15,0-3-11-15,3-5-7 0,0-2-16 16,1-2-1-16,1-5-7 0,0 2-5 0,1-5-4 16,1-5-1-16,2-4-6 0,0-3-9 15,2-1-1-15,0 0-4 0,0 0-1 16,4-25-6-16,0 12-2 0,1-2-5 0,1-3-1 15,5-4-4-15,1-1 1 0,3-2-7 16,0-2 2-16,1 3-1 0,4 3-5 16,-3 2 3-16,-1 3-6 0,4-1 2 15,-4 4-4-15,2 4 5 0,-4 0-4 0,3 4 2 16,0 2 0-16,-4 3 2 0,1 1 3 16,0 5-3-16,-2 4 0 0,-1-2-1 15,-1 3 5-15,1 0-4 0,-5 2 1 0,1 1-1 16,-1-3-2-16,0 1 3 0,-2-3 0 15,0 0 0-15,1 0 8 0,0-2 4 16,-3-2 1-16,2 1 10 0,2-3-1 0,-2-2-4 16,-4-1-5-16,0 0 2 0,26-7-4 15,-12 1-6-15,1-2-1 0,2-3 1 16,0-1 0-16,5-1-8 0,-4-2 5 0,1 4 1 16,1-2-1-16,-4 1-5 0,2 2 2 15,-6 1-5-15,0-2 3 0,-3 6-5 16,2 0 5-16,-5 1-6 0,3 4 2 0,-9 0 0 15,8 4-6-15,-4-1 8 0,0 4-1 16,-2 2 0-16,0 2 1 0,3-3 1 16,-3 3 3-16,3-1-2 0,-1 3 1 15,0-4-2-15,4 3-1 0,-2-1 4 0,3-3-1 16,2 2 0-16,1-5 0 0,1-1-2 16,2 0 3-16,0-2 0 0,-3-2-6 15,8-2 1-15,-6 0-2 0,1 0 0 0,0-2 2 16,2 3-5-16,-7-5 4 0,4 3-2 15,-6 0 2-15,0 1 0 0,0 0-4 16,1-2 1-16,-3 4 0 0,-6 0-1 0,9-2-1 16,-9 2-1-16,0 0 2 0,4 8-2 15,-4-3 3-15,0 1-1 0,0 2 0 16,2 2-1-16,0-3 3 0,-2 1 2 0,5-1-2 16,-1 2 3-16,2-3-1 0,2 0-9 15,1 0-2-15,0-2-4 0,3-1-7 16,-2-3-4-16,4 0-2 0,-2 0 4 0,3-3 1 15,-1-1 0-15,2-2 3 0,-4 3 2 16,3-3 5-16,-2 0 0 0,-3 0 2 16,3 1 6-16,-5-1-2 0,3 2 4 15,-2 0 0-15,-3 1 0 0,0-1-1 0,-6 4 0 16,10-2 4-16,-10 2 1 0,12 6 2 16,-6-3-3-16,-2 3 6 0,0 2-3 0,0-1 0 15,1 0 1-15,-1 4 0 0,0-4 2 16,-2-1-2-16,3 1 0 0,-3-1 2 15,0-2 4-15,2-1 4 0,-4-3 0 16,7 5 1-16,-1-4-4 0,-6-1 0 0,14-1 0 16,-8-4-4-16,6 4-1 0,-4-4-1 15,2 3-1-15,3-3 0 0,-2 4-1 0,-1-4 2 16,1 4-5-16,-1-1 1 0,-1 2 0 16,2-3-1-16,-3 3-5 0,2 0 7 15,-1 3 0-15,2 0-3 0,1 0 5 16,-1 0 1-16,-3 2-13 0,3-4-17 0,0 3-26 15,-5-2-43-15,2-1-39 0,-2 2-32 16,4-3-29-16,-10 0-38 0,10 0-639 0,-6-4 296 16,-2-2 195-16</inkml:trace>
  <inkml:trace contextRef="#ctx0" brushRef="#br0" timeOffset="110339.9027">28323 8518 71 0,'-11'-5'200'0,"0"2"-9"16,3 3-9-16,-1 0-18 0,9 0-5 0,-12 3-12 16,8-1-6-16,0 2-11 0,4-4-5 15,0 6-3-15,0-6-7 0,0 0-8 16,8 6-11-16,-8-6-6 0,0 0-8 16,0 0-6-16,12-10-9 0,-12 10-5 0,0-9-8 15,-2 3-7-15,-4 0-7 0,0 0-9 16,0 3-19-16,-4 0-32 0,-2 0-38 0,2 3-52 15,-3 0-70-15,0 2-549 0,0-1 248 16,-1-1 163-16</inkml:trace>
  <inkml:trace contextRef="#ctx0" brushRef="#br0" timeOffset="111792.2464">25087 9365 27 0,'4'6'155'0,"0"-3"8"0,0 1 10 15,0 0 0-15,-4-4-7 0,13 0-9 16,-13 0-3-16,17-8-11 0,-7 2-10 0,3-3-5 15,2-6-7-15,0-1-14 0,1-5-10 16,4 1-8-16,-3-5-5 0,2 1-8 16,-2-1-9-16,-5 0-5 0,-2 2-5 15,2 0-3-15,-2 2 3 0,-2 4 0 0,-1 0-3 16,-3 4 1-16,-4 1-4 0,0 1-6 16,-2 4-8-16,0 4 1 0,-5 0-7 15,7 3 2-15,0 0-6 0,-12 11 0 0,10-4-2 16,2 3-3-16,0 0-5 0,4 5 3 15,2 0-3-15,5 4-1 0,2-2-2 16,2 4 3-16,-3-2-4 0,3 0-3 16,-2 0 4-16,-5-1 4 0,-2 0 1 0,-2 0 2 15,-6-2-1-15,-2 1-2 0,-8 1-4 16,-4-3-6-16,-2-4-32 0,-3-1-45 16,-3-3-54-16,6-3-73 0,-4-4-753 0,-1-4 323 15,-3-5 213-15</inkml:trace>
  <inkml:trace contextRef="#ctx0" brushRef="#br0" timeOffset="113029.9119">8081 5284 178 0,'-7'2'178'16,"7"-2"-4"-16,-6 6-11 0,6-6-4 0,-4 4-8 15,4-4-9-15,0 0 0 0,8 6 4 16,6-6-3-16,4 0-12 0,12-4-9 16,12-1-7-16,17-2-9 0,28-2-8 15,8 1-7-15,5-4-11 0,4-3-7 0,-3 4-8 16,-2 0-9-16,-8 2-3 0,-2 2-7 0,-18 1-5 15,-15 3-2-15,-7-1-10 0,-5 2-5 16,-3-2-12-16,-9 3-9 0,-2-2-12 16,-5 1-9-16,-4 1-15 0,0-1-17 15,-4 2-31-15,-6-3-23 0,-1 6-16 0,-6-1-23 16,-4-2-14-16,0 0-17 0,-20 13-463 16,-4-3 217-16,-10 3 143 0</inkml:trace>
  <inkml:trace contextRef="#ctx0" brushRef="#br0" timeOffset="113252.7279">8574 5492 259 0,'-68'23'22'0,"3"1"19"0,11-2 13 16,13-4 6-16,7-2 2 0,4-2-3 16,7-3 1-16,4 0 4 0,8 0 23 0,7-3-3 15,6-1 6-15,8-1-10 0,7-2 1 16,15-2-3-16,12-2-6 0,16 0-6 16,6-2 1-16,25-5 5 0,4-1-2 0,0-2 5 15,-2 2 0-15,-1-3-1 0,-9 2-8 16,-16-1-4-16,-15 3-4 0,-9 2-13 0,-5-1 4 15,-6 1-3-15,-5 2-2 0,-3 0-6 16,-4 1-6-16,-2-1-22 0,-6 0-33 16,-1 3-40-16,-3 0-40 0,-1 3-70 15,-1-1-453-15,-6-2 213 0,11 3 140 0</inkml:trace>
  <inkml:trace contextRef="#ctx0" brushRef="#br0" timeOffset="114408.9796">26475 9393 154 0,'2'-5'153'0,"0"-1"7"0,0 0 0 16,0 2 5-16,0-1 0 0,-2 5-5 0,6-8-3 16,-3 4-9-16,-3 4-7 0,4-4 1 15,-4 4 3-15,0 0-1 0,19 8 1 16,-13 0 0-16,5 3-6 0,-2 3 5 0,-1 1-19 15,-2 2-6-15,3 3-1 0,-3 1-4 16,-2 4-8-16,-6-2-8 0,0 2-12 16,-4-2-6-16,-7 2-6 0,-1-1-19 0,-8-1-23 15,-1 0-25-15,0-3-39 0,-3-3-56 16,3-3-66-16,6 0-67 0,-2-3-87 16,2-3-637-16,4-2 321 0,2-5 212 0</inkml:trace>
  <inkml:trace contextRef="#ctx0" brushRef="#br0" timeOffset="116398.4286">29496 8343 79 0,'0'-3'138'0,"0"3"-9"16,0 0 4-16,0 0 11 0,0 0 7 16,-28 17 1-16,13 0 3 0,-6 8 4 0,-5 7-1 15,-11 19-4-15,-4 7-3 0,1 3-6 16,-2 6-5-16,1 1-11 0,3 4-10 0,6 1-7 16,5-1-11-16,5-1-7 0,8-1-10 15,6-13-8-15,8-5-3 0,6-4-8 16,4 0-6-16,7-3-4 0,7-3-1 15,1-2-7-15,4-6-6 0,1-1-6 0,2-5-3 16,1-3-5-16,-5-6-10 0,-4 0-17 16,-3-4-19-16,-3-2-21 0,-2-1-27 15,-4-5-34-15,-3-1-49 0,-1 0-27 16,1-2-36-16,-5-4-617 0,2 2 282 0,-6-2 186 16</inkml:trace>
  <inkml:trace contextRef="#ctx0" brushRef="#br0" timeOffset="116735.0546">30225 8755 100 0,'0'-29'168'15,"-2"4"-8"-15,0 5-2 0,0 2-5 16,-4 5 2-16,0 0-4 0,-3 4-10 16,-2-1-7-16,-1 6-4 0,-3 2-3 0,0 4-4 15,-2 4-7-15,-2 7 0 0,2 4-6 16,-1 8-3-16,2 4-10 0,4 1-6 16,-1 6-6-16,2 8-8 0,3 4-8 0,-1 2-5 15,5-1-6-15,0 3-8 0,0-2-6 16,0 0-19-16,2-6-18 0,-2-4-30 0,-2 0-30 15,2-2-34-15,0-1-30 0,2-7-35 16,-4-4-30-16,2-1-30 16,-2-2-465-16,-5-2 230 0,2-8 152 0</inkml:trace>
  <inkml:trace contextRef="#ctx0" brushRef="#br0" timeOffset="116886.2661">29775 9312 51 0,'4'-12'157'0,"4"-1"-11"15,3 0-8-15,4 1-9 0,6-1-14 16,5-1-12-16,2 1-8 0,7 1-14 16,-1 3-6-16,0-3-28 0,2 5-32 15,-1-3-42-15,-3 5-48 0,-4-1-282 0,1-2 121 16,-5 2 80-16</inkml:trace>
  <inkml:trace contextRef="#ctx0" brushRef="#br0" timeOffset="117058.2737">30522 9106 138 0,'15'-2'171'16,"-3"-1"-23"-16,3 2-17 0,2 0-16 16,0-2-29-16,2 0-32 0,0 1-41 15,0-1-34-15,2 2-45 0,1-1-196 0,-2-4 89 16,4 1 59-16</inkml:trace>
  <inkml:trace contextRef="#ctx0" brushRef="#br0" timeOffset="117466.2033">31053 8591 96 0,'-2'-13'197'0,"0"2"4"0,0 3-4 0,-2 0-17 16,2 4-13-16,-5 3 1 0,7 1 2 15,-13 7-2-15,5 3-3 0,-2 3-3 16,0 8-11-16,2 4-5 0,-4 4-14 0,1 8-14 15,0 7-7-15,-1 4-11 0,1 0-11 16,3 0-8-16,2 4-6 0,2-8-12 16,1-2-1-16,6-2-4 0,-3 0-10 15,6-3-8-15,0-7 0 0,2-2-2 16,1-4-11-16,3-6-4 0,1-2-10 0,0-3-7 16,-1-5-6-16,2-2-2 0,0-5-5 15,-1-2-9-15,2-4 2 0,0-1 0 0,-3-1-1 16,1-2 3-16,0-3-1 0,-3 3 3 15,0-1 1-15,-1 2 4 0,0 1-1 16,-3 1 3-16,2 0-7 0,-3 3 2 16,1-1 4-16,-6 4 5 0,0 0 6 0,10 7 1 15,-7-1 1-15,1 2 0 0,-2-1 2 16,3 3-2-16,-1 3 1 0,2-2-1 16,0 2-4-16,0-1 2 0,3 1-2 0,0-1 1 15,-3 0-13-15,2-3-18 0,3 0-21 16,-3-5-31-16,-1 2-35 0,1-2-38 0,3-2-35 15,-5-2-50-15,-6 0-583 0,12-9 279 16,-4 2 183-16</inkml:trace>
  <inkml:trace contextRef="#ctx0" brushRef="#br0" timeOffset="118309.9523">31391 8951 112 0,'10'2'125'0,"-2"2"12"0,0 0 6 0,-2 2-2 15,1-1 0-15,-1 1 2 0,3 4-6 16,-3-1-2-16,3 4-11 0,-3 1-6 15,2 0-11-15,-4 4-11 0,3 0-2 0,0 1-7 16,-3 0-10-16,0 0-8 0,0-1-5 16,0 0-6-16,-2-3-8 0,0 0-2 15,0-4-3-15,0 1 3 0,0-3 8 16,0 0 7-16,-2 0 5 0,5-5-4 0,-2-1-5 16,1-1-7-16,-4-2-8 0,0 0-4 15,16-6-5-15,-7 0-3 0,1-1-3 16,3-1-5-16,-2-1-1 0,1 2-3 15,2-3-4-15,-2 2-2 0,-2 2-2 0,1 0-3 16,0 1-3-16,-3 1 2 0,1 2-4 16,-1 2 4-16,-8 0-3 0,14 6-2 15,-6-1 2-15,-4 1-1 0,0 4-1 16,0-1 0-16,0 1-2 0,0 0 5 0,-2-1-4 16,2-2 0-16,-2 0 1 0,3 2 4 15,-3-4-2-15,3 1 4 0,1-2-4 0,-2-3 2 16,4-1-3-16,-8 0 0 0,19-2 2 15,-10-3-4-15,4 1-4 0,-3-1-2 16,3-4 2-16,-2 5-1 0,1-2 0 16,-1 0-1-16,-3 0 1 0,1 3-2 0,-3-1-1 15,3 2 1-15,-3 0-3 0,-6 2 4 16,12 4-2-16,-6-2 0 0,2 3 4 16,0 1-2-16,0 0 4 0,1 2 0 15,3-1 2-15,-1 0-2 0,2-1 1 0,-1 0 0 16,4 0 2-16,-2-2 1 0,3-1-1 15,0-1-3-15,-2-2 3 0,1 0-2 16,2-5 1-16,-2-4 0 0,2 1 0 0,-2-6-2 16,-1-3 1-16,0-4-3 0,2-3 2 15,-3-5-3-15,2-3 2 0,-2 0 1 16,3-11-6-16,-2 0-2 0,0-3-4 0,-5 3 2 16,2-2 0-16,-2 7 2 0,-2 1 3 15,-2 7 4-15,-2 3 4 0,3 5-2 16,-5 3 0-16,-2 6-2 0,0 2 7 0,-2 8 3 15,-2 0 1-15,4 3 7 0,-7 15 1 16,3-2 1-16,2 2 2 0,-2 10-2 16,2-1-4-16,-2 9 1 0,4-1-1 15,-2 6 0-15,0 1-3 0,2 0-8 16,2 1-12-16,0-1-20 0,0-7-23 0,-2-1-30 16,0-3-27-16,2-3-34 0,0-4-27 15,-2-3-17-15,0 2-22 0,0-9-534 16,0-1 252-16,0-5 167 0</inkml:trace>
  <inkml:trace contextRef="#ctx0" brushRef="#br0" timeOffset="118438.2762">32318 9193 48 0,'-4'-11'96'0,"2"1"19"16,0-1 6-16,2-3 2 0,-2 4 4 15,2-3 7-15,4-1-8 0,-2-2-9 16,8 3-14-16,-4 0-9 0,4-1-10 16,2 3-11-16,4-3-18 0,-2 1-34 0,5 1-48 15,1 3-44-15,-4 2-55 0,2-1-287 16,-2 0 141-16,1 3 92 0</inkml:trace>
  <inkml:trace contextRef="#ctx0" brushRef="#br0" timeOffset="118579.7811">32785 9124 94 0,'0'14'289'0,"-3"3"5"0,1 0-8 16,-2 3-30-16,-2 2-24 0,-3 1-20 0,0 0-23 15,1 2-23-15,-2 0-35 0,0-3-54 16,-4 1-83-16,4 0-97 0,-5-2-101 0,0-4-447 15,-2 0 221-15,-5-1 147 0</inkml:trace>
  <inkml:trace contextRef="#ctx0" brushRef="#br0" timeOffset="119907.2627">29762 9874 234 0,'9'-6'234'0,"-3"-2"-7"0,0 1-9 15,-2-3-10-15,-4-1-14 0,0 1-18 16,-4-1-21-16,-4 1-9 0,-7-2-15 0,-4 3-16 15,-7 3-5-15,-1 3-9 0,-3 0-8 16,1 3-13-16,-1 6-9 0,0 0-4 16,3 3-10-16,-1 5-3 0,5-1-8 15,4 3-4-15,4-1-3 0,2 0-4 0,5-1-4 16,2 0-2-16,6 0-4 0,2-3-2 16,2-1 3-16,2-3-3 0,5-1-4 15,0-1-8-15,1-4 7 0,1-1-4 0,2 2-1 16,-3-4 2-16,3-2-5 0,-2 1-1 15,2-3 2-15,-3 0-2 0,2 0 0 16,-6 2-1-16,0 1-2 0,0-2 0 16,1 2-5-16,-3 0 1 0,3 2-3 0,-9 1 2 15,11 4-2-15,-5-1 4 0,-2 5-3 16,4 1 3-16,-4-1-2 0,6 4 2 16,-2 0-1-16,2 0-3 0,1 0 1 0,4 3 0 15,2-3 3-15,-1-1-1 0,6-3 0 16,1-2-2-16,4-3 1 0,1-3-2 0,1 0 1 15,3-3 0-15,5-5 4 0,-1 0 0 16,-3-5-1-16,1 0 0 0,0-5 4 16,2-4-1-16,-2-2-2 0,-1-3 2 15,-3-4 2-15,-2 0-3 0,-5-3-3 16,1-2 3-16,-8 3 0 0,-3 5 5 0,-2 3 9 16,-1 1 4-16,-1 6-4 0,-5 3-1 15,-4 5 0-15,0 3 0 0,-2 3 4 16,2 4 2-16,0 0 1 0,-19 13 0 0,10-1-11 15,-2 4 3-15,1 5 4 0,2 4-4 16,0 0-4-16,0 3 1 0,4-3-1 0,2 4 5 16,2-2-7-16,2 2-1 0,4-6 0 15,2 5-1-15,4-6 0 0,0-1 1 16,6-1 3-16,1-7-7 0,1-1-4 16,4-3 4-16,2-3-6 0,-1-2-4 0,-2-4 0 15,2-3-1-15,3-2 0 0,-3-3 1 16,1-3 6-16,0-2-6 0,-2-5-1 15,2-1-1-15,-3-2 0 0,-3-2 5 16,0 1 1-16,-2-3-3 0,-6 4 0 0,1 2-1 16,-5 0 6-16,1 3 4 0,-5 5-3 15,-1 1 3-15,-3 6 2 0,-5-1 0 0,5 5 1 16,0 0 1-16,-21 9-5 0,10 1 7 16,3 4-8-16,-1-1 9 0,1 4-5 15,-1 2-4-15,5 0 4 0,2-1-3 16,0 1 3-16,4 1-3 0,2 5 10 0,2-3-10 15,5-4-4-15,2-1 9 0,4 0 0 16,2-1 5-16,2-3-12 0,0-4-3 0,2-1-5 16,1-2-1-16,-3-3-2 0,0 0 2 15,0-3-3-15,0 0 2 0,-4-4 0 16,2 0 0-16,-1-2 0 0,-4 0 0 16,1-1 0-16,-4-1-5 0,-1-2 1 0,-3 3 0 15,-1-2-1-15,-2-1 1 0,-2 2-1 16,0-1 5-16,0 1-5 0,-2 2 4 15,-2-1-1-15,2 7-4 0,0-7 5 0,-4 2-1 16,4 5 7-16,0 0 0 0,0 0 3 16,0 0 0-16,-10 14 1 0,7-7 2 15,3-1 3-15,3 2-4 0,-3 1 5 16,2-1-1-16,2 0-4 0,0-1 2 0,2 1 2 16,0-1 3-16,4-1-2 0,0 0-1 15,2-3 0-15,4 0-3 0,0 0-2 0,1-3-5 16,0 2 0-16,4 0-1 0,-1-2-3 15,0 0 2-15,-1 2-1 0,1 0-2 16,-2-2 0-16,0 2-1 0,-2 0 0 0,2 1-2 16,1 1-8-16,-5-2-8 0,6 4-18 15,-6-5-24-15,1 2-35 0,-2-1-38 16,-1-2-34-16,1 1-33 0,0-1-42 0,-2 0-617 16,-3-1 295-16,0-1 195 0</inkml:trace>
  <inkml:trace contextRef="#ctx0" brushRef="#br0" timeOffset="120074.2722">30700 9814 90 0,'0'-6'197'0,"0"6"-19"15,14-7-23-15,-1 5-33 0,4-2-44 16,4 2-58-16,7 2-68 0,0-1-222 0,5-2 92 15,1 3 61-15</inkml:trace>
  <inkml:trace contextRef="#ctx0" brushRef="#br0" timeOffset="121012.7047">31576 9853 216 0,'4'4'236'0,"1"2"-19"0,-1 2-19 15,0 2-11-15,0-1-18 0,-2 1-16 16,0 2-16-16,0-3-14 0,0 4-9 0,-2-1-11 16,-2-2-12-16,4-1-7 0,-2-2-7 15,0 1-5-15,0-1-5 0,2-1-2 16,-2-2-5-16,0-4-7 0,10 2-6 0,-10-2-11 16,18-4 1-16,-5-1-2 0,2 1-5 15,0-2-4-15,1 0-3 0,4 3-2 16,-4-3-1-16,2 2-6 0,-2 2 1 15,1 0-5-15,-4 2 5 0,2 0-5 0,-3 2 1 16,4 0-3-16,-6 0 3 0,5 3-3 16,-5-1 1-16,5 0-1 0,-2 0-1 15,1 2 0-15,4-2 1 0,-2-1-9 16,4 1-1-16,1-2-10 0,2-2 1 0,2 0-1 16,3-4 2-16,1 2-2 0,-1 1 6 15,-2-4-2-15,-1 0 4 0,-6 1 2 0,0 0 10 16,-3-2 3-16,0 1 7 0,-6 1 1 15,-1-2-3-15,-5 3-1 0,-2 0 0 16,-2 3 1-16,0 0 3 0,-13-4 1 16,13 4 0-16,-14 1-5 0,14-1 0 15,-18 3-1-15,10 1-3 0,0-2-1 0,2 2-3 16,-1 0 1-16,3 0 1 0,4-4 1 16,-7 6-4-16,7-6 2 0,0 0-2 15,0 0-1-15,11 3-1 0,-11-3-6 0,11 0 0 16,-11 0 0-16,0 0-3 0,14-2-1 15,-14 2-4-15,11 0 4 0,-11 0 1 0,11 6-2 16,-5-2 3-16,0 4 1 0,0-1 1 16,5 1-2-16,0 1 3 0,2 3 0 15,3 1 2-15,2-3 0 0,0-2 2 16,2-3-2-16,-1-1 1 0,1-2 0 0,0-2 0 16,1-5 2-16,2-1 0 0,0-4 1 15,-1 0 7-15,-4-5 3 0,4-4-1 16,-5 0-4-16,0-6 1 0,0-2 0 0,-5-4-4 15,2-1 2-15,-6 2 6 0,2-1 6 16,-6 5 4-16,0 3 11 0,1 4-6 16,-5 3 0-16,0 2-5 0,-3 4-1 15,-1 4 2-15,-2 2 0 0,6 4 0 0,-14 9-1 16,4 2-2-16,2 3 2 0,2 0-1 16,0 3-4-16,2 4 0 0,1-2 0 15,3 2-2-15,0 0 5 0,5-2-8 0,-1 4 2 16,4-1-4-16,0 1 3 0,6-7-5 15,-4 0 5-15,5-4-1 0,0 0-2 16,0-5-7-16,-1-1-4 0,4-2-4 0,-4-2-4 16,0 0 4-16,0-4-9 0,-2 0 3 15,1-2-2-15,-5 1-1 0,3-1 2 16,-4 0-1-16,-1 0-1 0,0 2 3 16,-4-2 6-16,-2 4-1 0,0 0 2 0,0 0 5 15,0 0 1-15,0 0 5 0,0 0-4 16,0 0 3-16,-4 21-1 0,4-13-1 0,2-1 5 15,2 1-6-15,0 2 6 0,0-1-6 16,3 3-7-16,2-5-11 0,-1 2-19 16,0-3-38-16,1 0-43 0,-1-2-52 15,1-1-37-15,0-3-62 0,-9 0-710 0,12-3 331 16,-10-5 218-16</inkml:trace>
  <inkml:trace contextRef="#ctx0" brushRef="#br0" timeOffset="121137.0821">32761 9818 102 0,'-11'-10'175'15,"3"1"8"-15,0 2 0 0,4 1 3 16,0-2-13-16,2 2-18 0,4 1-21 0,-2-3-28 16,4 2-49-16,2-1-59 0,2-1-54 15,0-1-79-15,4-2-294 0,0-1 146 16,-1 2 96-16</inkml:trace>
  <inkml:trace contextRef="#ctx0" brushRef="#br0" timeOffset="121301.3197">33124 9550 222 0,'8'9'297'0,"2"4"16"0,0 1 3 0,2 5-27 16,-4 0-24-16,0 1-16 0,-1 1-20 15,-3 2-25-15,-4-1-22 0,-2-1-17 16,-7 1-23-16,-1-1-36 0,-5 0-49 0,-2 2-64 16,-4-2-72-16,-2-3-79 0,-3 0-68 15,-3-6-647-15,-1-5 297 0,-4-2 196 16</inkml:trace>
  <inkml:trace contextRef="#ctx0" brushRef="#br0" timeOffset="121861.1739">30541 9547 153 0,'34'-7'167'0,"-11"5"-11"0,11 1-10 15,8-4-4-15,16 4-1 0,7-4-7 16,26 4-2-16,8 0-4 0,1-2-7 16,-2 3-11-16,-1 0-12 0,-8-2-8 15,-17 1-10-15,-15-2-8 0,-11 3-8 0,-5-2-4 16,-7 2-7-16,-3-1-11 0,-5-1-17 15,-8-1-31-15,0 2-24 0,-8-4-29 0,-2 4-37 16,-8 1-31-16,-2-6-38 0,2 6-390 16,-18-1 189-16,-2-2 124 0</inkml:trace>
  <inkml:trace contextRef="#ctx0" brushRef="#br0" timeOffset="122065.9276">30744 9587 196 0,'0'0'198'0,"0"0"-18"0,25 5-13 0,-5-4-14 16,9-1-14-16,7 2-14 0,8 2 1 16,7-4 3-16,11 2-6 0,-1 0-3 15,1 0-9-15,-1 0-11 0,-2-2-10 0,-13 1-9 16,-1 1-7-16,-9-2-7 0,-4 0-7 16,-2 2-14-16,-7-2-22 0,-2 2-37 15,-2-2-46-15,0 2-51 0,-4-2-63 16,-2 0-492-16,-3-2 226 0,-1 0 150 0</inkml:trace>
  <inkml:trace contextRef="#ctx0" brushRef="#br0" timeOffset="126537.5424">10687 8506 29 0,'10'7'126'0,"3"2"-3"0,1 0-5 15,4-2-10-15,5 1-7 0,2-3-10 16,5 1-8-16,-1 0-14 0,5-2 4 15,9-3-12-15,-1-1-3 0,5 0 0 16,1 0-12-16,1-3-1 0,-3 1-6 0,1 0-6 16,-3-2 1-16,-1 2-7 0,-7 0-4 15,-4 0-4-15,-5 0-12 0,-3 2-14 0,-6-2-14 16,2 2-14-16,-8 0-25 0,-4 0-31 16,-1 2-303-16,-7-2 134 0,0 0 88 15</inkml:trace>
  <inkml:trace contextRef="#ctx0" brushRef="#br0" timeOffset="126852.9524">10695 8765 116 0,'0'0'122'0,"17"3"2"0,-1-3-1 16,6-1-15-16,8-3-6 0,8-2-8 0,9 0-11 15,8-1-27-15,1-1 3 0,25-4-5 16,0 0-2-16,-1 0-2 0,-13 3-1 15,-8 0-3-15,-1 1-4 0,-3 0 0 16,-4-1 0-16,-7 3 0 0,-6 1-5 0,-4 2 1 16,-5-2 8-16,-3 2 2 0,-5-1 3 15,1 2 3-15,-6 1 2 0,0-3-1 0,-4 2-1 16,-2 0-7-16,-1 0 0 0,-2 0-8 16,-1 0-4-16,-6 2-5 0,4-4-1 15,-4 4-7-15,0 0-10 0,0 0-17 16,4-3-17-16,-4 3-18 0,0 0-19 0,0 0-15 15,0 0-15-15,0 0-6 0,0 0-20 16,4-4-26-16,-4 4-358 0,0 0 170 0,-2-4 112 16</inkml:trace>
  <inkml:trace contextRef="#ctx0" brushRef="#br0" timeOffset="149069.2811">6739 11007 179 0,'4'-10'166'16,"0"3"-15"-16,0 1-13 0,3 2-2 15,0 2-5-15,1 2-3 0,0 6 8 16,0 2 4-16,4 5-1 0,-2 6-9 0,0 2-1 16,-3 6-5-16,1 7-5 0,-4 0-6 15,3 4-9-15,-3 1-9 0,1-2-7 16,-1 0-12-16,2-2-5 0,2-2-6 0,0-2-6 15,6-7-5-15,-2-2-5 0,5-5-4 16,5-6-3-16,0-3-8 0,6-7 2 16,2-4-1-16,5-9-4 0,4-7 5 15,-1-3 0-15,0-5-2 0,9-16-3 0,-11 5-2 16,4-11-2-16,-10 6-1 0,-9 1 1 0,-3-2-4 16,0 0 3-16,-8 5 8 0,-2 3 3 15,-3 6 4-15,-3 4 5 0,-2 2-3 16,-2 4 0-16,-5 7-9 0,-1 4 2 15,-2 8 1-15,-6 8 2 0,0 9 4 0,-5 12 13 16,-5 12 2-16,-6 28-3 0,7 15 0 16,-5 19-5-16,7 8-4 0,8-16 3 15,5 6-3-15,4-4-5 0,2-4-4 0,1-5-2 16,6-5-3-16,1-17 1 0,2-9-8 16,4-5-8-16,1-3 8 0,-2-10-4 15,3-3 2-15,-1-6-4 0,-1-6 6 0,1-2 3 16,-2-8 4-16,1-5-3 0,-4-4 4 15,2-4 0-15,-8 0-5 0,14-17 6 16,-12 2-10-16,-2-8-1 0,-2-8 2 0,-2-9-10 16,-10-7-5-16,4-3 3 0,-11-16-7 15,-3-2-1-15,1 6-5 0,-4-1-10 0,-1 6-6 16,3 7-14-16,3 8-20 0,0 3-13 16,0 0-27-16,1 3-31 0,0 2-38 15,2 3-36-15,1 4-36 0,4-1-36 16,-1 1-38-16,2-1-790 0,1 0 372 0,-1-2 246 15</inkml:trace>
  <inkml:trace contextRef="#ctx0" brushRef="#br0" timeOffset="149207.2443">6756 10869 142 0,'-3'-7'150'16,"1"1"-13"-16,0 1-17 0,2-1-12 0,0 6-10 15,2-10-11-15,5 8-28 0,4 1-36 16,1 1-41-16,3 0-49 0,4 3-219 15,0 3 97-15,7 2 65 0</inkml:trace>
  <inkml:trace contextRef="#ctx0" brushRef="#br0" timeOffset="149553.6181">8054 11100 179 0,'12'-2'233'0,"0"2"-9"0,6 3-9 0,0 2-20 0,4 3-15 15,1 0-15-15,5 9-14 0,2 1-13 16,-3 3-11-16,3 6-12 0,-2 1-8 16,-2 5-9-16,-2-3-6 0,-5-1-9 0,-7-1 1 15,2 0 1-15,-6-6 2 0,-2-3 7 16,-2-2 5-16,0 1 5 0,-2-7-1 15,1-1-3-15,-6-5-7 0,1-1 1 16,2-4-11-16,0 0-3 0,-10-14-10 0,8 1-8 16,0-2-3-16,2-2-11 0,2-4-17 15,2-5-13-15,2-2-31 0,3-4-20 0,2 0-39 16,3 0-35-16,1-1-37 0,0 5-32 16,2 1-32-16,-3 8-28 0,2 0-23 15,0 3-574-15,-1 8 283 0,0 4 187 16</inkml:trace>
  <inkml:trace contextRef="#ctx0" brushRef="#br0" timeOffset="150767.5942">8708 11332 37 0,'8'0'154'16,"-8"0"-8"-16,17-6-8 0,-4 2-18 16,1-3-7-16,-1-2-3 0,2-1-9 0,-2 1-11 15,-1-3-2-15,-1-1 2 0,0 2-3 16,-3-3-4-16,-4 3 0 0,-2 2-5 0,-2-1 2 15,-2 2-4-15,-4 5-3 0,-2 0-8 16,8 3 5-16,-24 8-6 0,12 2-5 16,-4 3-3-16,4 6-5 0,1 2-3 15,5 2-7-15,2-3 0 0,4 1-4 0,4 1-6 16,2-1-1-16,5 0-3 0,3-2-1 16,4-4-2-16,0-4-2 0,4-1 0 15,1-4-7-15,-1-5 1 0,2-2 0 0,2-5-3 16,-1-2-2-16,1-1-2 0,2-7 0 15,-8 1-2-15,0 0-1 0,-3 0 2 16,-5-1-5-16,-2 3 6 0,-2 1 0 0,-2 2 1 16,-2-1 0-16,-2 2-1 0,2 2-5 15,2-2 0-15,-2 5 2 0,5-2 1 16,2 3-3-16,1 2 2 0,3 2-3 16,2-1 3-16,2 4 0 0,1 1 5 0,-2-1 4 15,3 7 6-15,-1-3 3 0,-2 5 10 16,0-2 8-16,-4 3 6 0,-3 0 2 15,-3 1 0-15,-3-1-3 0,-3 3 0 0,-2-2-6 16,-4 1-3-16,-3-1-5 0,1 0-6 16,1-2-10-16,1-1-17 0,-2-3-17 15,4-2-23-15,-2-2-29 0,4-5-15 16,0 0-1-16,0 0-8 0,14-12 1 0,-5 3-4 16,2-4 8-16,3-6 4 0,1-1 10 0,0 1 8 15,0 2-4-15,-1-2 27 16,2 3 19-16,-4 0 18 0,-1 2 15 0,-3 3 11 15,2 2 8-15,-3 0 15 0,2 6 14 16,-3-1 8-16,-2 4 3 0,-4 0-4 0,8 5-3 16,-6 1-3-16,3 5-3 0,0-3-5 15,-1 5-4-15,-2-1-4 0,4 5-3 16,-2-3-7-16,2 1 1 0,1-1-5 0,1-1-1 16,1-1-4-16,2-1 2 0,-1-4-6 15,2 1 0-15,0-4-2 0,0-2-2 16,3-2-2-16,-3-2-1 0,3-2-8 0,0 0-2 15,-1-1 3-15,0-3 2 0,-2 0-7 16,3 1 3-16,-4-1-2 0,-1 3-2 16,-3-1 1-16,1 0 0 0,-2 2-2 0,3 0 0 15,-5 3-3-15,-4 1 1 16,0 0 2-16,13 9 0 0,-9-2 3 0,0 1-2 16,0 2 0-16,0-1-2 0,6 3 4 15,-4-1-1-15,2-1 1 0,5-1 0 0,-1 1 0 16,4-5 0-16,-2 0 4 0,6-3-3 15,-2-4 1-15,3-1-2 0,5-2 0 0,-3-7 1 16,4-1 0-16,1-7 2 0,-3 0 2 16,1-3 1-16,4-7-2 0,-3-1-2 15,1-6-1-15,-6-1 0 0,2-3-3 16,-3-3 1-16,-6 0-1 0,0 0-2 0,-7 4 2 16,-4 4 1-16,0 6 5 0,-2 2 7 15,2 0 2-15,-8 9-4 0,0 3-2 16,0 4 1-16,-4 6 2 0,0 6 6 0,8 0 3 15,-20 15 2-15,8 3 0 0,-1 5 0 16,1 5-2-16,0 4-1 0,4 3-4 16,4 1 2-16,2 2-4 0,4 2 1 0,2 0 0 15,4-4-2-15,6 0 2 0,-2-1 5 16,5-6-11-16,4-1 5 0,0-6-7 0,5-4 4 16,-3-5-3-16,3-5 1 0,1-7 1 15,2-4-4-15,1-5-3 0,2-4 2 16,-1-6-3-16,4-6 2 0,-3-4 0 15,0-4-3-15,-3-2-2 0,9-18 0 0,-6-3 0 16,-9 7-5-16,-6 3 6 0,-2-3-4 16,-5 5-1-16,-4 5 9 0,-1 3 11 15,-3 6 8-15,3 4 7 0,-3 4-3 0,-4 6-4 16,-1 6 8-16,-3 5 11 0,-1 5 11 16,7-1 2-16,-14 18 3 0,5-1 6 15,-1 8-8-15,3 2-7 0,-2 6-2 0,5 6-2 16,0 4-4-16,2 1-2 0,2 2-1 15,2 7-7-15,2-3-5 0,3-2-11 16,2-3-20-16,3-1-27 0,-3-7-26 0,3-4-29 16,-1-4-33-16,-2-6-34 0,3-4-31 15,-2 0-40-15,-1-5-33 0,2-4-34 16,-5-4-707-16,0-1 340 0,-2-7 224 16</inkml:trace>
  <inkml:trace contextRef="#ctx0" brushRef="#br0" timeOffset="150919.2818">10740 11197 11 0,'-16'-13'206'0,"4"0"18"16,4 4 8-16,-1-2-1 0,5 4-19 16,0 2-19-16,6-3-21 0,2-1-16 15,2 2-14-15,7-2-18 0,3 1-11 0,4-1-26 16,1-2-39-16,0-1-47 0,4-1-58 16,1 3-48-16,6-1-45 0,2-1-476 0,5 4 213 15,0 1 140-15</inkml:trace>
  <inkml:trace contextRef="#ctx0" brushRef="#br0" timeOffset="151153.0487">11912 11220 201 0,'0'0'350'0,"0"0"-6"16,0 0-10-16,19-3-25 0,-8 0-22 15,5 0-16-15,2-1-15 0,7-2-21 16,3 1-10-16,4-1-27 0,3-2-13 0,3 2-19 15,2-2-20-15,1-1-11 0,-3 1-15 16,2 1-14-16,-2 0-23 0,-1-2-41 16,-2 3-42-16,-1-1-39 0,-6 1-52 0,-1 0-57 15,-6 3-48-15,-2 3-40 0,-4 1-24 16,-8 1-37-16,-5 4-630 0,-6 6 315 16,-10 1 208-16</inkml:trace>
  <inkml:trace contextRef="#ctx0" brushRef="#br0" timeOffset="151276.7795">12331 11309 657 0,'-30'22'128'16,"8"-6"23"-16,2-1 4 0,10-2 19 0,4-4 25 15,8 0 13-15,4-3 5 16,8 0-9-16,6-4-8 0,9 0-22 0,5-4-13 16,8-4-17-16,1-2-23 0,7-3-24 15,-1-2-52-15,-7-3-59 0,-3-3-77 0,-3 3-94 16,-13-4-96-16,0 0-578 0,-10-1 291 16,-2-3 192-16</inkml:trace>
  <inkml:trace contextRef="#ctx0" brushRef="#br0" timeOffset="155134.1496">12295 10792 71 0,'-2'-10'192'0,"2"3"-16"0,0 1-18 0,0 6-5 15,-4-2 4-15,4 2 8 0,-6 19-3 16,2 0-3-16,-1 9-3 0,0 11-11 0,1 10-4 16,0 10-7-16,4 29-6 0,-2 6-10 15,2-2-12-15,2 4-7 0,0-5-11 0,2 2-6 16,0-5-10-16,6-6-6 0,-4-3-8 15,0-19-3-15,-2-7-5 0,3-3-2 16,-3-7-12-16,2-6-13 0,-4-6-27 16,3-3-28-16,-3-1-41 0,2-5-45 0,2 0-45 15,1-6-65-15,1-1-582 0,2-6 276 16,2-3 181-16</inkml:trace>
  <inkml:trace contextRef="#ctx0" brushRef="#br0" timeOffset="155490.8913">13626 10811 146 0,'-8'-31'151'16,"2"7"-7"-16,0 2 1 0,-1 6-7 16,0 1-1-16,1 2-8 0,0 4-11 15,0 3-11-15,-3 5-5 0,1 2 0 0,-5 6 0 16,2 10 0-16,-1 5-5 0,-1 7-5 16,0 7-2-16,3 10-10 0,0 3-5 15,0 7-7-15,2 19-3 0,2 3-7 0,4-11-6 16,2-7-9-16,0 1-21 0,0-5-25 15,2 0-28-15,0-3-27 0,0-2-35 16,-2-5-28-16,-2-5-19 0,-4-5-13 0,-3-2-6 16,1-7-388-16,-5-7 186 0,-4-3 123 15</inkml:trace>
  <inkml:trace contextRef="#ctx0" brushRef="#br0" timeOffset="156082.2807">13233 11743 756 0,'-34'-18'-36'0,"7"-1"32"0,1 0 27 16,7-2 21-16,0-2 14 0,8 0 6 15,3-1-8-15,4 0 7 0,6 2-2 16,8-2-7-16,8-2 1 0,11-2-6 0,9 1-2 15,21-6-2-15,5 3-1 0,5 1-5 16,4 1-2-16,-1 4 8 0,1 2 3 16,-2 0-3-16,-15 4-5 0,-7 3-2 15,-5 2 5-15,-7 1 11 0,-5-1 6 0,-7 3 3 16,-4-1 3-16,-6 2-4 0,-7 0-7 16,-3 5 0-16,-5-2 1 0,0 6 1 0,-15-6-1 15,4 7 3-15,-7 4-3 0,0 1-11 16,-3 2-1-16,-2 5-3 0,4-1-2 15,1 4-5-15,2 3-2 0,4-2-4 16,0 3-4-16,4 0 0 0,4-6-1 0,4 4-5 16,2 0-2-16,4-5 0 0,3 0-1 15,4-6-5-15,1 1 0 0,4-3-1 16,0-5-2-16,1 0-7 0,3-5-10 0,0-1 0 16,0-1 0-16,1-2 2 0,-1-3 1 15,-4 1 1-15,0-2-1 0,-4 1 1 16,1-2 2-16,-4 1 2 0,-1 4 3 0,-1-1 4 15,-3 2-3-15,0 3-3 0,-2-1 1 16,1 2-1-16,-5 4 3 0,0 0-1 16,0 0 1-16,13 15 0 0,-11-5-1 15,4 2 0-15,0 0-1 0,3 1 6 0,2-1-6 16,-1 0 2-16,3 0 2 0,3-5-3 16,2 0 2-16,0-2 0 0,4-3 0 0,1-2 0 15,-2-5 1-15,4-1 0 0,1-1-2 16,-3-2-1-16,1-3 1 0,-1 1 2 15,-2 0-4-15,-4-3 1 0,0 1-1 0,-2 3 1 16,-3-1 3-16,-1 3-4 0,0 3 2 16,-3-1-4-16,-2 2 2 0,0 4 2 15,-6 0 2-15,14 7 2 0,-8 1-1 0,2 3 3 16,1 3 1-16,-1 1 1 0,7 2-2 16,-2 0 0-16,1 5 0 0,2-6-1 15,0 1-4-15,1 0-25 0,-2-3-33 16,0-4-37-16,-1-1-43 0,2-3-41 0,-4-4-29 15,-1-4-555-15,-3-2 258 0,1-3 171 16</inkml:trace>
  <inkml:trace contextRef="#ctx0" brushRef="#br0" timeOffset="157127.8963">14964 10633 18 0,'0'0'278'15,"0"0"-2"-15,-10 14-13 0,5-3-17 16,1 5-16-16,2 3-8 0,0 6-17 15,2 1-16-15,-2 6-13 0,2 3-21 0,2 5-13 16,0-1-15-16,0 3-10 0,4 1-5 16,1-1-16-16,-1-3-9 0,3-1-7 0,2-4-7 15,-1 2-3-15,0-7 1 0,4-5-1 16,-4-6-2-16,4 1 0 0,2-5-4 16,-4-4-3-16,5-6 0 0,0-1-4 0,0-1-14 15,2-7 1-15,0 2-10 0,0-4 1 16,0-5 1-16,2 0-4 0,-1-1 0 15,0-2 2-15,0 2 0 0,-3-2 6 0,-3 1 0 16,2 4-1-16,-4-1 2 0,0 0-4 16,-1 4-10-16,-2-1 4 0,-1 2-7 15,1 2 3-15,-1 2 2 0,-8 2-2 16,12 3 3-16,-5 3-1 0,-2 3 0 0,1 0-1 16,0 4-2-16,-2 3-4 0,2-1 1 15,3 2-3-15,-5 0 2 0,3 2 1 0,-1 2-4 16,2 0-5-16,-1-3 2 0,-1-2-2 15,0 2-4-15,1-4 3 0,0 0-1 16,-1-3-3-16,0 2 1 0,0-6-1 0,0 0 1 16,3-3-3-16,-2-2 1 0,3-2-4 15,-10 0 1-15,17-6 0 0,-4-1-1 16,0 0 1-16,-1-4-5 0,0 2 2 0,2-3-2 16,-2 1 0-16,1-4-3 0,0 3 1 15,-1 0-1-15,1 1 3 0,-3 2-3 0,2-3 1 16,-4 5-4-16,0-1 2 0,-2 2-3 15,0 0 1-15,1 5 4 0,0 1 0 16,-7 0-1-16,12 1 2 0,-12-1 2 0,9 9-2 16,-3-2 1-16,-2 1-1 0,0 1 0 15,0 1 5-15,3 0-2 0,-2 1-4 16,1 2 4-16,-2-6 0 0,2 4-2 0,-2-3 3 16,2 0 2-16,-1 1-4 0,2-5 2 15,1 2 0-15,-2-2-4 0,3 0 1 16,-1 0-1-16,0-2-3 0,3-1-1 0,-2 3 1 15,-1-2-4-15,2 0 2 0,2 0 0 16,-2 0 0-16,0 2 5 0,1-1-1 0,2-1-2 16,-3 1 4-16,3-2-2 0,-3 1 2 15,4 0-1-15,-2-2-1 0,0-2-6 16,4 0-8-16,-4-2-5 0,5-1-2 16,-2-1-5-16,0-4 1 0,-1-1-2 0,2 0-2 15,-2-1 2-15,-1-3 3 0,-3 2 0 16,1 0 9-16,-2 1-1 0,-3-1-1 0,0 2 1 15,-2 4 11-15,-2 0 5 0,-2 1 6 16,0 6 12-16,-4-8 10 0,4 8 5 16,0 0 1-16,0 0 0 0,-18 15 7 0,15-5 4 15,1 2 6-15,0-2 5 0,4 3-7 16,0 1 3-16,5 2 6 0,1 2-9 16,2-4 0-16,4 3-5 0,4-1-5 15,1-3 0-15,3-2-9 0,0 1 1 16,2-3-2-16,-3-3-4 0,-2 0-4 0,0-2-2 15,-1-2-7-15,-4-1-18 0,-2-1-9 0,0-1-30 16,-2-1-30-16,1 0-42 0,-5-2-40 16,0-2-64-16,-2 1-74 0,1-1-69 15,-1-4-962-15,0 1 452 0,-1-5 298 0</inkml:trace>
  <inkml:trace contextRef="#ctx0" brushRef="#br0" timeOffset="159305.3079">18213 10719 69 0,'0'-12'210'0,"0"5"-16"16,0 3-16-16,0 4-1 0,0 0-4 16,0 0 1-16,-2 25-9 0,0-3-9 15,2 6-8-15,0 2-12 0,-2 10-11 0,0 4-12 16,0 10-11-16,-2 3-11 0,4 1-12 16,-2 0-29-16,2 1-29 0,0-4-32 15,2-2-36-15,-2-10-35 0,0 0-19 16,0-5-25-16,-2-5-7 0,-2-5-8 0,-1-3-9 15,-4-6 6-15,-1-5 15 0,-2-5 7 16,-4-6 15-16,-3-4 15 0,-4-6 25 16,-6-7 23-16,-1-5 23 0,-2-6 29 0,-1-2 18 15,3-3 10-15,4 1 10 0,7 3-5 16,3-2-3-16,6 3 0 0,6 1-2 0,6-2-10 16,7 1-2-16,8-4-3 0,4 1 0 15,9-4-3-15,4-1 0 0,14-7 2 16,3-2 1-16,0 0 4 0,-1 0-2 15,1-2 1-15,-3 4 2 0,-13 4 6 0,-5 6 5 16,-9 4 14-16,0 2 16 0,-6 8 16 16,-2-2 0-16,-5 5-7 0,-4 1-6 15,-4 6-1-15,0 6-1 0,0 0 2 0,0 0-5 16,-21 24-2-16,10-5-3 0,3 3-4 16,-2 9-5-16,1-1-3 0,0 4-6 15,3 0-3-15,2-3-2 0,2 0-5 16,2-3-1-16,2 2-6 0,-2-7 2 0,4-2-2 15,-2-1-2-15,2-5-4 0,3-1 1 16,2-3-1-16,1-4-4 0,5-4-1 16,-2 0 0-16,3-6-2 0,1 0-1 0,3-3-3 15,2-1-1-15,0-1-5 0,-1 1 3 16,-2 1-3-16,0 2-3 0,-5 2 2 0,4 2 1 16,-1 2-1-16,0 4 0 0,0 1 1 15,3 3 3-15,2 1 3 0,-1 0 0 16,3 1 6-16,1 0 11 0,4 0 1 15,1 1 9-15,-5-5 6 0,3-1 0 16,0-2 5-16,-1 1-6 0,1-2-2 0,-6-4-2 16,0 0 2-16,-3-2-1 0,0-4-6 15,-2 3 1-15,-2-4-8 0,0-2 2 0,-3 1-5 16,-3 0 1-16,-3-1-4 0,-1 1 1 16,-1 1-6-16,-2 0-2 0,0 1 0 15,-2 1-3-15,0 5-5 0,-6-3-2 0,6 3 4 16,0 0-1-16,-11 11-10 0,9-5-11 15,2 1-9-15,2 2 0 0,2 0-4 16,1-2-3-16,3 3-2 0,5-2 1 0,-1-1-2 16,3-1 0-16,2-2-1 0,0-2 3 15,4-2-3-15,-2-2 3 0,3 0 5 16,0-3 2-16,2-2 2 0,-1-2 2 0,1-3 6 16,-2 4-2-16,0-3 5 0,-1-2 0 15,-2 4 2-15,-4 1 1 0,0-1 3 16,-2 2 1-16,-1 0-2 0,-4 4-4 15,1-1 6-15,0 2 4 0,-9 2 3 0,16 6 1 16,-9-3 1-16,-1 3 0 0,3 2 1 16,-3 1 1-16,1-1-5 0,-1 0 7 15,2-1-1-15,-2 0 11 0,0-1 8 0,0 0 7 16,0-2 10-16,4-4-2 0,-2 0 5 16,5-4-4-16,0-4-1 0,4 1-1 15,2-3-5-15,2-2-6 0,3 2-1 0,-1-2-1 16,0 0-4-16,0 3 6 0,1 0-5 15,-1 3-3-15,-2 2 7 0,-2 2 0 16,3 2 7-16,-4 2 9 0,3 4-2 0,-3 0 9 16,2 5-6-16,-2 0-5 0,0 3 3 15,0-2-11-15,-2 6 0 0,1-3-9 16,1 2-21-16,-2 1-16 0,1-3-33 0,-2 0-41 16,2-2-43-16,-3 3-56 0,4-5-51 15,-2-3-59-15,0-1-663 0,-6-1 327 16,3-4 216-16</inkml:trace>
  <inkml:trace contextRef="#ctx0" brushRef="#br0" timeOffset="159708.6332">20795 10765 205 0,'0'0'224'0,"0"0"-11"0,20 13-19 0,-8-4-19 16,6 5-12-16,-2 5-10 0,3 2-14 16,1 2-5-16,0 3-13 0,0 2-9 15,-1 0-11-15,-4 2-9 0,-3-3-8 0,-1-2-5 16,-1 0 3-16,-2-5 5 0,2 0 17 15,-2-4 15-15,-4-4 12 0,-2-2-9 0,0-4-1 16,-2-3 7-16,0-3-3 0,0 0-6 16,0 0-7-16,0 0-11 0,-6-22-9 15,10 5-14-15,2 3-4 0,3-5-10 16,4-2-7-16,4-6-12 0,3-1-20 0,8-2-31 16,2-4-28-16,1 5-32 0,1-1-28 15,2 2-30-15,-2 5-35 0,-3 4-33 16,1 6-29-16,-4 2-19 0,-1 3-10 0,-3 5 0 15,-4 4-546-15,-1 1 271 0,-2 3 178 16</inkml:trace>
  <inkml:trace contextRef="#ctx0" brushRef="#br0" timeOffset="160492.2972">21631 10894 121 0,'8'2'36'16,"0"2"14"-16,0-4 9 0,2 0 15 16,3-1-1-16,-2-2 10 0,2 1 16 15,-1-3-3-15,4 1 5 0,-6-5 3 0,0 5 14 16,-1-4 5-16,-3 2-8 0,-4 1-1 15,-2-1-4-15,0 6-1 0,-11-6 0 0,3 4 0 16,-4 4-4-16,-6 4-6 16,2 0-5-16,-3 5-2 0,-1 4-6 0,4 2-6 15,2 2-1-15,2 0-5 0,4 4-1 16,6-4-6-16,4 2-4 0,4 2-5 0,6-2-4 16,8 2-2-16,3-6-6 0,5-2-2 15,4-2-7-15,1-4-6 0,1-5 0 16,-2-4-5-16,2-1-2 0,4-5 1 0,-1-3-9 15,-2-7-1-15,5-5-2 0,-2-3-3 16,-4-7 1-16,0-1-7 0,6-19 0 16,-4-1-4-16,-2-5-2 0,-4-3 1 0,-5-3-2 15,-4-1 0-15,-6 15-1 0,-3 7 10 16,-2 7 13-16,-4 7 5 0,0 3-4 16,-2 6-2-16,0 6-4 0,-2 7 5 15,-2 4 1-15,0 2 1 0,0 0 3 0,-2 27-7 16,2-8 1-16,-2 7 1 0,0 5-2 15,2 3 2-15,-2 6-6 0,0 2 2 16,0 2-4-16,0 1 6 0,-2-2-4 0,4-2-2 16,-4 0-2-16,2-1 0 0,-2-4 4 15,2-4-8-15,0-5 5 0,2-4-10 16,-2-2 10-16,2-4-6 0,-2-6 8 0,2-1-2 16,0-4-7-16,2-5 0 0,-2-1 1 15,0 0 0-15,18-11 0 0,-10 3-6 16,2-3-2-16,3-2-4 0,2 0 5 15,-4-1-1-15,1 3-2 0,1-1 2 0,-2 3-5 16,-1 2 1-16,-2 0-5 0,4 3 8 16,-6 4 0-16,-6 0 0 0,17 6 1 0,-9 2 3 15,0 1 0-15,1 4-2 0,0-1 2 16,-1 1 1-16,2 3 0 0,1-1 0 16,0-2 3-16,1 1-4 0,-1-4 5 15,4 2-1-15,0-5 1 0,-3-1-4 0,6 1 3 16,-2-7-5-16,-1 0 3 0,2-2 3 15,0-4-4-15,-1-2 2 0,6-3-4 16,-6-1 1-16,2-3 1 0,1 0-2 0,-5-2-1 16,2 1 1-16,-2 1 6 0,-4 4-3 15,0 0 2-15,-2 1 0 0,0 1-3 16,-2 2 3-16,1 2-1 0,-3 4 3 0,-4 1-5 16,0 0 6-16,11 13 3 0,-9-4-10 15,2 1 8-15,1 1 3 0,1 2-2 16,0 0-2-16,0 3-1 0,2-3-5 15,4 2-17-15,-4-3-27 0,4-2-44 0,1-1-33 16,0-3-35-16,4-1-30 0,2-2-48 16,-2-3-42-16,2 0-585 0,0-1 292 0,0-5 194 15</inkml:trace>
  <inkml:trace contextRef="#ctx0" brushRef="#br0" timeOffset="160761.3113">23300 10976 394 0,'12'-17'49'0,"-3"7"12"0,0 0 21 15,-3 2 15-15,0 2 12 0,-2 0 11 0,0 2 5 16,2 3 5-16,2-1-2 0,-8 2-5 15,18 3-3-15,-10 1-7 0,6 2-8 16,-2 3-9-16,-1 1 0 0,-1 2-9 0,1 1-8 16,-4 0-8-16,1 2-6 0,-4 0-7 15,0 1-6-15,-2-1-3 0,-2-4-5 16,0 1-4-16,-2 0-4 0,0-3 1 0,0-2 1 16,0-3 10-16,2-4 9 0,-6 2 6 15,6-2 5-15,0 0-7 0,-2-13-4 16,4 4 3-16,4-3-5 0,0-1-4 0,2-3-9 15,6-1-6-15,2-2-3 0,1 2-12 16,3-3-22-16,0-1-25 0,-2 3-27 16,2 2-32-16,2 1-33 0,-1 2-49 15,-3 1-28-15,4 1-31 0,-3 2-585 0,-4 1 275 16,4 4 183-16</inkml:trace>
  <inkml:trace contextRef="#ctx0" brushRef="#br0" timeOffset="161094.241">23926 10845 174 0,'4'9'187'0,"1"1"4"0,1 1-3 16,-1 4-10-16,1 1-15 0,-4-1-13 15,2 3-12-15,-2 0-13 0,2 0-15 16,-4-1-9-16,2-2-11 0,0 0-6 16,0-4-3-16,-2 1 5 0,2-1 11 0,-2-3-3 15,2-4 0-15,-2-4-3 0,0 0 1 16,0 0-3-16,12-12-8 0,-4 4-7 15,0-3-9-15,3 0-2 0,4-6-2 16,2 1-6-16,-1 1-4 0,2 1-3 0,0 0 1 16,2 1-8-16,-1 1-3 0,2 5 1 15,-4 1 3-15,2 3 2 0,-2 3 4 0,0 3-4 16,0 3 0-16,-2 1-4 0,-3 5 10 16,-2 1 5-16,2 1-5 0,-6 0-5 15,2 0-4-15,-4 1-3 0,1-2-5 16,-1 0-22-16,0-1-42 0,-2-3-47 0,0-1-63 15,3-2-91-15,-3-2-93 0,0-3-711 16,-2-1 352-16,0 0 233 0</inkml:trace>
  <inkml:trace contextRef="#ctx0" brushRef="#br0" timeOffset="162142.2307">25275 10740 192 0,'10'-6'220'0,"4"3"-6"16,4 0-10-16,-1 7-9 0,4 4-8 15,2 2-6-15,5 7-13 0,-3 2-10 0,1 6-17 16,-1 5-11-16,-2 3-13 0,-3-6-10 16,-4 6-12-16,-1-2-6 0,-7 0-11 15,-1-5-4-15,-3-1-9 0,-1-4-5 0,-6-4-7 16,-1-2 0-16,-3-1-10 0,-1-3-3 16,0-8-3-16,-3 1-3 0,3-4-3 15,8 0-5-15,-18-10-2 0,14 2-2 0,2-6-2 16,2-4-5-16,4 0-4 0,7-3 0 15,4-4-2-15,2 0 1 0,6 1-4 16,4 1-1-16,7-2-2 0,3 4 2 16,5 2-1-16,2 0 0 0,3 4-2 0,2 0 0 15,-3 1 0-15,3 1 0 0,-5 0 1 16,-4-1 0-16,-1 5-7 0,-5-4 9 16,-3 1-2-16,-5 0 2 0,-3 1-6 0,-4-1 3 15,-5 2-1-15,-4-1 3 0,-4 2-4 16,-6 4 3-16,-6-1-4 0,-6 1 0 15,0 5 4-15,-9 3-3 0,-3 5 4 0,-1 0-1 16,-2 9-4-16,-1-1 4 0,3 6-1 16,3 0 0-16,4 3 1 0,6-2 0 15,6 0-1-15,4-2 3 0,8 2-2 16,6-1 0-16,4 0 2 0,6-1 0 0,5-7-1 16,1 0-2-16,6-5 2 0,-5-3-1 15,3-4-1-15,0-2 0 0,1-4 0 0,3-4-2 16,0 0-8-16,-4-5 2 0,-1-1-5 15,-3-2-5-15,0 1 2 0,-9-1-2 16,-2 2 1-16,0 2 1 0,-5 1 2 16,1 1-1-16,-2 0-3 0,-1 3 3 0,1 1-2 15,-3 0 4-15,3 4 2 0,2 2-1 16,-1 2 2-16,6 2 3 0,0 2-3 16,4 2 3-16,-1 1 2 0,-1 1-1 15,2 3 3-15,-5-1-1 0,-2 5 2 0,-3-3 6 16,-3 0 3-16,-9-3 3 0,-2 6 1 15,-5-4-2-15,-3-3 2 0,-5 4-4 0,-6-1-9 16,-1-3-19-16,2-2-27 0,-4-3-25 16,5-1-29-16,3-2-30 0,2 0-29 15,4-4-26-15,4-2-12 0,4-2-8 16,2-1-462-16,4-1 227 0,6-3 149 0</inkml:trace>
  <inkml:trace contextRef="#ctx0" brushRef="#br0" timeOffset="162860.0923">26805 10837 828 0,'31'-23'-23'0,"-3"2"24"16,-5 6 26-16,-1 1 15 0,-6 3 36 0,-2 2 19 15,-2-1 19-15,1 2 0 0,-5 3-8 16,-1 3-4-16,-3 1 2 0,-4 1 5 16,0 0-4-16,4 14-5 0,-4-3-7 0,-2 2-7 15,2 3-6-15,-2 4-8 0,2 0-8 16,2 1-5-16,2 0-4 0,-2 0-8 16,5 3-3-16,1-4-6 0,2 1-3 15,2-4-3-15,2-2 0 0,3-1-3 0,-2-4-6 16,2-3-2-16,1-3-3 0,0-2-1 15,0-2-1-15,2-2-2 0,-3-4-4 0,-1 1-1 16,4-2-1-16,-6-4-2 16,2 2-2-16,-2-1-2 0,-3 1 1 0,1 2-1 15,-1-2-3-15,-4 1-3 0,1 6-6 16,-2-3 1-16,-2 5 0 0,-4 0 3 0,4 7 0 16,0-1 0-16,-1 2 0 0,0 2 2 15,1-1 0-15,4 4-1 0,0-1 3 16,5 0-2-16,2-3 2 0,4 3 2 15,0-5 0-15,4 1-1 0,3-3-1 0,1-3 1 16,3-2-1-16,-2-4 3 0,-1-3-1 16,5-3 3-16,0-5-1 0,-3-2 4 0,-1-2 0 15,-4-5-2-15,4-5-1 0,0-9 0 16,-3 3-2-16,7-20-3 0,-4-5-1 16,-5-3-3-16,-2 1-2 0,-6 10 0 15,-7 4 1-15,-2 10 2 0,-2 8 3 0,-2 4-3 16,-4 6 2-16,0 7 2 0,-6 6 6 15,0 7 3-15,-5 7 1 0,-2 9-1 16,2 6 5-16,-3 7-1 0,-4 9 1 0,8 7 2 16,0 0 4-16,5 3 4 0,4-5 0 15,6 0 0-15,6 5 1 0,-1-3 1 16,6-2-4-16,4-3-2 0,-2-7 3 0,3-6-6 16,1-4 0-16,-2-7-4 0,4-2 1 15,1-5 0-15,0-3-2 0,0-6-3 16,5-6-2-16,-2-2-1 0,3-7-4 15,1-4-8-15,2-8-7 0,-1-6-7 0,9-13-11 16,-2-6 3-16,-5-3 0 0,-4-4 2 16,-10 13 0-16,-4 6 4 0,-7 8 8 15,1 6 10-15,-5 2 3 0,0 8 3 0,-4 6 7 16,-2 5 8-16,-2 5 3 0,4 0 5 16,-8 18-3-16,3 0 5 0,3 4 1 0,0 6-6 15,0 3 0-15,2 9 0 0,2 2-2 16,0 3-1-16,5 3-3 0,-1 4-16 15,0-5-19-15,3 0-33 0,-1-8-46 16,0-1-38-16,1-2-53 0,-2-3-48 16,-1-9-671-16,-2-6 309 0,-2-1 203 0</inkml:trace>
  <inkml:trace contextRef="#ctx0" brushRef="#br0" timeOffset="163003.3351">28373 10950 88 0,'4'-10'181'0,"3"1"-5"15,4-1-18-15,3 1-16 0,7 0-18 16,5 0-14-16,4 2-26 0,5 1-26 16,13 1-37-16,-4 3-59 0,7-3-59 15,-3 5-246-15,11 3 117 0,-2 0 77 0</inkml:trace>
  <inkml:trace contextRef="#ctx0" brushRef="#br0" timeOffset="163515.8403">29425 10894 151 0,'-6'-7'223'0,"-2"1"-4"0,-5 0-8 16,-2 3-12-16,-4-1-12 0,0 4-13 16,-4 1-12-16,-1 5-11 0,-4 1-14 0,2 10-12 15,-4-2-13-15,5 3-9 0,1 0-12 16,5-1-8-16,4 2-7 0,5-2-7 16,1-3-7-16,3-1-7 0,4-2 0 15,2-1-6-15,4-3-9 0,4-1-9 16,-1-2-7-16,1-4-12 0,-8 0-4 0,24-4-9 15,-14 0-4-15,2-3-7 0,2 2-3 16,-2-2-2-16,1 1 0 0,-3 1-1 0,-1 1-8 16,0 2 1-16,-3 2 2 0,-6 0 2 15,12 8 4-15,-6-3 3 0,2 3 3 16,0 0 2-16,-2 3 1 0,4-2 3 16,1 0 2-16,0 2 9 0,2-4 9 0,1 0 1 15,4-2 1-15,0-2-3 0,3-3 0 16,1 0-4-16,1-3 1 0,2-3-1 15,1-4-3-15,-3 3 1 0,0-4-2 0,-2-1 0 16,-1 2 0-16,-4-1 2 0,-1 1 5 16,-4 1 3-16,2 1-2 0,-3 1 0 15,-2 1-5-15,0 0-2 0,0 4 4 16,0 1-2-16,2 2 2 0,1 3-3 0,4 2-1 16,0-1-1-16,-1 3 0 0,4 4 0 15,-2-1 7-15,-1 2 4 0,-2-1 8 16,-3 1 9-16,-3 2 13 0,-1 1 12 15,-4-6 11-15,-4 5-5 0,0-1-5 0,-7 0-3 16,1-1-4-16,-2 2-1 0,-2-3-11 16,0 0-23-16,0-1-40 0,1-4-58 0,0-1-73 15,3 0-69-15,4-2-64 0,1-2-633 16,3-2 313-16,15 4 206 0</inkml:trace>
  <inkml:trace contextRef="#ctx0" brushRef="#br0" timeOffset="163861.3493">30450 11357 165 0,'2'-10'293'0,"0"0"-15"15,4-5-21-15,3 0-26 0,2-3-22 16,3-2-21-16,6-2-17 0,0-5-17 0,6-3-17 16,1-1-13-16,3-2-14 0,-7 1-11 15,-1 4-14-15,-6-1-8 0,-2 4-10 16,-4 5-7-16,-8 0-12 0,-2 4-3 15,-6 0-4-15,-6 2-6 0,0 6-2 0,2-1-4 16,-5 6-5-16,2 0 1 0,2 3-10 16,3 4 6-16,4 4-4 0,2 2 0 15,2 2-1-15,6 2-1 0,0 2-3 0,7 6-2 16,-2-2 4-16,-1 3-4 0,1-1 2 16,-1 2-5-16,-4-1 6 0,2 2-3 15,-8-4 7-15,0 1-3 0,-6 1-1 0,-2-6-2 16,-2 2-1-16,-5 0-6 0,0-4-8 15,2-4-28-15,1-2-41 0,4 0-52 16,1-4-53-16,4-3-52 0,3-2-30 0,0 0-536 16,0 0 270-16,30-11 179 0</inkml:trace>
  <inkml:trace contextRef="#ctx0" brushRef="#br0" timeOffset="165159.2919">31015 11119 20 0,'17'-7'158'0,"-4"2"16"15,-5 1 8-15,-1 1-4 0,-3 1-5 16,-4 2-3-16,0 0-6 0,4 11-9 15,-4-2-8-15,0-1-11 0,4 5-13 16,-2-1-10-16,4 5-7 0,3 1-12 0,2 1-7 16,3-2-7-16,6 2-10 0,-1-6-7 15,2 1-3-15,0-3-7 0,-2-5-5 0,-2-2-1 16,0-4-12-16,-2-4 1 0,-2-2-5 16,-3-4-4-16,-6-1-1 0,-2-4-4 15,-2-2-3-15,-6 0-3 0,0-3-3 16,-3-1 1-16,1 0-3 0,-1 5-3 0,3-1-2 15,-1 1-7-15,3 3-12 0,4-3-4 16,0 3-2-16,4 0-3 0,5 0 2 16,4-5 0-16,2 2-4 0,1-2-2 15,4-3 3-15,5-4-4 0,5-1 3 0,0-6 1 16,1-1 6-16,9-12-1 0,-8 5 3 16,-2 3 3-16,-7 0 10 0,-2 2 12 0,-2 6 12 15,-5 3 8-15,-2 3 6 0,-2 3 2 16,-2 3-1-16,-6 4-3 0,-2 6-3 15,-2 4 1-15,2 3-2 0,0 0 2 16,-20 22-3-16,6-4-1 0,0 7-3 0,-1 4 0 16,4 5 0-16,3 3-4 0,-1 1 2 15,7 1-3-15,0 0 1 16,4 1-1-16,5-4-1 0,1-2-4 0,0 0 2 16,3-4-3-16,0-8 0 0,-1 1-4 0,3-6 4 15,2 0-2-15,-1-4-2 0,2-5-3 16,1 0 0-16,-1-5-1 0,4 0 0 15,-6-3-2-15,5-3-3 0,0 0-2 0,-2-1 1 16,1 0-1-16,-4 0 0 0,0-2 0 16,-2 5-2-16,-2-4 1 0,0 4-2 15,-3 1-3-15,-7 0 3 0,12 6 0 0,-5-1 0 16,-5 5 2-16,3-3 0 0,1 3 3 16,-2 1-1-16,0 0-1 0,2 1 3 15,0 0-2-15,2-3 2 0,0 2 1 0,-2-3 0 16,2 1 3-16,1-5-1 0,2 0 1 15,1-2-2-15,1 0-2 0,-1-2 4 16,2 0 0-16,-2 0-1 0,-2 0-2 16,3-2 1-16,-2 2 1 0,-3 0-1 0,3-2-3 15,-11 2 1-15,17 2 1 0,-8 2 2 16,-1 0 2-16,4 2-1 0,-1-1-3 16,0 3 2-16,1-1-1 0,-1 5-2 15,1-3-5-15,4 1-20 0,0-2-27 0,0-2-33 16,-4-5-38-16,0 1-32 0,3 0-27 15,0-4-16-15,2-1-9 0,1-3-2 0,2-4 14 16,-3-1 20-16,4-5 17 0,2-1 15 16,1-4 14-16,6-5 11 0,1-5 16 15,1 1 12-15,2-5 18 0,8-10 17 16,-7 5 26-16,-9 8 41 0,-4 4 34 0,-5 4 15 16,-1 3 23-16,-4 4 4 0,-2 2 0 15,-4 5 11-15,-2 5 7 0,-2 2 6 16,-2 3 3-16,0 0 0 0,-6 19-4 15,2-3-4-15,-2 4-5 0,-2 5-9 0,-2 6-11 16,0 0-8-16,-5 2-7 0,3-2-18 16,-3 2-16-16,0-4-15 0,3-2-7 15,0-4-6-15,4-2-1 0,-2-6-2 0,1-5-11 16,3-2-4-16,-1-2 1 0,3-5-1 16,4-1-4-16,0 0 1 0,0 0-1 15,0 0 0-15,9-18 4 0,-3 12-5 16,5-1 5-16,-1-2-2 0,0 3 5 0,2 2-3 15,-2 0 1-15,-2-1 2 0,3 3 1 16,0 4 1-16,-1 1 8 0,-1-1 4 16,1 3-1-16,0 2 0 0,2 1-3 0,-2 1 5 15,2-1-2-15,2 0 5 0,0 0-6 16,-1 1 5-16,4-1-1 0,2-5-2 16,-3 3 0-16,6-2 3 0,-1-2-6 0,-2 0 0 15,0 0 2-15,-1 0-1 0,-4-2 1 16,-2 0-4-16,1 2 0 0,-2-2 0 15,-2 1-4-15,-1 1 2 0,-2 0-2 16,0 2 2-16,-2 0-2 0,-1 2 2 0,2 1 2 16,-3-1-1-16,0 2 2 0,0-1-1 15,0-1 1-15,0 0-2 0,0-3 4 0,0 1 1 16,-2-4-1-16,8 3 0 0,-4-1 1 16,-4-2 0-16,18 0-5 0,-8 0 4 15,3-3-1-15,1-1-2 0,2 2-1 16,0-1 2-16,2-1-1 0,-2-1 4 0,-1 4 6 15,0-1 6-15,-2 1 6 0,-1 2 5 16,2-1 0-16,-2 2 4 0,0 2-1 0,-1 0-3 16,0 0-3-16,2 1-3 15,-5 0-4-15,0 1-25 0,0 0-31 0,2-2-39 16,-4 2-46-16,2 0-35 0,0-5-39 16,-1 1-556-16,-7-2 256 0,17-3 169 0</inkml:trace>
  <inkml:trace contextRef="#ctx0" brushRef="#br0" timeOffset="165292.0975">33483 11260 132 0,'8'-12'138'0,"-1"3"6"0,-1 0-2 16,-2-1-2-16,0 1-13 0,1-1-11 0,-1 1-17 16,3-3-52-16,-3 0-76 0,0-3-331 15,0 1 123-15,-4-3 80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21:21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7288 3699 23 0,'0'0'104'0,"0"0"-2"0,24 0-8 0,-11-1 2 16,9-2-4-16,5 1-5 0,9-5 1 16,6-1-16-16,11-3-5 0,2 1-10 15,26-9-1-15,-1 2-11 0,4-4 0 16,1 3-7-16,0-5 0 0,0 3 5 0,-3-1-6 15,-3 2 1-15,-6 2-6 0,-15 3-2 16,-11 3-8-16,-9 4-1 0,-5-1-1 0,-5 0 3 16,-2 3-4-16,-6 1-7 0,-3 0 1 15,1 0-1-15,-8 0-1 0,0 4-5 16,-4-1-6-16,-6 1-13 0,0 0-16 0,0 0-10 16,-16 11-14-16,1-3-12 0,-4 1-18 15,-6 1-24-15,-7 3-252 0,-4 0 122 16,-9 4 81-16</inkml:trace>
  <inkml:trace contextRef="#ctx0" brushRef="#br0" timeOffset="299.2009">7302 3909 55 0,'28'-2'116'0,"-5"0"0"15,15-2-7-15,6-4-7 0,13-1-3 0,24-7-5 16,6-4-3-16,4-1-1 0,0 0-4 15,2 0-7-15,2 0-7 0,-2 2-8 16,-4 1-5-16,-5 2-7 0,-7-2-2 16,-18 7-3-16,-10 0 3 0,-9 3-2 0,-4-2 3 15,-6 5 0-15,-2-1 0 0,-3 1-2 16,-4 0 3-16,-4 2-2 0,-1-1-1 0,0 2 3 16,-6 0-4-16,3-2-3 0,-2 3-3 15,-3-2-6-15,0 3-3 0,-1-1-8 16,-1-1 1-16,-6 2-6 0,12-4-14 15,-12 4-6-15,10-2-16 0,-10 2-13 0,6-2-13 16,-6 2-23-16,4-4-19 0,-4 4-31 16,0 0-38-16,2-3-412 0,-2 3 192 0,0 0 127 15</inkml:trace>
  <inkml:trace contextRef="#ctx0" brushRef="#br0" timeOffset="77164.6212">9582 8391 50 0,'-5'-3'157'0,"5"3"-11"0,0 0-11 16,0 0-16-16,-4-5-3 0,4 5-1 16,0 0-11-16,0 0-3 0,-4-3-7 15,4 3-5-15,0 0-6 0,0 0-3 0,0 0-2 16,0 0-10-16,0 0-4 0,0 0-4 16,0 0-4-16,0 0-7 0,0 0-4 15,0 0-2-15,-7-4-5 0,7 4-7 0,0 0-3 16,0 0-1-16,0 0-2 0,0 0-3 15,0 0-11-15,0 0-20 0,0 0-26 16,0 0-29-16,0 0-34 0,0 0-35 0,0 0-444 16,0 0 196-16,0 0 130 0</inkml:trace>
  <inkml:trace contextRef="#ctx0" brushRef="#br0" timeOffset="80558.1083">30858 10411 4 0,'0'0'63'0,"-4"1"-6"16,4-1-1-16,0 0 0 0,0 0-3 16,0 0-8-16,0 0 0 0,0 0-6 0,0 0-3 15,0 0-4-15,0 0-2 0,0 0-4 16,0 0-1-16,0 0-7 0,0 0 2 15,0 0-2-15,0 0 0 0,-4 4-6 16,4-4-1-16,0 0-1 0,0 0-6 0,0 0-12 16,0 0-5-16,0 0-14 0,0 0-14 15,0 0-160-15,0 0 69 0,0 0 44 16</inkml:trace>
  <inkml:trace contextRef="#ctx0" brushRef="#br0" timeOffset="82675.6318">8644 8449 10 0,'0'0'69'0,"0"0"-2"16,0 5-4-16,0-5-4 0,0 0-5 16,0 0-1-16,0 0-7 0,0 0-4 0,0 0-7 15,0 0-1-15,0 0-5 0,0 0 1 16,0 6-3-16,0-6-5 0,0 0-3 15,0 0-4-15,0 0 6 0,0 0-8 0,0 0-5 16,0 0-5-16,0 0-9 0,0 0-13 16,0 0-12-16,0 0-21 0,0 6-156 15,0-6 70-15,0 0 47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33:32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22566 2800 47 0,'-26'10'59'0,"0"-5"2"0,1-1-1 16,-3-4-7-16,4-2-2 0,-9-3-1 15,-7-7 8-15,-4-3 2 0,-21-10 3 16,1-6 3-16,0-7-5 0,5-5 1 0,0-5-3 16,4-3 10-16,2-7-10 0,6-1 4 15,2-6 4-15,8-1-2 0,3-7-2 0,6-4-6 16,5-4-3-16,6-2-10 0,4-3-2 15,5 0 2-15,4 4-1 0,4 12-6 16,4-8 2-16,6 1-5 0,3 7-5 16,4 5-4-16,6 3-4 0,3 2 2 0,6 7-5 15,3 1-2-15,3 5-3 0,1 9 1 16,9 0-6-16,-1 7-4 0,-5 8 1 0,9 5-3 16,17-1 2-16,-5 6 2 0,-3 7-2 15,1 6-4-15,5 4 2 0,18 9-1 16,-2 2 2-16,-5 6-1 0,-3 5-2 15,-9 9 3-15,-3 4 0 0,-9 8-1 0,-8 6-1 16,-7 5 3-16,-9 6 0 0,-10 5 0 16,-6 1 3-16,-9-8-2 0,-6-5 0 15,-4 0 3-15,-7 17-4 0,-11-2 0 0,0-6 1 16,-6-5 4-16,-2-4-5 0,-5-2 1 16,-3-7-1-16,5-8 2 0,1-9 2 15,-2-3-6-15,2-3-3 0,3-6-10 0,1-2-27 16,0 0-25-16,3-3-27 0,3-5-26 15,1-1-33-15,4-4-334 0,4-3 164 16,3-2 109-16</inkml:trace>
  <inkml:trace contextRef="#ctx0" brushRef="#br0" timeOffset="2860.6881">12059 7011 76 0,'-10'6'79'0,"2"1"-5"0,-2-3-2 16,-5-1-5-16,-2 1-2 0,0-3 1 0,-5-1 9 16,4-1-12-16,-6-3-3 0,-1-2 5 15,-5-8-8-15,-2-2-5 0,-1-7 1 0,-3-6-5 16,-6-14-2-16,-1-3-1 0,3-5-8 15,2-3-1-15,4-7-3 0,2-2 2 16,9 1-5-16,6 6 3 0,7 2-7 16,5-2-2-16,8-3-1 0,9-22-8 0,5 5 1 15,9-2-2-15,8 4 1 0,12-12-5 16,9 3 6-16,6 4-7 0,9 5-3 0,7 3 0 16,0 8 1-16,6 7-1 0,-11 12 0 15,2 5-1-15,6 2-4 0,-1 12 4 16,1 6 6-16,-1 4-8 0,-12 9-1 15,-10 4 3-15,-1 10 1 0,-1 5-4 0,10 9 0 16,-3 15 2-16,-10 3 3 0,-5 6 5 16,-7 7-11-16,-6 7 1 0,-7 4 2 15,-7 2 3-15,-10-5 1 0,-4-5-1 0,-4 1 2 16,-4 0 4-16,-6 20 2 0,-2-3 2 16,-10-4 5-16,-1 0 1 0,-6-1-1 15,0-5 4-15,-7 2-5 0,-5-8 4 0,1 2-6 16,-2-3 4-16,-5-4 1 0,1-2-2 15,-3-4-3-15,1 1 0 0,-3-9-3 16,9-5 3-16,4-5-7 0,0-4 4 0,3-1-3 16,-4 0 0-16,7-8-3 0,-1 0 0 15,4-3-2-15,-1 0-3 0,3-1 0 16,1-5-2-16,3 1 2 0,0 0-7 0,2-4-3 16,2-1-2-16,0 1-9 0,0 0-4 15,4-2-8-15,-1-2-4 0,1 2-7 16,0-1-9-16,0-1-11 0,1 0 4 0,2 0-9 15,-2 2-4-15,2-2-11 0,10 0-9 16,-15 0-9-16,7 3-16 0,8-3-293 16,-11 0 138-16,11 0 91 0</inkml:trace>
  <inkml:trace contextRef="#ctx0" brushRef="#br0" timeOffset="6570.5147">16436 7282 35 0,'16'-3'159'0,"4"-1"3"16,5 1-10-16,7-3-3 0,8-2-6 15,4 3 2-15,11-4-4 0,4 1-4 16,28 1-1-16,-2-3-6 0,4 1-2 0,-1 2-4 15,3 1-9-15,2-2-6 0,6 3-5 16,-4-1-5-16,0 2-8 0,0-2-8 16,-2 2-2-16,0 1-8 0,-4 1-4 0,-13 0 0 15,-10 2-13-15,0 0-4 0,-3-2-5 16,-3 4-3-16,-2-4-5 0,-7 2-4 16,-4 0-4-16,-5 0-4 0,-4 0 0 0,-2 0-4 15,-4-2-2-15,-1 2-4 0,-5 2-1 16,-2-2-4-16,-3 0-1 0,-3 0-6 15,0 0-10-15,-4 0-7 0,-1 0-13 0,-2 2-11 16,-3-2-13-16,-8 0-16 0,9 2-12 16,-9-2-17-16,0 0-16 0,-19 7-11 15,2-1-12-15,-4-4-1 0,-7 3-3 0,-4 0 3 16,-10 0-1-16,-5 1 4 0,-10-1 7 16,-25 5-4-16,-5-4 3 0,-6 3 2 15,-7-1 5-15,-3 1-250 0,-32 5 125 0,-4-1 83 16</inkml:trace>
  <inkml:trace contextRef="#ctx0" brushRef="#br0" timeOffset="6871.3519">17024 7355 237 0,'-123'19'71'0,"-2"-1"15"16,1 1-10-16,19-1 4 0,8 0-12 0,6 1-10 16,11 1 3-16,8-3-11 0,19-1-1 15,14-3-8-15,12-2 6 0,13-1 9 16,7 0 5-16,16-3-2 0,10 1 1 0,19-1-4 16,15 0-5-16,33 0 3 0,16-7 1 15,12 2 22-15,28-4-1 0,7 0 5 16,1-4 1-16,0 4-1 0,0-2 4 0,-2 1-3 15,-2-5 6-15,-5 4-4 0,-28 1-3 16,2-3-8-16,-8 2-5 0,-2 0-5 16,-6 4-8-16,-8 0-4 0,-17-2-6 0,-13 0-6 15,-10 2-4-15,-4 0-5 0,-3 0 0 16,-10 0-9-16,-4 2 1 0,-3-4-7 0,-3 2-2 16,-4 2-1-16,-2-2-7 0,-6 2-6 15,-1 0-7-15,-5 0-14 0,-6-2-14 16,4 6-16-16,-4-6-10 0,0 0-18 15,-12 7-15-15,5-3-16 0,-3-2-14 0,1 1-10 16,-4 0-18-16,-1 0-19 0,-4 0-413 16,2-2 199-16,-1 1 132 0</inkml:trace>
  <inkml:trace contextRef="#ctx0" brushRef="#br0" timeOffset="15393.3253">16247 7019 48 0,'-7'3'46'0,"7"-3"-6"0,0 0-3 0,0 0-3 16,0 0-3-16,0 0-3 0,0 0-3 15,0 0-4-15,0 0 1 0,0 0-8 16,-6 3-2-16,6-3-6 0,0 0-6 16,0 0-3-16,0 0-6 0,0 0-6 0,0 0-6 15,0 0-1-15,0 0-6 0,-10-8-63 16,10 8 31-16,-4-4 20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3:28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26985 15681 16 0,'-9'-5'116'0,"9"5"-8"16,-12 0-9-16,12 0-3 0,-15 0 5 0,9 3 0 15,0-1-7-15,6-2-6 0,-16 0-5 16,10 3-5-16,6-3 5 0,-8 3-8 16,4-3 0-16,4 0-2 0,0 0-3 15,0 0-5-15,0 0-7 0,0 0-4 0,0 0 1 16,18 2-8-16,2-2 3 0,5 0-5 16,7 2-5-16,10-2 2 0,7 4 2 15,5-1 3-15,8-2 0 0,-1 2 2 0,5 0-1 16,2 0-4-16,0-1 0 0,21 4-4 15,-16-6-1-15,-7 2-3 0,-1-2-2 16,2 4-1-16,-4-4-4 0,-1 0-2 16,-3 0-4-16,-9 0 1 0,-1 0-5 0,-5 0 0 15,1 0-1-15,-9 1-1 0,-2-1 0 16,-3 0 0-16,-3 0-5 0,-4 0 2 16,-2 0 0-16,-2 0-2 0,-3 3 1 0,-3-3 1 15,-1 0-2-15,0 0-2 0,-3 0 1 16,1 0-8-16,-2 0 5 0,-1-3-6 15,-8 3-9-15,12 0-16 0,-12 0-14 16,0 0-18-16,7 3-20 0,-7-3-17 0,0 0-33 16,0 0-37-16,0 0-31 0,-32-3-448 15,19 2 218-15,-3-3 144 0</inkml:trace>
  <inkml:trace contextRef="#ctx0" brushRef="#br0" timeOffset="405.7892">26729 15591 51 0,'-6'3'145'0,"-1"1"-2"16,5 3-9-16,2-3 8 0,0-4-2 15,9 18 1-15,1-14-5 0,5 6-8 0,6 3-4 16,4-5-2-16,11 4-7 0,2 1-6 16,11 1-8-16,4 1-3 0,21 0-6 15,5 4-5-15,1-6-5 0,0 1-6 0,1-1-1 16,-1-1-7-16,-12-3-3 0,-9-2-2 16,-2 2-5-16,1-2-5 0,-3 1-3 15,-11-2-6-15,1 0-4 0,-1 1 0 16,-2-6-3-16,-3 5-5 0,-6-3-1 0,-1 0-3 15,-2 3-1-15,-5-5-4 0,-2 2-2 16,-2 0-4-16,1-1 2 0,-4-2-1 0,0 3-4 16,-2 0-1-16,-3-3-2 15,0 3-1-15,-2-3 1 0,-1 3-4 0,-2-3 0 16,4 0-1-16,-4 1-3 0,-8-1-9 16,12 0-16-16,-6 3-20 0,-6-3-30 0,9 3-32 15,-9-3-46-15,9 0-62 16,-9 0-621-16,0 0 283 0,10-6 187 0</inkml:trace>
  <inkml:trace contextRef="#ctx0" brushRef="#br0" timeOffset="14900.451">27290 14203 71 0,'0'0'100'0,"-9"2"3"0,9-2-2 0,0 0-3 16,-6 3-4-16,6-3-4 0,0 0-1 15,-9 1-6-15,9-1-4 0,0 0 0 16,-8 2-2-16,8-2-10 0,0 0 0 16,0 0-2-16,-6 3-2 0,6-3-4 0,0 0 5 15,0 0-8-15,0 0 2 0,0 0 1 16,0 0 0-16,0 0 0 0,0 0-1 16,14 2 2-16,-1-2-4 0,0 3-2 15,8-3 0-15,7 3-2 0,3-1-1 0,11 2-4 16,3 1-1-16,8 1-1 0,4-2-5 15,2 2-1-15,3 0 1 0,1 1-2 16,20 1-1-16,0 2-6 0,-3-1-1 0,-13-1-1 16,-8-3-3-16,3 5-1 0,-3-4 0 15,1-1 0-15,-1 5 0 0,-4-4-6 16,2 1 0-16,-6 0 0 0,2 2-2 0,-9-5-1 16,-1 2-3-16,-5 2 0 0,-1-4 1 15,-7 1-1-15,-2-3-1 0,-1 3-1 16,-5 1 0-16,-4-6 3 0,2 3 1 0,-3 0-1 15,-3-2 1-15,-1 1 0 0,-2 1 1 16,-1-2-1-16,0 0-3 0,0-1 3 16,-2 2-3-16,-2 1-2 0,2-2-2 15,-8-1 0-15,11 2-2 0,-11-2 0 0,9 3-1 16,-9-3-2-16,6 0 1 0,-6 0-5 16,0 0-5-16,0 0-17 0,0 0-22 15,0 0-16-15,0 0-19 0,0 0-19 0,0 0-13 16,0 0-24-16,0 0-16 0,0 0-18 15,0 0-27-15,-4-12-470 0,4 12 227 16,-2-7 149-16</inkml:trace>
  <inkml:trace contextRef="#ctx0" brushRef="#br0" timeOffset="23261.4577">27493 13571 75 0,'-7'1'86'0,"7"-1"-4"16,-8 5-2-16,2-4-3 0,6-1 9 15,-9 5-3-15,9-5 6 0,-4 3-7 16,4-3-4-16,-7 3 0 0,7-3-2 0,0 0 3 16,-8 1-4-16,8-1 2 0,0 0 3 15,-6 4-5-15,6-4 2 0,0 0-3 16,-2 3 3-16,2-3 2 0,0 0 2 16,12 5 3-16,-12-5 3 0,26 1-5 0,-5-1-3 15,7 5-6-15,4-4-6 0,1 4-6 16,9-3-6-16,5 4-5 0,-1-4-4 15,10 2-4-15,1 1-6 0,0-2-2 0,1 1-4 16,0 2-2-16,3-5-3 0,-1 5-1 16,-1-2-3-16,-2 0-3 0,-8-1-1 15,-3 1-1-15,-3-2 1 0,-3 2 1 16,-6-2 2-16,-2-1 0 0,-5 4 0 0,-1-5-3 16,-6 1 0-16,0 1-2 0,-1-2 1 15,-2 2-2-15,-2 0 1 0,-1-2 2 16,-2 2-2-16,-2-2-1 0,0 0 1 0,-1 2-1 15,-9-2-2-15,17-2-3 0,-11 4 0 16,3-2-1-16,-9 0 1 0,10 0 1 16,-10 0-3-16,0 0 1 0,12 0-3 0,-12 0-7 15,10 2-10-15,-10-2-21 0,0 0-22 16,0 0-28-16,6-4-45 0,-6 4-37 16,0 0-57-16,-11-9-582 0,0 3 274 15,-1-2 180-15</inkml:trace>
  <inkml:trace contextRef="#ctx0" brushRef="#br0" timeOffset="28744.1837">7694 7432 12 0,'31'-19'21'0,"-3"1"-3"0,-2-3-3 0,-8 2 0 15,4-4 0-15,-4 0 0 0,-3-4 2 16,0 3 1-16,-4-3 0 0,-5 2-2 16,-2-3-2-16,-2-1 1 0,-4 1-3 0,-4-1-3 15,-4-3-1-15,-8 0 1 0,-5-5-3 16,-7 1-2-16,-18-6-2 0,-7 1 0 0,-7-2-2 16,-3 6 0-16,-3 4-3 0,0 2 1 15,-6 3 1-15,5 1-1 0,-2 4-2 16,1 2 3-16,13 6-2 0,5 4 1 15,-1 0-1-15,0 3-1 0,2 2 2 0,4 0 0 16,1 2-2-16,-1 2 0 0,1 2-3 16,1 0-2-16,1 2 0 0,1 0-5 15,3 0 2-15,0 2 2 0,9 1-4 16,-1-1-37-16,2 2 17 0,3 0 12 0</inkml:trace>
  <inkml:trace contextRef="#ctx0" brushRef="#br0" timeOffset="29346.0267">6529 7506 2 0,'26'9'10'0,"-3"0"-1"0,0-1-1 0,1 2 0 15,-3-3-1-15,3-1 2 0,-2 0-3 16,4 1 1-16,1-3-1 0,1 0 1 15,6-1-1-15,-3-3-1 0,7 0 3 0,5-1 0 16,1-3 1-16,1-2-2 0,1 1 0 16,-2-1 3-16,7-4-3 0,1 1 4 15,-2-5 1-15,-3 1 1 0,2 1 4 0,-5-6 2 16,0-2 3-16,-1 1 2 0,-3-4-8 16,-2 1 4-16,-5-3 1 0,-1 0-2 15,-2-3-1-15,-7 3-3 0,-1-2 2 16,-6-2 3-16,-3 0-1 0,-4-2 2 0,-1-2-4 15,-8 5-2-15,0-3-2 0,-6-5 0 16,-5 2-2-16,-6-4 2 0,-5 2 1 16,-4 0 4-16,-17-10-1 0,-1 3-6 0,-7 4 3 15,-1 3-2-15,5 7 4 0,5 6-4 16,-3 0-1-16,1 4 0 0,-1 0-2 16,3 1 3-16,0 4-6 0,5 2 1 0,-1 0-1 15,4 5-3-15,1 0-2 0,3 1-2 16,0 2-8-16,3 0-2 0,1 2-7 15,3 1-6-15,0 1-3 0,1 1-4 0,1 1-6 16,0 0-2-16,2 2-8 0,1-2-113 16,0 2 55-16,-1 2 35 0</inkml:trace>
  <inkml:trace contextRef="#ctx0" brushRef="#br0" timeOffset="30454.7123">6517 6636 44 0,'-21'24'54'0,"-1"0"-2"16,8 1 4-16,-2-2-1 0,2 6-2 16,1-1 0-16,1 5-3 0,5 1-2 15,1 0-1-15,3-2-2 0,6 7-6 0,3-3 10 16,5 2-8-16,4 4-6 0,5-2-2 16,6 0 2-16,2-5-6 0,3 1 0 15,13 5 3-15,-3-7-6 0,-3-9-2 0,2-2-2 16,3-2-8-16,5-5 7 0,3-4 0 15,7-4-1-15,1-3 0 0,0-2-1 16,5-6 4-16,-1-2 3 0,-4-3 2 16,-1-1 2-16,-2-3 0 0,-3-3-6 0,-2-2 4 15,-7-3-3-15,-4-4 0 0,-1 0-1 16,-7-5-8-16,-7 1-1 0,-4-2-1 16,-8 2 0-16,-7 2-11 0,-1-1 12 15,-8 2-22-15,-1 0-6 0,-4 2-11 0,-5 2-26 16,-1 1-22-16,-2 1-29 0,-2 2-287 15,0 1 132-15,-1-1 87 0</inkml:trace>
  <inkml:trace contextRef="#ctx0" brushRef="#br0" timeOffset="66146.7337">12344 10608 52 0,'-6'-3'56'0,"-1"1"2"0,3-2-3 16,4 4 3-16,-11-3-2 0,5-1 0 15,2 2 1-15,4 2-4 0,-9-4 4 0,9 4 2 16,-8-4 2-16,8 4-12 0,-4-2 9 16,4 2-5-16,0 0-5 0,-6-4 6 15,6 4-10-15,0 0-4 0,0 0-8 16,0 0 1-16,16-4-3 0,-1 4 5 0,6 0-8 15,8 0-6-15,5 0 3 0,7 2-5 16,5 2-3-16,3-2 0 0,9 2 0 0,1-1-4 16,0 3-1-16,3-2 3 15,-1 2-5-15,0-1 2 0,3-1 8 0,-5 2-6 16,0 0 3-16,-4-1-6 0,-8-1 2 16,-3 2 2-16,-1-2 2 0,-3 0-2 0,-6 0 2 15,-3-2 5-15,-1 1-9 0,-5-1 8 16,-1 0 4-16,-4 0-1 0,0-1 1 15,-4 2 0-15,-2-1 2 0,-2-1-3 0,1-1-1 16,-3 3-4-16,1-3 1 0,-2 2-4 16,-1-1 2-16,0-1-5 0,-8 0-3 15,16 1-9-15,-10-1-12 0,-6 0-14 0,10 3-24 16,-10-3-23-16,0 0-30 0,0 0-39 16,0 0-329-16,0 0 160 0,0 0 106 15</inkml:trace>
  <inkml:trace contextRef="#ctx0" brushRef="#br0" timeOffset="102539.037">27214 8707 34 0,'-13'3'87'0,"2"-1"-4"15,3 1-5-15,-1 0 3 0,1-2-1 16,4 4 13-16,4-5 13 0,8 8 3 15,7-4-1-15,11 4-6 0,14 1-6 16,17 3-5-16,25 1-11 0,5 2-5 0,2 0-3 16,6 1-5-16,2-2 14 0,3-1-5 15,4 4-5-15,-1-3-7 0,4-2-6 0,-2 0 0 16,-6 0-6-16,-6-5-3 0,-6 0-5 16,-21-1 0-16,-15-2 1 15,-9 0 4-15,-8-3 1 0,-5 1 0 0,-3-2-4 16,-3 2-3-16,-3-2-4 0,-6-2-6 0,-1 2-21 15,-4 0-36-15,-3-2-50 0,-6 2-72 16,0 0-590-16,0 0 251 0,0 0 165 16</inkml:trace>
  <inkml:trace contextRef="#ctx0" brushRef="#br0" timeOffset="116640.0096">27294 13165 14 0,'0'0'88'16,"0"0"5"-16,0 0 0 0,-13 0-4 15,13 0-3-15,0 0-1 0,0 0-16 0,30 1-1 16,-6 2 2-16,5 0-18 0,11 2-3 15,4 1-5-15,11 0 0 0,3-1-10 16,1 3 1-16,-2-2 1 0,1 0-3 16,-2 1 5-16,-1 0-7 0,-4-1-8 0,-7 0 1 15,-1-1 0-15,-3 1 2 0,-6-2 0 16,-4-1 1-16,-3 0 2 0,-3-2 0 16,-4 1-6-16,0 0 5 0,-3 0-1 0,-3 0-4 15,-1-2-5-15,-2 0-7 0,-3 0-26 16,0-2-47-16,-8 2-76 0,10-7-296 15,-8 1 148-15,-2-4 97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32:54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8170 8164 61 0,'-7'4'64'0,"1"0"-3"16,0 2-7-16,2-2 1 0,-1-1 2 15,3 1 0-15,2 2-6 0,0-6 17 0,7 9-3 16,7-5 3-16,4 2 2 0,8-1-5 16,11 4-7-16,5-2 5 0,13 2-2 15,5-2-2-15,22 4-9 0,0-1 0 16,1-1-1-16,-1 1-5 0,1-2 0 0,-15-1-10 16,-9-1 4-16,-2-3-6 0,-4 3-3 15,-7-2-4-15,-3-3 0 0,-3 4-3 16,-6-4-1-16,-4 1 0 0,-3 0-3 15,-3 0-1-15,-6 0 4 0,2-2-8 0,-1 2-4 16,-6-1-6-16,-1-1-22 0,-1 0-5 16,-3 3-21-16,-8-3-9 0,0 0-16 0,0 0-15 15,0 0-9-15,0 0-8 0,-40 3-276 16,17-1 129-16,-5 0 85 0</inkml:trace>
  <inkml:trace contextRef="#ctx0" brushRef="#br0" timeOffset="200.9598">8811 8342 282 0,'-38'-2'17'0,"6"-2"15"0,9 2 14 15,1 0 8-15,6 1 3 0,3 1-1 16,5 0 7-16,-1 0-7 0,9 0 0 16,0 0-9-16,-4 3 1 0,4-3 1 0,26 8 1 15,-4-3-8-15,6 5-2 0,8 0 0 16,3-1-3-16,1 3-3 0,4-1-3 0,3 2 3 16,-9-3-8-16,-1-1-7 0,-3 3 1 15,-4-5-5-15,-5-1-6 0,-1 1 0 16,-5-1-16-16,0-1-30 0,-6 0-36 15,-3-2-319-15,-1 2 133 0,-5-4 88 0</inkml:trace>
  <inkml:trace contextRef="#ctx0" brushRef="#br0" timeOffset="300719.8826">11707 10458 6 0,'0'0'4'16,"0"0"1"-16,0 0-6 0,0 0 4 0,0 0-3 15,0 0 6-15,0 0-4 0,0 0 0 16,0 0-3-16,0 0 2 0,-2 10 1 16,2-10 2-16,0 0 0 0,0 0-6 0,0 6 1 15,0-6 0-15,0 0-11 0,0 0 4 16,0 5 3-16</inkml:trace>
  <inkml:trace contextRef="#ctx0" brushRef="#br0" timeOffset="355656.7424">12312 14821 3 0,'0'0'42'16,"0"0"-20"-16,0 0-25 0,0 0-19 0,0 0 7 15,0 0 5-15</inkml:trace>
  <inkml:trace contextRef="#ctx0" brushRef="#br0" timeOffset="364094.4506">16729 13789 42 0,'0'0'92'0,"7"2"-10"16,-7-2-5-16,5 5-4 0,-5-5-6 0,0 0-16 15,6 3-3-15,-6-3-1 0,4 3-8 16,-4-3-3-16,0 0-3 0,0 0-2 16,4 6-3-16,-4-6-1 0,4 1-8 15,-4-1 0-15,0 0-1 0,0 0-1 0,0 0-2 16,6 2-5-16,-6-2 0 0,0 0 3 16,0 0-4-16,0 0-4 0,0 0 4 0,7 3-3 15,-7-3 2-15,0 0-1 16,0 0-4-16,0 0 1 0,0 0 1 0,0 0-2 15,0 0-1-15,0 0 0 0,0 0 2 16,0 0 1-16,0 0-2 0,0 0 2 0,0 0-8 16,0 0 7-16,0 0-3 0,0 0 0 15,0 0-1-15,0 0 4 0,0 0 0 16,0 0 0-16,0 0-5 0,0 0 4 16,11-6-1-16,-11 6 0 0,0 0-10 0,0 0 16 15,2-5-7-15,-2 5-2 0,0 0 5 16,0 0-3-16,0 0 0 0,0 0-4 15,0 0 3-15,0 0 2 0,2-6-5 0,-2 6 5 16,0 0 2-16,0 0-3 0,0 0-10 16,0 0-10-16,0 0-13 0,6-1-12 15,-6 1-15-15,4-5-16 0,-4 5-186 0,5-2 89 16,-1-3 58-16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23:23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11698 10675 8 0,'0'0'15'0,"0"0"-1"16,0 0-3-16,0 0 1 0,0 0 1 0,0 0-5 15,0 0 1-15,0 0 1 0,0 0 1 16,0 0-1-16,0 0-5 0,0 0 0 16,0 0 3-16,0 0-1 0,0 0-1 15,0 0 1-15,0 0 3 0,0 0-3 0,0 0 3 16,0 0-2-16,0 0-1 0,0 0 1 15,0 0-1-15,0 0-1 0,0 0 0 0,0 0-2 16,0 0 1-16,0 0-1 0,0 0-3 16,0 0 0-16,0 0 1 0,0 0 1 15,0 0-2-15,0 0 1 0,0 0 0 16,0 0-1-16,0 0-2 0,0 0 3 0,0 0 0 16,0 0-2-16,0 0 1 0,0 0 0 15,0 0-2-15,0 0 0 0,0 0 0 16,0 0-2-16,0 0-3 0,0 0-9 0,0 0-64 15,0 0 26-15,0 0 19 0</inkml:trace>
  <inkml:trace contextRef="#ctx0" brushRef="#br0" timeOffset="375670.6045">11715 10962 4 0,'0'0'34'0,"0"0"-3"0,0 0-4 0,0 0-8 16,7-3-11-16,-7 3-9 0,0 0-41 15,0 0 14-15,0 0 10 0</inkml:trace>
  <inkml:trace contextRef="#ctx0" brushRef="#br0" timeOffset="444489.0778">28217 12128 129 0,'-24'-7'136'0,"2"1"-1"0,-2 0-3 16,0 3-4-16,-3-1-4 0,-3 0-9 15,-2 3 0-15,-3 1-5 0,-3 1-4 16,-4 1-4-16,-3 4-4 0,-8 2-3 16,0 0 1-16,2 7-10 0,-2 0 1 0,3 2-8 15,1 1-6-15,3 0-4 0,-1 3-5 16,7 0-6-16,4 0-4 0,-1 0-7 16,10 0-4-16,4 2-1 0,2 2-6 0,6-5-5 15,4 4-3-15,5-2-3 0,4 1 0 16,4 0-2-16,4 1 0 0,11 5-6 15,2-5 0-15,10 10 1 0,3-10-1 16,7 1-2-16,1-2-2 0,2-3-1 0,3-2 0 16,1-3-1-16,1 0-2 0,-1-3 3 15,-3-5 3-15,-1-3 2 0,0-2 7 16,-5-2 2-16,3-6 3 0,-2-1 4 0,-1-7 2 16,-3-1 3-16,-2-4-3 0,-5-2 2 15,3-7-3-15,-4-3 1 0,-7 1-3 16,-7-4-5-16,-3 1-2 0,-4-5-7 0,-7 0 4 15,-5-3-5-15,-4-3-1 0,-6 1-4 16,-13-12 0-16,2 11-2 0,-2 8 0 16,-2 1 0-16,-5 9-4 0,2 1 2 15,-3 6-3-15,2 6-6 0,0 3-18 0,4 5-21 16,1 2-27-16,1 6-34 0,0 2-36 16,5 3-38-16,-1 3-35 0,5 1-37 0,2 3-521 15,2-4 261-15,0 3 172 0</inkml:trace>
  <inkml:trace contextRef="#ctx0" brushRef="#br0" timeOffset="527077.2743">17606 13416 39 0,'0'0'118'15,"0"0"-16"-15,0 0-7 0,0 0-6 16,0 0-9-16,0 0-13 0,0 0-5 0,0 0-6 16,0 0-9-16,0 0-8 0,0 0-14 15,0 0-10-15,0 0-9 0,0 0-10 16,0 0-20-16,0 0-19 0,0 0-26 0,0 0-169 16,0 0 80-16,-21-7 54 0</inkml:trace>
  <inkml:trace contextRef="#ctx0" brushRef="#br0" timeOffset="528037.9794">11770 14816 12 0,'0'0'17'0,"0"-5"-4"16,0 5 1-16,0 0-1 0,0 0-1 15,0-7-3-15,0 7-1 0,0 0 0 16,0-7 0-16,0 7-2 0,0 0-1 15,0-4 1-15,0 4-2 0,0 0 0 0,-2-7-1 16,2 7-1-16,0 0-1 0,0 0-5 16,-2-6-4-16,2 6-38 0,0 0 16 0,0 0 10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18:13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12958 680 60 0,'0'-17'180'16,"2"2"-6"-16,-2 1-1 0,0 3-2 15,0 3-10-15,-2-2-9 0,2 3-18 0,-2 3-15 16,2 4-8-16,0 0-6 0,-15 17-2 16,2 3-4-16,-2 13-3 0,-3 5-6 0,-12 20-7 15,-2 3-8-15,2 0-6 0,3 2-8 16,-1 1-5-16,3 1-5 0,-1-1-7 15,1-2 0-15,8-9-9 0,2-10-4 16,2 2-1-16,-1-5-2 0,3-6-3 0,3-1-6 16,0-7 0-16,-2-4-14 0,4-2-6 15,2-4-7-15,0-3-18 0,0-6-30 16,0-2-20-16,4-5-16 0,0 0-11 16,0-25-9-16,4 4-6 0,0-8-4 0,4-7 2 15,0-12 0-15,4-5 10 0,4-18 7 16,1-5 13-16,-2-2 26 0,-2 2 18 0,1-1 25 15,-2 5 21-15,-4 13 16 0,-2 8 27 16,0 8 16-16,0 3 11 0,1 7 4 16,-3 2-3-16,3 4-10 0,-1 3-7 15,3 3-1-15,-1 7 3 0,4 4-5 0,4 7 1 16,2 5 4-16,4 7 7 0,1 10 0 16,7 10-6-16,0 3-2 0,7 18-8 0,-1 3-1 15,-2 2-4-15,-2 5-6 0,-1 0 0 16,-3-1-5-16,0 4-1 0,-5 1-3 15,-4-10-3-15,-4-6-8 0,-3 0-17 16,2-1-17-16,-4-3-24 0,-2-4-34 0,-1-2-33 16,-1-2-43-16,-2-8-33 0,-2 0-469 15,0-1 223-15,-4-8 146 0</inkml:trace>
  <inkml:trace contextRef="#ctx0" brushRef="#br0" timeOffset="177.0194">12659 1335 165 0,'6'-9'182'0,"8"-3"-17"15,4 3-15-15,8-2-12 0,3-1-16 0,7 0-14 16,11 0-11-16,1 2-6 0,3-2-31 16,3 3-34-16,-2 1-48 0,-1 0-56 15,-9 0-332-15,1 1 140 0,-5 1 91 0</inkml:trace>
  <inkml:trace contextRef="#ctx0" brushRef="#br0" timeOffset="484.0847">13637 1132 104 0,'21'14'105'15,"-2"0"2"-15,-1 1-4 0,-2 0-5 16,-1 1-13-16,0 2 4 0,-2 3-9 15,-1 3-16-15,1-2-2 0,0 7-2 0,-5-5-3 16,0-2-5-16,1-1 8 0,-2-2 14 16,-5-4 22-16,0 0 18 0,0-3 16 15,-4-3 9-15,0-2 8 0,0-2-5 16,-3-4-9-16,5-1-4 0,0 0-13 0,-13-12-5 16,11 3-13-16,0-2-11 0,4-3-10 15,0-2-10-15,4-4-12 0,1-2-26 0,6 1-33 16,0-3-34-16,5 4-31 0,2-1-33 15,-2 4-24-15,4 2-25 0,1 3-16 16,3 3-15-16,4-1-9 0,-3 6-435 16,0 0 213-16,5 6 140 0</inkml:trace>
  <inkml:trace contextRef="#ctx0" brushRef="#br0" timeOffset="771.0232">14406 1248 443 0,'10'1'46'16,"-4"-1"18"-16,-6 0 1 15,0 0 12-15,0 0 0 0,0 0-5 0,0 0 0 16,0 0-1-16,-42 4-3 0,21 0-13 15,-3 2 29-15,2 2-11 0,-4 4-7 0,-2 4-6 16,3 1-6-16,1 2-3 0,4 3-13 16,0-4 0-16,8 1-5 0,-1 0 1 15,5 1-7-15,2-5 0 0,1 0 0 0,3-4-2 16,4-2-5-16,3 2 4 0,1-6 0 16,2-3-4-16,3-1 3 0,1-1-3 15,1-3-2-15,2 0-2 0,1-2-3 0,0 0 0 16,1-1-2-16,-3 0-1 0,1 2-4 15,0 1 0-15,-3-1-2 0,4 2-2 16,-4-1-1-16,1 6-5 0,2-1-1 16,0 4-2-16,-1-1-5 0,2 4-21 0,2 2-20 15,-1 0-28-15,2 0-26 0,2 0-31 16,3 0-385-16,4-1 177 0,7 2 118 0</inkml:trace>
  <inkml:trace contextRef="#ctx0" brushRef="#br0" timeOffset="1159.968">15258 1364 117 0,'-18'-2'121'16,"-4"6"-8"-16,-3 1-8 0,-3 5-10 0,1 3-15 16,0 6-6-16,-1 1-6 0,5 2-6 15,3 3-11-15,4 0-5 0,2-4 0 16,6 1-6-16,4-4-5 0,2 1-1 15,4-6-1-15,6 1-4 0,4-7 3 0,0-3 8 16,3-4 6-16,4-6 7 0,4-3 6 16,3-8 9-16,-1-4 2 0,4-10-2 15,-1-3-11-15,-1-2 0 0,9-18 0 0,-1 1-5 16,-3-4-6-16,-1-3 0 0,-8 11-4 16,-6 4-3-16,0 1 8 0,-4 7 15 15,-5 5 10-15,2 2 2 0,-1 5-6 0,-2 4-9 16,-3 5-11-16,-2 5-5 0,-2 9-2 15,0 2-4-15,0 0-6 0,-6 23-1 16,2-6-1-16,-1 10-3 0,1 3-1 0,-1 9-2 16,1 5-1-16,2-1-2 0,2 4-9 15,0 7-23-15,0-9-31 0,2 4-38 16,-2-6-35-16,0 3-42 0,0-6-40 0,0-1-530 16,0-10 247-16,-4 0 164 0</inkml:trace>
  <inkml:trace contextRef="#ctx0" brushRef="#br0" timeOffset="6714.0551">15584 548 68 0,'0'4'103'0,"0"-4"2"0,0 0-5 0,0 6 2 16,0-6-4-16,0 0-1 0,0 0-4 16,-23-10 11-16,11 3-8 0,-4-3-11 15,0-2-7-15,-6-2-6 0,-5-3 1 16,-3 0-6-16,-12-2-7 0,-3 1-1 0,-22-7-9 16,-9-1-1-16,-7 1-3 0,-10 0-6 15,-26-6-1-15,-1 3-7 0,-5 2-2 0,4-1-1 16,0 2-7-16,4 4 1 0,16 8-4 15,2 1 0-15,2 1-4 0,-4 3-1 16,0 6-2-16,4 0-3 0,0 4 2 16,0 2-3-16,-1 2-1 0,5 3-1 0,0 1-4 15,4 1 4-15,0 4-2 0,2 1-1 16,4 1-1-16,4 4 1 0,-2 2 0 0,5 4-1 16,1 1 0-16,6 3-2 0,-1 3 4 15,7 2-2-15,1 2-1 0,5 3 5 16,2 5 2-16,2-1 0 0,5-1-3 15,5 5 4-15,5-2 5 0,8-5-3 0,10-5 3 16,0 2-3-16,8-2 5 0,3 2-1 16,5 2 7-16,6 5 0 0,4 3-2 15,13 21 9-15,5-1 4 0,9-1 6 0,5 3 1 16,18 9 0-16,3-4-1 0,8-1-3 16,5-3 1-16,9-5-2 0,10-5-4 15,8-1 1-15,10-1 2 0,6-7-6 0,4-2 2 16,6-5 1-16,5-2-2 0,-3-6-1 15,4-4 0-15,6-3-2 0,3-7 4 0,6-1 1 16,3-6 2-16,0-2-3 0,1-5-1 16,-7-2-4-16,-25-7 2 0,-2-2-5 15,-4-4 3-15,1 1 4 0,18-10 0 16,-6-3 0-16,-7-6-4 0,-1-2 8 0,-7-5 0 16,0-2-8-16,-9-5 4 0,-3-5-6 15,-7-5 4-15,-19 5-6 0,-6-6 2 16,-3-5-5-16,-8-1-1 0,-4-3-3 0,-6 0-1 15,-8 0 6-15,-5-4-8 0,-6-2-3 16,-14 12 6-16,-6 3-4 0,-8 4-2 16,-8-8-5-16,-14-16-1 0,-11 2 4 15,-12 0-5-15,-21-11 2 0,-6 4-3 0,-9 3 0 16,-10 3-12-16,-4 6-5 0,-6 4-2 16,-6 6-4-16,-4 5-10 0,-8 6-16 0,-4 4-18 15,-1 6-4-15,7 5-9 16,20 8-12-16,6 3-22 0,9 7-35 0,18 3-33 15,14 4-36-15,5 4-591 0,7 0 275 16,8 2 181-16</inkml:trace>
  <inkml:trace contextRef="#ctx0" brushRef="#br0" timeOffset="7596.1049">16616 379 34 0,'0'-6'142'0,"0"6"-13"0,-5-4-10 15,5 4-20-15,-15 10-4 0,2-2-12 0,-1 5-10 16,-6 2 11-16,-2 4-6 0,-6 3-9 16,-4 8-1-16,-1-2-2 0,-4 3-6 15,1-5 0-15,0 1 1 0,0-2 1 16,3-3 7-16,1-4-1 0,4-4 7 16,5 1 5-16,1-6-4 0,4-3-8 0,-2-2-5 15,4-2 0-15,3-2-5 0,0-5-8 16,5-1-8-16,1 0-1 0,3-2-10 0,2-3-1 15,2 3-4-15,2-3-1 0,2 1-6 16,5-2-1-16,0 3-2 0,3 3-5 16,3-2-5-16,-1 6 3 0,6 0-1 15,-4 4-2-15,6 4-3 0,-1 1 5 0,3 3-2 16,0 1-2-16,6 5 0 0,-2 0 2 16,1 1-1-16,1 0-3 0,-2-2 4 15,1 0-2-15,3-2-2 0,-4-1 5 0,-3-1 6 16,1-3 4-16,1-3 12 0,-2-1 12 15,-1 0 6-15,-3-6 3 0,-1-2 0 16,2-3 2-16,1-3 0 0,-1-3-5 0,-8-3-3 16,2-4-6-16,-4-1-1 0,-4-4-6 15,-2-3-3-15,-6 0-3 0,-2 0-4 16,-6-2-4-16,-6-1-3 0,-4 1 1 16,-3 2-2-16,0 3-6 0,-4 4-1 0,1 3-4 15,3 3-1-15,0 4-10 0,-2 1-21 16,1 2-25-16,4 5-23 0,-2 0-35 0,6 3-37 15,1 3-43-15,3 0-42 0,-4 1-524 16,6 2 258-16,0-2 170 0</inkml:trace>
  <inkml:trace contextRef="#ctx0" brushRef="#br0" timeOffset="21925.8991">17100 1094 64 0,'2'-12'168'0,"2"0"-9"15,3 0-6-15,-1 2-8 0,4-2-10 0,2 0-10 16,2 3-12-16,1 0-10 0,2 1-11 16,0 0-11-16,0 1-7 0,0 1-8 15,-1 2-6-15,2 2-6 0,-4 0-4 0,1 2-8 16,-4 2-3-16,2 0-7 0,-5 4-1 16,-2 2-3-16,-4-1-4 0,-2 5 1 15,-6-1-5-15,-4 2 0 0,-3 2-6 0,-4 1 3 16,0-1-1-16,-3 3-1 0,4-5 2 15,-1 4-3-15,0-6-1 0,4 0-6 16,1-1-1-16,3 1 1 0,2 1 3 0,3-1 0 16,6 1 0-16,3-1 2 0,6 3-3 15,5 1 4-15,3-2-5 0,3 1 2 16,3 0-1-16,0 4-3 0,1-3-1 16,-3 1 3-16,-3-3-2 0,0 2 0 0,-5 2-2 15,0-2 5-15,-2 1-1 0,-5-1 4 16,-4 0 6-16,-2 0 9 0,-4 2 9 0,-4-1 5 15,-5 0 3-15,-5 1 1 0,-10 0 1 16,-2-2 0-16,-5-2 2 0,-3-2-1 16,-2-3 0-16,2 0 0 0,4-5-2 0,-2-1-7 15,2 0-6-15,4-2-1 0,2-2-5 16,0-3-10-16,3-3-34 0,1-4-54 16,8-1-43-16,2-6-41 0,10 1-42 0,4-2-586 15,8-5 266-15,6-3 176 0</inkml:trace>
  <inkml:trace contextRef="#ctx0" brushRef="#br0" timeOffset="22275.9454">17850 842 49 0,'0'0'140'0,"2"13"6"15,-4-1 15-15,-5 3-7 0,-4 4-2 16,-1 4-7-16,-1 7-10 0,1 3-8 0,-6 7-14 15,4-1-7-15,1 3-9 0,4-4-7 16,1-1-7-16,4 1-5 0,4-6-7 16,0 1-6-16,4 1-3 0,4-6-3 15,3 3 3-15,0-8 3 0,3-4 0 0,1-2 0 16,2-2 2-16,-2-5 0 0,0-3 1 16,0-3 0-16,-1-4-3 0,-1-3-1 15,0-1 0-15,-3-5-8 0,1 0-4 0,-7-2-4 16,-2-3-7-16,-2-1-3 0,-8 0-5 15,-3-2-3-15,-7 0-5 0,-4 2-3 16,-1 3-5-16,-7-1-8 0,4 6-13 16,0-1-17-16,-2 2-30 0,2 2-24 0,3 3-25 15,1 2-28-15,6 3-22 0,1-1-29 16,4 2-37-16,7 1-532 0,4-3 254 0,0-3 168 16</inkml:trace>
  <inkml:trace contextRef="#ctx0" brushRef="#br0" timeOffset="22587.5846">18290 971 116 0,'0'0'122'16,"-6"16"-6"-16,-2-3 1 0,0 0-8 15,2 4-4-15,0 4-1 0,0 4-10 0,1 0-5 16,1 0-5-16,2 0-6 15,2 1-7-15,0-1-4 0,4 1 1 0,1-1-4 16,5-2 2-16,-2-3-3 0,5 0 1 16,-2-4 4-16,-1-3 5 0,3-4 3 0,-3-1 2 15,1-3-2-15,0-3 0 0,-3-4-3 16,0-1-5-16,-4-3-5 0,1-1-8 16,-5-5-6-16,0 3-4 0,-7-1-6 15,-1-2-12-15,-2 3-13 0,-5-1-22 0,-2 3-31 16,0 1-30-16,0 0-32 0,2 5-37 15,-1-1-38-15,2 2-486 0,4 0 225 0,-3 2 149 16</inkml:trace>
  <inkml:trace contextRef="#ctx0" brushRef="#br0" timeOffset="27549.1819">13070 2173 122 0,'-28'6'175'0,"-6"3"-8"15,-6 1-2-15,-13 5-4 0,-25 8 0 0,-7 2-4 16,-27 9-7-16,-11 4 0 0,-10 0-6 16,-6 3-5-16,-7 0-1 0,-5 1-10 15,1-2 2-15,-7 4-10 0,-1-2-3 16,-1-2-9-16,9-2-5 0,5 1-11 0,6-6-9 16,14 2-5-16,9-4-9 0,23-7-4 15,4-2-4-15,6-1-10 0,3 1-1 0,7-3-9 16,14-4-2-16,11-4-3 0,5 1-1 15,5-3-7-15,2 1-3 0,6-5 2 16,3 4-9-16,1-4-4 0,6-1-9 16,-2 2-7-16,5-5-10 0,1 4-10 0,0-2-13 15,4-1-11-15,2-2-13 0,-2 2-20 16,2-2-20-16,10 0-26 0,-10-4-17 16,10 4-23-16,-3-6-18 0,3 6-30 0,17-13-525 15,1 8 251-15,4-5 165 0</inkml:trace>
  <inkml:trace contextRef="#ctx0" brushRef="#br0" timeOffset="34641.7506">8128 3427 50 0,'6'-18'161'0,"-2"-2"-6"16,-2 1 0-16,0 0-4 0,-4 2-10 15,0-1-6-15,-4-2-13 0,-5 2-9 16,-6 1-7-16,-6-2-5 0,-11 6-6 16,-4 3-2-16,-15 4 3 0,-5 5-6 0,-5 5-4 15,-21 5-5-15,7 4-7 0,6 6-7 16,15 2-6-16,14 0-9 0,4 3-1 0,13-1-2 15,6 4-9-15,10-2 0 0,5 2-8 16,8 1 3-16,11 7-6 0,8 3-4 16,13 15 2-16,4-3-5 0,3-2-1 15,-3 1-6-15,-8-9-2 0,-5-5-1 0,-3-2-2 16,-8-2-1-16,-3-1-1 0,-6-4-2 16,-7 4-4-16,-7-3 8 0,-10-1-1 0,-6 1-2 15,-11-2 4-15,-4-3 3 0,-2-5 13 16,2-5 13-16,1-3 4 0,6-5 1 15,6-4 1-15,-3-2-4 0,7-5-7 16,7-3-6-16,2-3-5 0,10-2-2 0,4-2-4 16,7-2-4-16,10-4 2 0,7 0-5 15,7-2 0-15,5 4-1 0,-4 4-2 16,0 3 0-16,-1 3-1 0,-3 6 1 16,3 0-2-16,-1 4 2 0,-1 4-1 0,-1 3-1 15,4 2 0-15,-1 1 1 0,-3 5-1 16,2-1 0-16,-5 2-2 0,1 3 2 0,-1-4-3 15,-6 0 1-15,1-1 0 0,-4 0-9 16,0-1-15-16,-6-3-22 0,1-1-22 16,-3 0-10-16,-1-3-26 0,0-1-32 15,-5-2-32-15,-4-2-38 0,0 0-34 0,0 0-506 16,4-15 252-16,-6 3 167 0</inkml:trace>
  <inkml:trace contextRef="#ctx0" brushRef="#br0" timeOffset="34762.1403">7971 3714 23 0,'-8'-15'102'0,"-1"4"11"15,3 1 2-15,-1 0 4 0,3 5-7 16,0-1-13-16,2 4-13 0,2 2-13 0,-5-7-12 16,5 7-14-16,0 0-33 0,0 0-39 15,0 0-48-15,0 0-222 0,26 5 100 16,-26-5 67-16</inkml:trace>
  <inkml:trace contextRef="#ctx0" brushRef="#br0" timeOffset="35333.7924">8333 3398 88 0,'0'0'188'0,"0"0"9"0,8 15-8 0,-6-1-15 16,3 3-5-16,-1 6-7 0,0 5-16 16,0 0-11-16,-1 9-10 0,1-1-12 15,0 5-12-15,-2-5-11 0,0 2-8 0,0-8-10 16,0-4-4-16,0 2-7 0,-2-6 0 15,2-5 10-15,-2 1 10 0,2-7 3 16,-2-1-5-16,0-6-9 0,-2-1-2 0,2-3-7 16,0 0-7-16,0 0-6 0,10-21-7 15,-6 12-3-15,6-4-8 0,0 1 1 16,5-3-6-16,2 1-5 0,2 2-2 16,3-1-4-16,-2 5-2 0,4-1-7 0,-1 3 4 15,-1 4-3-15,-2 1-4 0,2 4-1 16,-3 1 0-16,0 4 2 0,-2 3-1 0,-3 3 1 15,-2-1 1-15,-8 5-3 0,-4-2 3 16,-2 0 0-16,-6 1 2 0,-4 2-5 16,-2-4 3-16,-1 2-1 0,-5-4 0 15,2 0 1-15,2-4-1 0,4 0-8 0,-1-3-6 16,5-2-15-16,-1-3-19 0,5-1-15 16,4 0-4-16,0 0-5 0,4-12-10 0,5-1-3 15,2 2-12-15,5-4 7 0,2 0 8 16,2 0 8-16,2 2 1 0,-3-3 14 15,-1 3 2-15,4-1 15 0,-6 3 8 16,2 4 11-16,-3 0 9 0,-3-1 4 0,1 3 4 16,-2 5 9-16,-1 0 10 0,0 5 10 15,1-2 0-15,0 5 1 0,-3 1 0 16,1 1-1-16,-1 3-4 0,-2-1 3 0,3 0-4 16,-2 2-3-16,1-1-5 0,-2-3-14 15,0 1-25-15,-2-1-20 0,4-2-27 16,-4-1-25-16,0-2-38 0,0 0-38 0,-4-5-429 15,0 0 205-15,0 0 136 16</inkml:trace>
  <inkml:trace contextRef="#ctx0" brushRef="#br0" timeOffset="35444.2483">8841 3509 9 0,'-2'-7'76'0,"2"4"-15"15,0 3-13-15,6-6-22 0,-6 6-28 16,13 0-73-16,-13 0 26 0,19 6 17 15</inkml:trace>
  <inkml:trace contextRef="#ctx0" brushRef="#br0" timeOffset="35915.1118">9175 3653 150 0,'2'8'180'0,"0"4"-7"0,-2-3-19 15,2 4-6-15,1 3-15 0,-3 0-9 16,4 3-11-16,-2 1-14 0,3 2-8 0,-1-4-6 15,0 5-12-15,2-6-6 0,0 2-5 16,0-4-8-16,4 0-5 0,0-1-2 16,0-3-7-16,1-2 1 0,2 0-7 15,0-5 1-15,1-4-3 0,-2 0-5 0,2-1 4 16,0-2-2-16,1-3-3 0,0-2-2 16,0 0-3-16,-3-3 3 0,4 1-5 0,-4 1 3 15,3 0 2-15,-4 0 5 0,-3 2 1 16,0 2-4-16,1-1-6 0,-3 2-7 15,0 2 3-15,-6 2 1 0,0 0-2 16,16 9-3-16,-10-1 3 0,-2 2 0 0,0-1 0 16,0 1 8-16,0 1 1 0,3 1-3 15,-2-4 2-15,-1 3 0 0,2-2-4 0,0-4 3 16,0 3 5-16,1-2 0 16,1-3 0-16,1-3-3 0,-9 0-2 0,21-10-4 15,-9 2-3-15,2-2-2 0,-4 1 0 16,3-3-2-16,-1 1-1 0,-1 0 0 0,0 1 1 15,-1 2-2-15,-4 1 3 0,3-1-2 16,-2 2-2-16,-3 3-1 0,2 1 3 16,2 2 3-16,-8 0-4 0,17 8 4 15,-6-5-3-15,2 5 1 0,-1-1-2 0,6-1-13 16,-2 0-31-16,6 0-51 0,1 0-57 16,0-5-89-16,2 1-604 0,-1-4 284 0,5-2 188 15</inkml:trace>
  <inkml:trace contextRef="#ctx0" brushRef="#br0" timeOffset="36987.7202">14533 2496 12 0,'2'-7'187'0,"-2"1"-21"0,-2 3-16 15,2 3-18-15,0 0 6 0,0 0 9 16,6 16-5-16,-4 2-7 0,0 9 0 0,0 3-2 15,0 11-7-15,2 10-6 0,-1 6 1 16,-1 4-9-16,0 19-11 0,-2-9-3 16,4 7-9-16,-2-12-5 0,0-10-8 0,0-3-2 15,1-1-1-15,-1-7 3 0,-2-4-5 16,2 0-3-16,0-9-7 0,-2-1-3 16,-2-3-2-16,2-1-1 0,0-7-3 0,0-1 3 15,0 1-4-15,0-2 2 0,-2-6 0 16,4 2 3-16,-4-3-2 0,2 2 0 15,0-5 0-15,2 0-6 0,-4-1-6 0,2-1 3 16,2 0-8-16,-2-6-6 0,0 6-4 16,0-6-3-16,0 0 0 0,0 0-7 15,0 0 0-15,0 0-2 0,0 0-5 0,0 0 3 16,0 0-4-16,0 0-3 0,0 0 2 16,0 0-5-16,0 0-2 0,0 0 2 15,0 0-4-15,4-19-2 0,-4 15-4 0,0 4-4 16,2-6 1-16,-2 6-1 0,0-5-3 15,0 5-5-15,3-6 2 0,-3 6-4 16,0-6-2-16,0 6 0 0,2-8-1 0,-2 8-2 16,0-4 3-16,0 4-3 0,0-4-4 15,0 4 2-15,2-6 2 0,-2 6-3 16,0-9 0-16,0 9-5 0,0 0-3 0,0-7-1 16,0 7-4-16,0-6-4 0,0 6-9 15,0-6-5-15,0 6-12 0,0-6-6 16,0 6-4-16,2-6-5 0,-2 6-5 0,0-4-3 15,0 4-4-15,-2-6-18 0,2 6-14 16,0 0-11-16,0-9-18 0,-2 6-28 16,0-3-425-16,2 2 208 0,-7-1 138 0</inkml:trace>
  <inkml:trace contextRef="#ctx0" brushRef="#br0" timeOffset="37873.0805">13699 3339 24 0,'-4'5'111'16,"4"-5"-4"-16,-4 4-4 0,-2 0-2 0,4 1-5 15,2-5-1-15,-4 7-6 0,2-2-13 16,2-5-2-16,-2 4-6 0,2-4-7 0,2 9-4 16,2-6-5-16,-4-3 5 0,14 6-5 15,-4-5-2-15,2 2-2 0,6-2-1 16,1-1-1-16,4-1 0 0,0-2-8 16,5 2 0-16,-1-3 6 0,3-1-9 0,0 0 5 15,-5 1 6-15,-4 1 5 0,-2-1 9 16,1 2 5-16,-6-2 1 0,1 3 0 15,-2-4 0-15,-3 3-5 0,1 2-7 0,-5-1-9 16,-6 1-7-16,8 3-3 0,-10 6-3 16,-4 1-1-16,-5 6-4 0,-1 4-3 15,-8 5 0-15,2 4-2 0,-6 3-3 0,1 5 0 16,0-3-2-16,0 2-1 0,-1-1-1 16,1-1-3-16,4-4 1 0,2-4-2 15,0-1 1-15,4-4-1 0,3-2-1 0,-1-1 0 16,2-5 1-16,1 1-1 0,4-5-2 15,0 1 1-15,2-3-1 0,4 1 1 16,2-2-1-16,4-1 0 0,3 1-1 16,2-2-1-16,3-1 2 0,4 1 0 0,-1-2-4 15,4-2-1-15,0 2 1 0,1 0-1 16,3 0 1-16,-1-2-2 0,2 2 1 16,0 0-3-16,0-2 0 0,-3 0-1 0,1 2-1 15,-3-2-6-15,1 0-7 0,-4 1-6 16,2-1-10-16,-6-1-6 0,2 1-9 15,-6 0-11-15,3 0-12 0,-4 0-13 0,2 0-19 16,-3-2-11-16,-2 2-10 0,-2-2-7 16,4 0-18-16,-6-2-24 0,-4 4-375 15,0-5 185-15,0 5 123 0</inkml:trace>
  <inkml:trace contextRef="#ctx0" brushRef="#br0" timeOffset="39772.0363">13881 3674 45 0,'-6'3'152'15,"6"-3"-4"-15,0 0-14 0,0 0-3 16,0 0 1-16,40-6-11 0,-20 2-11 15,8 2-10-15,7-2-4 0,2 0-12 0,5 0-6 16,0 3-8-16,1-3-6 0,-3 0-8 16,-6 2-6-16,-4 0-17 0,-1 0-26 0,-7 1-18 15,-1 1-26-15,-2-3-41 0,-4 1-51 16,-7 1-333-16,-2-1 158 0,-6 2 103 16</inkml:trace>
  <inkml:trace contextRef="#ctx0" brushRef="#br0" timeOffset="40443.8387">14467 3763 37 0,'8'3'194'0,"1"-2"-4"15,4-1-14-15,5-1-15 0,2-1-16 0,5-2-7 16,1-2-12-16,0-2-9 0,0 0-10 15,0-4-4-15,-3-1-5 0,1 1-6 16,-6-3-3-16,-1 2-8 0,-2-5-4 16,-2 5-6-16,-7 0-7 0,0 0-4 0,-2-3-9 15,-6 5-6-15,-2 1-4 0,-2 1-4 16,-7 2-7-16,-3 3-2 0,-2-1-4 16,0 8-1-16,-4 0-2 0,1 7-5 0,0 2 2 15,0 2-3-15,3 2-2 0,4 3-1 16,2 0-2-16,3 2 0 0,5-3 0 15,4 0 0-15,2 1-2 0,4-3 1 16,5 5-2-16,1-8 1 0,6 0 0 0,0-4 1 16,4-1 2-16,-3-5-1 0,3 0 5 15,0-3-3-15,4-3 0 0,-1-3-2 0,1-2 0 16,-2 1 0-16,0-4 3 0,-1 0-2 16,-3 2 1-16,-2-2 1 0,0 3 0 15,-4-1-2-15,-1 3-1 0,-1 1-4 0,-1 0-1 16,0-1-6-16,-3 4-3 0,0 2 0 15,-8 0 3-15,18 8-1 0,-10-1-1 16,0 2-5-16,3 3-4 0,-2-1 1 0,3 3-2 16,-1-1 2-16,-1-1 3 0,6 3 1 15,-2-4 2-15,-2-1 0 16,4-3 2-16,-2 1 1 0,1-2 1 0,0-4 2 16,0 0-1-16,-3-4 3 0,4 0-1 0,-2-2 0 15,1-3-1-15,0 1-1 0,-2-4-1 16,-1-1 1-16,0 2 0 0,0-3-1 0,-2 2-1 15,-2 1 0-15,1 2-1 0,-1-2-4 16,-1 1-8-16,-1 3-7 0,1 2-7 16,-1 0 3-16,-6 3 5 0,0 0 2 15,16 7 5-15,-9 2 0 0,2-1 0 0,1 3 2 16,-2 1-1-16,3 1 0 0,0 1-13 16,-1-2-15-16,-1-1-20 0,1 3-26 15,1-3-10-15,0-1-21 0,-1-4-11 0,-4-2-35 16,3-4-425-16,-9 0 201 0,11-9 131 15</inkml:trace>
  <inkml:trace contextRef="#ctx0" brushRef="#br0" timeOffset="40558.5332">15442 3577 85 0,'-12'-25'26'15,"0"5"13"-15,2 4 5 0,4 2 0 16,0 5-6-16,2 0-2 0,0 1-8 0,2 3-6 16,0 1-7-16,2 4-13 0,0 0-11 15,6-4-23-15,-6 4-83 0,0 0 39 16,18 11 26-16</inkml:trace>
  <inkml:trace contextRef="#ctx0" brushRef="#br0" timeOffset="40821.4265">15634 3631 10 0,'6'6'92'0,"-2"1"-11"0,2 1-10 15,-2-1-3-15,0-1 0 0,1-3 3 0,-1 2 10 16,0-1 13-16,-4-4-2 0,9 1-10 15,-9-1-6-15,15-5-5 0,-7-1-2 16,0 0-11-16,1 0-8 0,2 1-8 0,-3-3 1 16,2 3-7-16,1-1-3 0,2 0-3 15,-5 0-13-15,3 3 10 0,-1 0-10 16,4 2 6-16,-4 1-5 0,2 4-5 0,2-1-1 16,0 3 0-16,-1 1-5 0,-1 3-21 15,6 3-24-15,-4 0-18 0,4 1-26 16,-4 2-25-16,5-1-290 0,0-2 135 0,2 0 89 15</inkml:trace>
  <inkml:trace contextRef="#ctx0" brushRef="#br0" timeOffset="41171.5225">16427 3741 69 0,'-9'-6'118'15,"-3"0"-11"-15,-5 3-3 0,-2-2-3 0,0 4-7 16,-3 2-21-16,-1 1-7 0,0 7 1 15,-2 1-14-15,3 2 8 0,4 1-20 16,2 4 1-16,4-3-5 0,3-2-8 0,5 1 7 16,2-2-4-16,2-3-9 0,4 0 7 15,3-5 0-15,3-3-4 0,3-1 9 16,0-7 3-16,3-2 2 0,2-3-2 0,-2-4-1 16,6-3 3-16,-1-4-7 0,-1-2 3 15,0 1 2-15,1-2 0 0,-4 0 9 16,2 3 2-16,-7 3 8 0,2 2-6 0,-4 1-7 15,-2 5-6-15,-1 4-9 0,0 0-1 16,-1 8-5-16,-6 1 1 0,0 0-4 16,10 18-3-16,-8-6 1 0,3 5-4 0,1 4 3 15,0 2-6-15,3 4-5 0,-1 0-14 16,5 1-17-16,-3-4-22 0,4 1-32 16,-4-6-26-16,0 0-36 0,1-8-437 15,2-6 196-15,-5-1 130 0</inkml:trace>
  <inkml:trace contextRef="#ctx0" brushRef="#br0" timeOffset="41597.3848">16006 1991 31 0,'0'0'174'15,"4"13"-4"-15,8-2-4 0,14 6-6 0,8 8 1 16,21 12-10-16,10 2-10 0,22 11-8 16,9 7-8-16,7-1-10 0,16 8 9 15,7-1-14-15,11 2-9 0,33 13-6 0,8-2-3 16,5-2-9-16,5-3-3 0,-2 1-3 15,0-4-9-15,-2-4-5 0,-29-15-6 16,-3-1-1-16,-3-7-3 0,-9 0-3 16,-5-7 3-16,-8-4-3 0,-10 1-3 0,-26-10 0 15,-4 0 0-15,-14-5-1 0,-11-4 2 16,-13-2 0-16,-9-3-1 0,-5 4-3 0,1-4-3 16,-10-1 0-16,-1-3-4 0,-3 3-6 15,-4-2-4-15,0-1-1 0,-4 0-7 16,1 0-5-16,-2 1-24 0,-3-2-42 15,1 0-47-15,-3 1-58 0,3-2-46 0,-4 1-759 16,-3 2 327-16,-4-4 216 0</inkml:trace>
  <inkml:trace contextRef="#ctx0" brushRef="#br0" timeOffset="42305.9638">19170 3529 71 0,'15'-6'152'0,"6"1"-11"0,15-3-6 15,4-1-10-15,15 0-8 0,23-3-10 16,3-1-10-16,-13 1-9 0,-9 3-9 16,-2 0-12-16,-2-1 0 0,-4 0-21 0,-10 3-16 15,-8-3-9-15,-5 2-17 0,-5 0-7 16,-8 0-14-16,-7 1-1 0,-6-2-2 0,-6 1 2 16,-4 0 0-16,-8-1-1 0,0 1 6 15,-3 0 7-15,0-1 7 0,0 4-12 16,4 1 28-16,0-1-9 0,1 5 2 15,-2 5 11-15,4 1 10 0,-1 6 1 0,3 1 8 16,-1 6 12-16,4 3-6 0,-1 5 2 16,0 5-2-16,4 4-4 0,2 6-1 15,0 0-5-15,2 1-2 0,-2 0-9 16,2-1 2-16,0-1-18 0,2 1-16 0,0-4-15 16,0-7-22-16,0-2-27 0,0-2-26 15,0-6-20-15,0-4-364 0,2-4 164 0,4-4 108 16</inkml:trace>
  <inkml:trace contextRef="#ctx0" brushRef="#br0" timeOffset="42612.9552">20019 3861 85 0,'21'-11'153'0,"-2"-1"-4"0,2 1-7 15,-3 0-9-15,0-2-14 0,-1-1 5 16,0-2-9-16,0 0-8 0,0-2-2 0,-2-1-3 15,-3 4 0-15,-3-1-5 0,0 4 6 16,-1-2-9-16,-4 4-7 0,0 3-9 16,-2-1-8-16,-4 2-7 0,2 6-8 15,-8-1-1-15,8 1-10 0,0 0-2 0,-17 17-4 16,12-8-4-16,1 7 0 0,2-3-7 16,4 3-2-16,0 2 1 0,5 0-3 15,2 3-2-15,1-3-8 0,3 0 5 0,2-3-5 16,2 0-15-16,-1-3-13 0,2-1-14 15,-2-3-16-15,1-3-12 0,0-3-23 16,0 0-36-16,0-4-31 0,0-4-47 0,-5 1-422 16,4-7 210-16,-2-1 138 0</inkml:trace>
  <inkml:trace contextRef="#ctx0" brushRef="#br0" timeOffset="42778.8315">20239 3299 27 0,'-8'-3'85'0,"8"3"-24"0,0 0-33 16,0 0-41-16,0 14-51 0,4-5 21 16,-2-2 15-16</inkml:trace>
  <inkml:trace contextRef="#ctx0" brushRef="#br0" timeOffset="43501.9556">20531 3682 43 0,'7'19'91'0,"-3"-4"-10"0,-2-2-3 0,0-3-7 16,2-1-6-16,-2 0-8 0,-2-6-1 15,2 3 5-15,3-2 13 0,-5-4-10 16,0 0-3-16,0 0-1 0,14-4 0 0,-9-2-4 16,1-2-4-16,1 1-5 0,1-4-6 15,-2-2 1-15,2 3-1 0,4-2-4 16,-2-3-6-16,-2 4-1 0,5-3-1 0,-2 5-4 16,-1-3-1-16,1 1-2 0,1 3-7 15,0 1 0-15,0 1-4 0,-2 2 3 16,3 2 9-16,0 2-19 0,-3 0 5 0,3 4 1 15,-1 1-2-15,2 2 0 16,-2 2 0-16,-2 0 0 0,-1 1 20 0,2 1-1 16,-3 1-3-16,3-1 0 0,-3-1-4 0,1 0 1 15,-5-3-2-15,5-1 10 0,-3 1 7 16,0-4 20-16,-2 2-3 0,4-5-1 16,2 0-6-16,-10 0-5 0,18-6-4 15,-5 2-3-15,0-3-6 0,2-1-3 0,3-1 0 16,2-3-5-16,-4 0-4 0,4 1 0 15,-1 0-2-15,-1-1-5 0,2 1 3 16,-6 4-2-16,0-3-3 0,-2 2-4 0,-1 2 1 16,-3 3-3-16,0 2 3 0,3 1-2 15,-11 0-2-15,15 4 2 0,-9 2-2 16,0 0 2-16,4 3-1 0,0 1 0 16,-2-1 5-16,1 1-3 0,1 1 1 0,1-1-2 15,0 0 3-15,1-1 3 0,0-2 2 16,2-1 2-16,-2 0 1 0,3-2 2 0,-2-2-3 15,2-4-2-15,-1 2-1 0,2-4 0 16,0-2-4-16,-1-1 1 0,2-1 0 16,-2 1-4-16,1-5 0 0,-2 3-2 15,0-1-1-15,-2 0-1 0,0 1 3 0,-2-1-1 16,-2 3-5-16,-1 1 0 0,-1 1-2 16,0-1 2-16,1 5-3 0,-7 1 6 15,11 1-3-15,-5 2 3 0,0 1-1 16,2 4 0-16,4 1 2 0,-2 1-2 0,2 1 6 15,1 1-3-15,4 1 0 0,-2 1 3 16,1-3-7-16,0 0-21 0,-4-1-23 0,5-2-28 16,-2 0-32-16,0-3-47 0,-3-2-512 15,2-3 227-15,-4-3 150 0</inkml:trace>
  <inkml:trace contextRef="#ctx0" brushRef="#br0" timeOffset="44205.044">22199 3499 49 0,'19'-17'89'0,"-4"3"-8"0,-5 5-10 16,-1 0-3-16,0 1-1 0,-5 3-10 15,-2-1-7-15,-2 2-1 0,0 4-9 0,-6-6-1 16,6 6-4-16,-12-2-4 0,12 2-9 15,0 0 0-15,-14 8-5 0,12-3-2 16,2 3-10-16,4 2 0 0,2 3-1 16,3-2 3-16,4 3-7 0,-1-1 1 0,1 0 2 15,0-1 2-15,-2 1-4 0,-1-1 0 16,-4 0 1-16,2-4 0 0,-6 3 10 0,2-2 5 16,-4-2 6-16,-6 4-4 0,2-7 7 15,-4 2-2-15,2-2 0 0,-3 2-5 16,3-4-2-16,0-1-5 0,6-1-8 15,0 0-12-15,0 0-7 0,0 0-2 0,0 0 0 16,2-13-7-16,4 10 4 0,5-3-1 16,-1 0 3-16,6-2-2 0,-4 3 5 15,0-1 1-15,3 0 3 0,-2 3 1 0,-2-2 8 16,-1 1 3-16,-2 4 1 0,4 0 3 16,-12 0 7-16,14 4 3 0,-6 2 2 15,1 1 4-15,0 0 3 0,-1 0 4 16,5 1 6-16,-3 2-3 0,3-1 5 15,0-2 9-15,1 3 7 0,2-4 8 0,-2-1 8 16,3-1 7-16,2 0 3 0,-2-2 6 0,-1-4 3 16,0 0 5-16,-2-4-8 0,-1-1-6 15,-2-1-3-15,-1-3-12 0,-5 0-4 16,-3-1-12-16,-4-3-6 0,-7 2-8 16,-1-3-6-16,-6 2-10 0,-2 2-18 0,-2-1-22 15,2 5-23-15,1 0-24 0,0 4-24 16,0 2-22-16,1 2-28 0,2 2-441 15,2-1 199-15,3 6 131 0</inkml:trace>
  <inkml:trace contextRef="#ctx0" brushRef="#br0" timeOffset="44543.471">22982 3554 100 0,'0'-6'159'0,"0"6"-20"15,-6-6-10-15,0 5-13 0,6 1-14 0,-18 0-7 16,18 0-16-16,-18 5-1 0,5 1-6 16,2 2-10-16,1 2-11 0,-1-3 3 15,3 4-8-15,4-4-2 0,-3 0-2 0,2 1-6 16,3-2-2-16,0-1 0 0,2-5-2 16,4 6-4-16,-4-6-2 0,0 0-4 15,18-4-4-15,-10 0-1 0,1-2 1 0,1 3-1 16,-1-3-5-16,2 0-3 0,-3 3 0 15,0-1-1-15,-2 2-5 0,0-2 2 16,2 3-6-16,-2-1 3 0,-6 2-2 0,12 3-1 16,-5 1-4-16,-1 2 5 0,0-1 0 15,3 7 0-15,2-3 3 0,1 2-5 16,0 3-20-16,6-1-20 0,-4 1-24 16,-1-5-30-16,2-2-38 0,-2 2-319 0,1-8 154 15,0 1 101-15</inkml:trace>
  <inkml:trace contextRef="#ctx0" brushRef="#br0" timeOffset="44807.0263">23467 3534 53 0,'12'8'85'0,"0"2"0"0,-6 1-19 16,-2-4-3-16,0 0-1 0,-2 0 7 15,-2 0 7-15,0-2 12 0,0-5 13 16,-2 8 10-16,-2-6 5 0,4-2 4 16,0 0-1-16,0 0-1 0,-17-6-7 0,17 6-8 15,-5-9-15-15,3 2-8 0,4-1-17 16,0-1-24-16,3 1-28 0,4-5-39 16,3 2-26-16,1-1-26 0,6 2-22 15,2-2-26-15,3 3-360 0,-1 1 166 0,0 0 109 16</inkml:trace>
  <inkml:trace contextRef="#ctx0" brushRef="#br0" timeOffset="45041.6273">23960 3442 13 0,'0'0'78'15,"0"0"6"-15,4-4-1 0,-4 4 7 16,0 0-5-16,0 0-6 0,-25 0-6 0,14 0-3 16,1 4-7-16,-1 0-4 0,1 0-2 15,-1 1-8-15,2-1 2 0,1 2-9 16,2 0 1-16,2-1-8 0,2 1-2 0,0 0 5 15,2-6-6-15,8 10-6 0,-2-9 2 16,2 2-2-16,4 0-6 0,0 1-6 16,3 0 2-16,-1-1-2 0,4-1-1 15,-2 3-5-15,0 1 3 0,0 0-2 0,1 1-6 16,2 5-4-16,2-2-23 0,1 2-26 16,-2 0-42-16,4-2-309 0,1 2 136 15,1-3 90-15</inkml:trace>
  <inkml:trace contextRef="#ctx0" brushRef="#br0" timeOffset="45151.5527">24782 3742 146 0,'10'0'163'0,"-10"0"-26"0,4 3-64 16,-4-3-75-16,0 0-174 0,0 0 60 16,0 0 39-16</inkml:trace>
  <inkml:trace contextRef="#ctx0" brushRef="#br0" timeOffset="81543.3767">10863 3046 94 0,'-5'-6'142'0,"2"3"-2"0,1-3-7 16,2 6-18-16,-4-6-9 0,4 6-8 0,0 0-20 15,0 0 4-15,0 0-4 0,-10 15-5 16,8-6-3-16,0 5-4 0,-2 3-3 15,2-1-3-15,-3 2-4 0,1 3-4 0,-1-2-4 16,1 4-6-16,0-4-3 0,2 4-3 16,-4 2-4-16,2-4 0 0,-1-2-6 15,-1 4-6-15,2-7-16 0,-2 2-19 16,1 0-20-16,1-1-23 0,-1-2-17 0,3-2-19 16,0-1-26-16,0-3-352 0,0-2 160 15,2-1 106-15</inkml:trace>
  <inkml:trace contextRef="#ctx0" brushRef="#br0" timeOffset="81800.9071">10983 3099 33 0,'0'0'122'0,"0"0"-14"0,0 0-6 15,0 0 4-15,0 0-8 0,0 0 3 0,-5 24-8 16,3-12-8-16,0-1-8 0,0 1-4 15,2 0 1-15,0 2-6 0,0-2-3 16,4 2-5-16,1-1-1 0,-1 1-5 0,4-1-1 16,3-2-4-16,0 1-9 0,1-3-3 15,4 1-10-15,-2-3-23 0,3 1-13 16,-2-5-26-16,-3 1-23 0,3 1-14 16,0-4-12-16,-2-1-8 0,-1-1-21 0,1-4-270 15,-4 1 130-15,-3 1 86 0</inkml:trace>
  <inkml:trace contextRef="#ctx0" brushRef="#br0" timeOffset="81960.0627">11194 3242 253 0,'-2'-8'8'0,"0"3"13"0,0 1 7 0,0-2-2 16,0 3 1-16,0-3-2 0,2 6-7 0,0 0 6 15,0 0 2-15,0 0 7 0,0 0 10 16,0 0 1-16,-4 19-7 0,2-10 0 16,2 3-3-16,0-1 2 0,0 2-11 15,0 1 0-15,2 3 0 0,-2-2-1 0,2 0-15 16,0-2-14-16,0 3-25 0,0-3-18 15,2 1-206-15,0-5 87 0,1 1 56 16</inkml:trace>
  <inkml:trace contextRef="#ctx0" brushRef="#br0" timeOffset="82263.8924">11389 3278 80 0,'-2'11'93'0,"0"1"-5"16,2 1-3-16,2-1-2 0,0 3-7 16,3 1 1-16,1-2 3 0,2 0 0 15,3-3 4-15,1 2 8 0,4-5 3 16,-2-2 4-16,3-2 8 0,2-2-1 0,-2-4-3 16,2-4-3-16,2-3-11 0,-3-3-6 15,-2-1-4-15,-3-4-7 0,0-2-4 16,-5-3-5-16,-3 3-6 0,-5-2-7 15,-7-1-8-15,-4 1-6 0,1 2-3 0,-7 2-5 16,-5 2-2-16,2 2-13 0,-6 2-21 16,3 4-27-16,1 6-31 0,2 1-30 15,0 3-31-15,4 1-41 0,-1 3-433 16,2 3 204-16,2-2 135 0</inkml:trace>
  <inkml:trace contextRef="#ctx0" brushRef="#br0" timeOffset="146210.0332">7450 2691 157 0,'-4'-5'184'0,"0"-1"-10"0,-1 0-12 15,3 1-16-15,0-3-14 0,2 0-15 0,4 1-10 16,3-5-12-16,1 1-11 0,5 1-5 16,2-3-18-16,6 2 1 0,-2 1-8 15,2 1-3-15,1 2-8 0,-4 1-5 16,2 1-4-16,0 4-4 0,-2 1-3 0,-1 1 2 16,-3 5-5-16,-1 2-1 0,-2 2-3 15,-3 3-3-15,-4 2-5 0,-4-2 5 16,-2 4-2-16,-4 1 1 0,0 3-3 15,-6-3-2-15,-2 1 2 0,-1-2 1 0,0 1-5 16,3 0 2-16,-3-5 2 0,7 0 2 16,-4-2-3-16,4-1-2 0,2-3 2 0,0 1-4 15,2-1-4-15,2-1 6 0,2 0 3 16,4-1-1-16,4-1 1 0,0 0 0 16,6 0-2-16,0 0-2 0,5 0 0 15,-2 0 0-15,2 1-1 0,1 0-5 0,0 1 4 16,-3 1-2-16,0 1 1 0,0 2-5 15,0-1 6-15,-2 3 1 0,-5-2 1 0,-1 3 5 16,-3 0 3-16,-1-1 5 0,-5 1 4 16,-5-2 4-16,-1 3 4 0,-5-1-2 15,-3 1-1-15,-4-3 0 0,-3 1-3 16,-2-5-3-16,-4 1-2 0,1-2-2 0,-1-3-2 16,-1-2 0-16,4 2-6 0,0-3-3 15,0-3-17-15,-1-1-12 0,3 0-30 0,2-2-21 16,0-2-31-16,3 3-39 15,3-3-44-15,-1 0-542 0,6 3 247 0,-1-6 163 16</inkml:trace>
  <inkml:trace contextRef="#ctx0" brushRef="#br0" timeOffset="147560.0708">7510 2638 53 0,'-2'10'121'0,"-3"3"-2"15,-2 2 0-15,3 3-6 0,-2-2-11 0,-2 6-7 16,2-2-11-16,1-1-6 0,3 1-5 15,0-1-9-15,4-2-2 0,3 0-1 16,3-2-12-16,4 0 2 0,6-3 2 16,2-3-5-16,1-2 4 0,5-2-3 0,-2-5-4 15,3 0 2-15,1-6 4 0,-6 0 6 16,2-3-4-16,-5-3 7 0,-2 1 7 0,-4-4 7 16,-3 1-3-16,-4 1-4 0,-6-1-3 15,-2 1-12-15,-8 2-4 0,-5 1-5 16,-9 3-5-16,-2 4 0 0,-6 3-4 0,-9 6-3 15,1-2-6-15,0 8-2 0,-5 3-1 16,5 2-1-16,9 0-1 0,3 1-7 16,2 0 1-16,8 4-6 0,5-4 1 0,2-1 1 15,9 0 0-15,4-3 0 16,7-2 0-16,1 0-1 0,7-5-1 0,3-2 1 16,0-3 0-16,4-2-2 0,-3-4 2 15,5-1 1-15,-2-5-1 0,0-3 1 0,-5-3-2 16,2-3-1-16,-6-2 0 0,-3-1-2 15,-3-1-1-15,-4-3-4 0,-7 4 3 16,-8-2-1-16,-2 2-1 0,-7-2 0 16,-4 6-1-16,-5 4-1 0,3 3-1 0,-3 4 0 15,5 3-2-15,2 2 1 0,0 4 0 16,3 1-5-16,6 2 4 0,4 0-1 0,1 1 1 16,5 3 1-16,6-4 1 0,5 0 0 15,5 1 1-15,4-3 0 0,2-3 0 16,2-3 2-16,1 0 2 0,3-3-3 0,-1-6 3 15,-4 0 0-15,0 1 0 0,-4-4-2 16,-2 0 6-16,-5 3 1 0,-4-1-2 16,-3 4-6-16,-6-1 3 0,-3 5-2 0,-4 3-3 15,-5-1 4-15,-2 6 0 0,0 2-3 16,-1 5 0-16,-2 1-3 0,6 5-9 16,-2 2-22-16,8 1-29 0,4 6-42 15,6-1-52-15,8 2-68 0,8 1-484 0,7 5 242 16,5-2 159-16</inkml:trace>
  <inkml:trace contextRef="#ctx0" brushRef="#br0" timeOffset="148409.4702">8961 4242 174 0,'-6'-4'206'0,"0"1"-19"16,3-3-20-16,3 6-18 0,5-10-13 16,3 7-18-16,3-2-9 0,4 3-10 0,1-3-9 15,4 4-11-15,1 1-11 0,-2 0-3 16,0 3-7-16,-2 1-6 0,0 2-5 0,-5 3-3 16,-1 1-5-16,-4 3-2 0,-5 0 1 15,-4 4 0-15,-3 0 0 0,-6 2 5 16,-1 1 2-16,-2-1 2 0,-4-1 1 15,1 0 2-15,0 0 0 0,0-2-5 0,3-3-1 16,4-1-5-16,0-1-1 0,2-1-11 16,2-2 0-16,2-1-2 0,2 1-1 0,4-1-2 15,4-1-1-15,0 0-4 16,6 1-2-16,2-1 3 0,2 2-4 0,2-1-2 16,-2 1-3-16,3 2 2 0,1-1-1 15,-4 1 0-15,-1-1 1 0,0 1 0 0,-2-1 4 16,-1 1 5-16,-3-1 13 0,-2 3 10 15,-3-5 4-15,-2 4 8 0,-4-1-5 16,-5 2-2-16,-1-3-6 0,-7 0-6 0,-2-1 1 16,-2 2-8-16,-4-4-2 0,1-1-14 15,1-3-17-15,2 0-30 0,-4-4-40 16,3 0-44-16,4-2-58 0,1-1-55 0,5-3-663 16,5-1 304-16,1-1 200 0</inkml:trace>
  <inkml:trace contextRef="#ctx0" brushRef="#br0" timeOffset="148807.0155">9588 4373 64 0,'2'-7'258'16,"-2"0"-22"-16,-2-1-19 0,0-1-11 16,-2 5-21-16,-5-2-17 0,-2 2-15 15,1 2-14-15,-2 2-12 0,-6 2-12 0,2-1-14 16,-4 5-10-16,1 0-8 0,3 1-11 15,-4 4-6-15,4-3-5 0,2 3-15 16,2-3 2-16,-1 4-5 0,5-1-4 0,2-3-8 16,1 3-1-16,3-4-1 0,4-2-3 15,3 1-1-15,-1-2 0 0,2-2-1 16,3-2-4-16,-9 0-1 0,18-2-1 16,-6-2-1-16,-2 0-2 0,0 2-2 0,1-3-1 15,0 2-2-15,-3 0 0 0,-2 2-2 16,3-2-1-16,-3 1-2 0,-6 2 1 15,13 5 3-15,-6-2 5 0,-1 6-3 0,-2 1 0 16,-2 1 2-16,4 2-2 0,-4 3 0 16,2 1-3-16,0 0 3 0,-1 0-2 15,-1 1-2-15,3 1-1 0,-3 0-14 0,2-2-7 16,-2 1-14-16,0 0-25 0,2-3-30 16,-2 0-35-16,4-2-32 0,-1-1-34 15,-1-4-36-15,0-1-501 0,3-3 245 0,-1 0 162 16</inkml:trace>
  <inkml:trace contextRef="#ctx0" brushRef="#br0" timeOffset="149166.1431">9751 4463 155 0,'9'-10'154'16,"-1"1"-9"-16,5 1-15 0,-1 3-7 15,6-1-16-15,-4 0-10 0,-2 4-6 0,4 2-7 16,-4 2-6-16,-1 0-3 0,-3 2-3 16,1 2-3-16,-5 1-5 0,1 1 1 15,-3 2-2-15,-2-3 2 0,2 3-5 16,-2-1-9-16,0 1-8 0,2-3-1 0,-2 3-2 16,4-2-7-16,0 1 2 0,2 0-3 15,8 1 0-15,-4-2-2 0,4 0 0 16,1 1-3-16,-2-1-3 0,4-1 2 0,-5 0 2 15,2 2 3-15,-4-1 8 0,0-3 17 16,-3 3 18-16,-1-1 12 0,-4 0-1 16,-4 3-5-16,-4-3-10 0,-7 5-6 0,-5-2-7 15,-4 1-9-15,-3 1-21 0,-3-5-29 16,0 1-37-16,1-3-45 0,-1-1-45 16,6-2-52-16,0-2-653 0,3-2 283 15,0-2 188-15</inkml:trace>
  <inkml:trace contextRef="#ctx0" brushRef="#br0" timeOffset="149772.3559">10100 4082 178 0,'-21'-15'201'16,"0"1"-15"-16,-2 3-12 0,-3 1-10 0,-1 1-2 15,-5 2-11-15,-6-3-15 0,-2 5-5 16,-7-1-2-16,-8 0-9 0,-7 2-3 16,-3 3-4-16,-5 1-7 0,-21 4-6 0,-4 0-12 15,2 7-4-15,0 0-12 0,0 4-6 16,2 6-5-16,4 2-4 0,4 3-6 16,7 7-5-16,7 2-3 0,4 4-5 0,7 3-3 15,3 2-7-15,3-1-1 16,8 4-4-16,3 2-3 0,6 0-1 0,9-3-1 15,8-6-4-15,0 5-1 0,10 1 2 16,2-4-1-16,6 4 1 0,6 6 0 0,10 18-1 16,6-3 3-16,6-4-4 0,14-1 3 15,13-4 1-15,6-5-4 0,20 6 1 16,10-7 3-16,-11-16-4 0,7-6-1 0,6-5-3 16,4-5 2-16,3-6-2 0,4-4-2 15,6-6 0-15,2-4 1 0,0-4-1 16,-4-6 1-16,-2-1-1 0,-5-5-2 0,-1-2 1 15,-7-2 0-15,-2-3 0 0,-4-2-4 16,-2-3 1-16,-2-1 3 0,-8-6 5 0,-3 0 3 16,-7-5 6-16,-5-2-2 0,-7-4-1 15,-4-1-1-15,-7-5 4 0,-8-1-2 16,-7-5-3-16,-9 6 5 0,-12 0-5 16,-8-3-6-16,-13-17 3 0,-13-5 0 15,-24-11-3-15,-17 7 0 0,-9 4-3 0,-11 7 2 16,-12 5 0-16,-11 6-4 0,-5 10 9 15,3 7-6-15,4 10-1 0,17 10-2 0,4 5-2 16,6 8-2-16,13 5 0 0,13 4-6 16,9 6-5-16,5 1-26 0,3 4-32 15,6 2-37-15,7 4-39 0,3 2-48 16,8-2-50-16,2 0-698 0,8-4 320 0,0 4 211 16</inkml:trace>
  <inkml:trace contextRef="#ctx0" brushRef="#br0" timeOffset="158702.0537">12897 4360 112 0,'0'0'149'0,"-12"-3"-14"16,8 0-10-16,4 3-12 0,0 0-11 16,0 0 10-16,0 0-2 0,0 0-10 15,34 3-14-15,-17-3 1 0,3 0 0 16,2 0-4-16,2-3-9 0,-1 2-4 0,3-1-3 16,-3 2-7-16,-2-3 0 0,3 1 3 15,-6 1-2-15,-1 1-1 0,-2-3-3 0,-2 3-2 16,-1 0-3-16,2 0-5 0,-6 0-8 15,2 3-3-15,-1-2-3 0,-3 6-2 16,-2 1 4-16,0 2-2 0,-4 4-4 16,3 4-2-16,-6-2-2 0,1 5-1 0,0 0-6 15,0 4 2-15,-2 0-4 0,0-1 3 16,-3 2-9-16,3 2 4 0,0-3 1 0,0-1-3 16,0-1-1-16,2 2-7 0,-3-6-16 15,0-2-27-15,3 0-30 0,-2-2-29 16,2 1-39-16,0-5-33 0,0-1-529 15,0-3 238-15,0-2 157 0</inkml:trace>
  <inkml:trace contextRef="#ctx0" brushRef="#br0" timeOffset="158972.8278">13428 4524 73 0,'0'0'105'0,"0"0"-7"15,10 11 8-15,-3-5-9 0,3 1 6 16,3 4-11-16,4 0 0 0,4 1 2 16,2 1-4-16,5 1-10 0,-1-1-5 0,1 1-6 15,-3-2-3-15,-1 1-5 0,-4-1-10 16,0-1 0-16,-6 3 4 0,1-3 4 16,-4 0 7-16,-3-1 4 0,-3 2-5 0,-3 0-4 15,-4-2-7-15,-5 4-2 0,-3-6-7 16,-3 4-12-16,0-1-26 0,-1-4-31 15,-4 0-37-15,4-1-33 0,-1-3-36 16,-2 0-435-16,2-2 192 0,5-1 127 0</inkml:trace>
  <inkml:trace contextRef="#ctx0" brushRef="#br0" timeOffset="159134.0783">13506 4442 44 0,'11'-7'115'0,"1"1"-9"0,5 0-17 16,2 0-9-16,2 3-28 0,7-1-40 15,-1 3-47-15,3-1-123 0,-2 4 54 0,-5-1 35 16</inkml:trace>
  <inkml:trace contextRef="#ctx0" brushRef="#br0" timeOffset="159326.0006">14048 4617 134 0,'0'0'180'15,"10"5"-13"-15,-1-5-20 0,3 0-13 16,4 1-8-16,2-1-16 0,4-1-11 16,1 1-13-16,3 0-21 0,-4-3-25 15,4 3-38-15,-3-2-29 0,1 1-24 0,-6-1-27 16,2-1-22-16,-6 2-252 0,1-2 120 15,-2-1 79-15</inkml:trace>
  <inkml:trace contextRef="#ctx0" brushRef="#br0" timeOffset="159512.2468">14361 4551 157 0,'-10'-9'42'0,"1"5"24"15,-4-5 12-15,5 4 8 0,0 1 6 16,-2-2 9-16,2 3-3 0,2-1-12 0,0 0-10 16,0 2-11-16,6 2-6 0,-13 4-11 15,8 2 6-15,-1 1-4 0,2 3-6 0,0 3 1 16,1 0-4-16,1 5-1 15,2-1-5-15,-2 3 1 0,2 0-6 0,0 1-5 16,0 2 0-16,0 0-1 0,0-1 6 16,0-1-14-16,2 0-35 0,3-2-34 0,-5 0-40 15,2-1-43-15,0-3-289 0,0-5 145 16,0-1 95-16</inkml:trace>
  <inkml:trace contextRef="#ctx0" brushRef="#br0" timeOffset="159886.8553">14664 4446 107 0,'13'-4'102'0,"-3"2"-5"0,0 2-14 15,2 0-6-15,-4 4-11 0,2-2-7 16,-2 4-5-16,-1-1-3 0,0 3-2 15,-5 0 0-15,2-1-8 0,-2 3-8 0,-2 1-3 16,-2-1-2-16,2-1-4 0,-2 0-6 16,2 1 3-16,0-1-5 0,0 3 3 15,2-2-6-15,2-1-1 0,0 1 2 0,3-1 1 16,-1 3-7-16,2-3 0 0,1 1 0 16,2 2 0-16,-3-3-3 0,0 0 5 15,0 1 2-15,-3-1 5 0,0-1 12 0,-1 2 15 16,-4 1 11-16,-4-1 13 0,-6 1-4 15,-2 0 4-15,-4 1-10 0,-8-2-5 16,-1 1-6-16,-9 1-5 0,2-5-8 0,0-1-22 16,-1 0-37-16,5-5-36 0,0 1-38 15,5-2-47-15,1-2-329 0,6-4 161 16,4 0 107-16</inkml:trace>
  <inkml:trace contextRef="#ctx0" brushRef="#br0" timeOffset="160195.6528">14901 4453 72 0,'14'-3'114'0,"-4"1"-18"16,0 0-2-16,2 0-12 0,-1 0-2 0,2 0-9 15,-3 0 1-15,3 0-2 0,-3 1 8 16,-1-2-2-16,2 2 9 0,-5-1 3 0,2 2 0 15,-1-1 2-15,-7 1-8 0,10-3-12 16,-10 3-8-16,0 0-8 0,13 6-5 16,-11-1-7-16,0 5-2 0,-2 0-2 15,2 1-3-15,-2 2-2 0,0 5-3 0,3-2-5 16,-3 4-2-16,0 0-2 0,0 2-2 16,2-1-2-16,-2-1-9 0,0 1-25 15,0 0-35-15,2-2-33 0,-2 1-31 0,0-4-33 16,2 2-356-16,-4-5 171 0,4-1 114 15</inkml:trace>
  <inkml:trace contextRef="#ctx0" brushRef="#br0" timeOffset="160340.4425">14964 4713 51 0,'2'-6'101'0,"5"0"-8"15,1 3-12-15,5-3-4 0,-1-2-3 16,6 2-17-16,-2 1-16 0,2-1-34 15,1-2-36-15,-1 2-160 0,0 1 65 0,0-2 42 16</inkml:trace>
  <inkml:trace contextRef="#ctx0" brushRef="#br0" timeOffset="160665.666">15335 4488 22 0,'0'0'111'0,"0"0"-12"0,0 0-5 16,0 0 0-16,0 0-10 15,-4 25-2-15,2-16-6 0,2 3-1 0,0-1-8 16,-2 1-8-16,2 1 4 0,2-1-9 16,-2-2-6-16,2 1-8 0,0 0 0 0,0-3-7 15,2 1-5-15,0-2-5 0,0-1-2 16,3-2-15-16,1 0 5 0,1-4 3 16,-1 0-1-16,-8 0-9 0,15-6 4 15,-7 2 1-15,1-2 4 0,0 2 5 0,-1 0 13 16,-2-1 7-16,0 1 4 0,1 2-4 15,-3-1-7-15,-4 3-6 0,0 0-1 16,0 0 5-16,13 9-3 0,-13-1 0 0,0 2 2 16,2 1-4-16,-4 6 0 0,2-2-3 15,0 2-2-15,0 2 15 0,-2 0-4 16,2 1-19-16,-2-1-40 0,2-2-38 0,0-2-55 16,0-5-420-16,0 1 185 0,-2-4 121 15</inkml:trace>
  <inkml:trace contextRef="#ctx0" brushRef="#br0" timeOffset="161193.169">15367 4065 79 0,'-40'-23'172'16,"-3"4"-7"-16,-3 2-8 0,-29-5-7 15,-11 4-8-15,-14-2-14 0,-27 3-9 16,-8 2-6-16,-7 6-1 0,-7 2-7 0,-5 7-1 16,-11 3-5-16,0 7-6 0,-5 7-8 15,6 3-6-15,3 8-6 0,9 2-9 16,7 6-5-16,14 6-3 0,6 3-7 0,11 8-2 16,8 1-5-16,10 2-3 0,10-2-5 15,8 4-1-15,20-9-5 0,5 3-2 16,11 3-1-16,8 4-1 0,9 2-1 15,13-3-2-15,7-5 2 0,12 2-2 0,16 23-2 16,13-1-2-16,19 12 0 0,19-9 0 16,15-6 1-16,16-4 0 0,16-11-2 0,10-7-4 15,13-8 2-15,7-8-6 0,3-9 5 16,15-8-3-16,7-10-2 0,10-5 3 16,8-7-1-16,-4-5 6 0,-8-9 1 15,-7-6 2-15,-9-6 2 0,-16-5 1 0,-15-6-1 16,-8-10 3-16,-19-5 4 0,-10-3-3 15,-16-8 2-15,-12-1-2 0,-24 9-4 16,-10-3-3-16,-12-2-2 0,-14 4-5 16,-10 8-1-16,-10-5-2 0,-18-12-1 0,-10-1-2 15,-11 6-1-15,-25-4-3 0,-15 10 0 16,-16 7 0-16,-16 6-3 0,-8 13-9 0,-1 6-12 16,5 7-15-16,24 9-21 0,6 9-29 15,10 4-43-15,5 9-31 0,16 0-45 16,16 3-618-16,3 2 281 0,5 4 185 0</inkml:trace>
  <inkml:trace contextRef="#ctx0" brushRef="#br0" timeOffset="163344.3136">16004 4431 98 0,'0'-8'108'0,"0"8"-3"0,0-6-2 0,2 3-4 16,-2 3 8-16,0 0-9 0,0-7-5 16,0 7-8-16,0 0-3 0,0 0-9 15,-2-6-12-15,2 6-9 0,0 0-6 16,0 0-1-16,-9 15-7 0,1-6-2 0,-1 4-7 15,1 1 2-15,-3 3 3 0,1 2-8 16,-2 0-2-16,4 0-4 0,0 0 6 16,0-3-10-16,1 1 5 0,3-3-4 0,0 3 1 15,4-4 0-15,0-3 5 0,6 4 5 16,3-3 0-16,3 1-2 0,6-4-4 0,2 1-3 16,4-3 0-16,1 1 0 0,3-1-6 15,-1-4-8-15,1 2-14 0,0-2-18 16,-6-1-25-16,0 2-15 0,-1-2-11 15,-2-1-19-15,-4 0-34 0,-3-1-328 0,1-2 156 16,-4 3 103-16</inkml:trace>
  <inkml:trace contextRef="#ctx0" brushRef="#br0" timeOffset="163601.0939">16109 4566 49 0,'-4'-5'147'0,"4"5"-15"0,-6-2-19 16,6 2-14-16,0 0-9 0,0 0 0 16,-2 11-10-16,2-3-9 0,-2 3-4 0,4 1 2 15,0 1-4-15,0 2-4 0,0 2-3 16,2 0-5-16,0 2-8 0,0-2 0 16,-1 2-6-16,4 1-1 0,-3-4-4 15,0 2-6-15,0-1-1 0,-2-2-10 0,2 1-14 16,0-1-15-16,-2-4-23 0,0 0-19 15,1-1-17-15,1 0-19 0,-4-5-31 16,5 1-266-16,-3-1 132 0,-2-5 86 0</inkml:trace>
  <inkml:trace contextRef="#ctx0" brushRef="#br0" timeOffset="164011.4913">16533 4461 20 0,'0'0'85'0,"0"0"-8"0,0 0-4 15,0 0 1-15,0 0-4 0,0 0 0 0,-11 19-6 16,7-13-4-16,0 4-10 0,-1-3 8 16,3 3-11-16,-2-1-1 0,2 1-7 15,0 0-3-15,0 1-1 0,2 0 5 0,2 1-8 16,2-3-1-16,2 3 2 0,5 0 0 15,0-4-6-15,3 3-2 0,2-4-3 16,6 2 2-16,0-3-10 0,-3 0-3 0,-1-1-8 16,2 1-19-16,-1-4-16 0,-2 0-16 15,0 0-39-15,-3-2-259 0,0 0 118 16,-2-2 77-16</inkml:trace>
  <inkml:trace contextRef="#ctx0" brushRef="#br0" timeOffset="164230.4749">16717 4595 60 0,'-2'15'82'0,"0"0"-4"0,-2 2-8 0,1 2-5 15,1 2-7-15,0 0-6 0,0 0-4 0,2 2-8 16,-2 2 0-16,2-2-1 0,0-1-5 15,-2-1-14-15,4 0-16 0,-2-2-26 16,0-4-34-16,0-1-153 0,0-1 71 16,4-3 47-16</inkml:trace>
  <inkml:trace contextRef="#ctx0" brushRef="#br0" timeOffset="164747.7346">17307 4463 8 0,'-8'-10'103'0,"-3"3"-17"16,-1-1-1-16,-6 2-13 0,2 2-5 15,-3 1-10-15,-2 3-11 0,0 0 2 0,-1 4-6 16,-1 2-4-16,4-1-1 0,-2 3-8 16,4-3 1-16,2 5-5 0,3-2-5 15,0 1 1-15,4-1-7 0,0 2 2 0,4-3-6 16,4 1 7-16,-2-1-9 0,4 1 0 16,2-2 6-16,0-2 0 0,0 0 1 15,4 1 6-15,2-4 2 0,-2 2 0 0,0-1 0 16,2-2 10-16,1 0 2 0,0 0 1 15,-3-2-3-15,5-1 10 0,-3 0-3 16,-1 0 7-16,0 2 0 0,1-2-2 16,-2 0 5-16,-1 2-5 0,0-4 5 0,-7 5-7 15,12-1-2-15,-8-1-7 0,-4 2-5 16,9-2-5-16,-9 2-1 0,0 0-4 0,10 10 2 16,-10-5-7-16,2 3 4 0,-4 4 4 15,2 1-5-15,-2 1 2 0,-2 7-1 16,2-3-3-16,-2 5-1 0,-3 2-2 15,1-2 2-15,2 3 0 0,-2-1-2 0,-1 0-2 16,2 0-10-16,-1-2-28 0,2-5-29 16,0 1-43-16,0-3-41 0,2-1-414 0,-2-2 189 15,-3-3 124-15</inkml:trace>
  <inkml:trace contextRef="#ctx0" brushRef="#br0" timeOffset="174533.8191">19928 4541 29 0,'21'-7'82'0,"-2"-1"-9"16,-4 4-10-16,-1 0-9 0,0 4 1 15,-6 0-9-15,0 0-4 0,1 4-7 16,-7 2 0-16,0 0 3 0,-6 2 7 0,-3 3 6 15,-3 2 11-15,-2 3-3 0,-4-3-7 16,0 1-3-16,1 0 0 0,0-1-2 16,4-1-8-16,1-1-10 0,4 3-2 0,-1-1 2 15,4-1-3-15,6 1 4 0,6 0-1 16,1 1-6-16,5 1 1 0,2-2 4 16,2 2-7-16,-1-1 2 0,0 1-2 0,1-2 1 15,-4 0-6-15,0 1-1 0,-5-3 17 16,0 1 11-16,-5 1 18 0,-3-3 15 0,-4 1 5 15,-7 0 2-15,-3 1 0 0,-7-1-6 16,-5 1-8-16,-1-4-3 0,-9 1-8 16,-2 0-4-16,2-2-5 0,2-2-6 15,1-1-18-15,-1-2-20 0,4-1-34 0,5 2-30 16,2-3-46-16,2 0-57 16,5-4-491-16,2-1 222 0,2-2 147 0</inkml:trace>
  <inkml:trace contextRef="#ctx0" brushRef="#br0" timeOffset="174836.4083">20254 4603 92 0,'17'-5'127'0,"0"2"-18"15,-3 3 0-15,2 0-11 0,-2 3-14 0,1 2 1 16,-2 1-8-16,-3 1-3 0,1 5-5 15,-5-2 5-15,-4 4 0 0,-2 1 1 16,-4 0 4-16,0 1 2 0,-4-1 1 0,-1 0-1 16,1-1-7-16,1 1-8 0,-2-5-8 15,3 2-2-15,4-2-8 0,0-1-2 16,2-1 0-16,4 0-2 0,2-2-5 16,5-3-4-16,6 3-1 0,0-4-2 0,3-1-13 15,0-1-18-15,2-1-26 0,1-2-29 16,0-2-30-16,0-1-27 0,1 0-20 15,1-2-23-15,-4-3-360 0,0 3 175 0,1-4 115 16</inkml:trace>
  <inkml:trace contextRef="#ctx0" brushRef="#br0" timeOffset="175132.1371">20777 4646 617 0,'14'-18'-16'15,"-3"1"24"-15,-2 3 11 0,-1 1 23 0,-4 1 19 16,2 1 1-16,-4 3 8 0,0 0 3 16,1-2-4-16,-6 3-7 0,1-1-6 15,-4 2-6-15,-4 3-3 0,2 3-8 0,-6 0 0 16,2 2-5-16,-1 2-3 0,1 1-4 15,-1 1-5-15,0 1 1 0,5 3-4 16,-2-2 2-16,2-1-2 0,4 0-6 16,2 2 1-16,2-3 0 0,4-2 1 0,3 2-10 15,2-3 5-15,1 0 4 0,2-3-14 16,4 0 12-16,-2 0-1 0,1 0 0 0,-2 0-3 16,2-1-3-16,-5 1-1 0,-2 1-4 15,4 2-1-15,-6-1 2 0,0 2-1 16,-2 3 8-16,0 1-4 0,-4 1-2 15,0 1 3-15,0 2-5 0,0 6 7 0,-2-1-3 16,0 2 1-16,0-2-17 0,0 4-6 16,2-2-27-16,2 2-45 0,0-2-46 15,2-1-328-15,5-5 158 0,1-2 104 16</inkml:trace>
  <inkml:trace contextRef="#ctx0" brushRef="#br0" timeOffset="175310.162">21295 4757 152 0,'13'-6'162'15,"1"2"-15"-15,6-2-15 0,3 0-15 16,3 3-10-16,4-1-17 0,-2-2-11 16,5 2-18-16,-4-1-37 0,-2 1-32 15,-1 0-30-15,-3-2-31 0,-3 3-257 0,-4-3 111 16,-2 0 73-16</inkml:trace>
  <inkml:trace contextRef="#ctx0" brushRef="#br0" timeOffset="175483.8262">21594 4578 42 0,'-11'-12'76'0,"3"5"15"0,1 1 12 15,3 1-5-15,0 2-6 0,0 0-14 16,4 3-15-16,0 0 6 0,0 0 11 0,-16 11-1 16,12-4 9-16,0 5-4 0,0 2-2 15,-2 4-7-15,0 3-1 0,1 2-5 16,-1 2-8-16,-1 1-3 0,1-1-14 15,4 2-4-15,-4-2-20 0,4 2-24 0,-1-2-43 16,1-7-47-16,0-1-47 0,2 0-295 16,2-1 149-16,3-7 97 0</inkml:trace>
  <inkml:trace contextRef="#ctx0" brushRef="#br0" timeOffset="175716.6507">22013 4636 224 0,'0'0'221'0,"2"-5"-23"16,-2 5-18-16,0 0-13 0,0 0-9 15,0 0-3-15,-4 19-12 0,2-12-12 16,0 5-13-16,-1 1-7 0,-1 4-11 16,2 1-10-16,0 0-8 0,0 1-10 0,0 0-7 15,0 0-11-15,-1 0-23 0,1 1-23 16,0-3-38-16,2 0-34 0,-2-4-40 15,2-1-31-15,0-3-29 0,0-1-452 0,2-1 209 16,-2-7 139-16</inkml:trace>
  <inkml:trace contextRef="#ctx0" brushRef="#br0" timeOffset="175916.1607">22188 4589 57 0,'0'0'143'0,"0"0"3"15,0 0-17-15,0 0 1 0,7 15 0 16,-3-5-11-16,-2 1-8 0,2 2-8 0,-2 2-11 16,3 5-7-16,1-1-10 0,-1 2-6 15,1 0-6-15,0-1-9 0,-2 2-17 16,0-6-26-16,2 2-42 0,0-3-42 16,-2 1-46-16,0-7-334 0,0-2 154 0,0-1 102 15</inkml:trace>
  <inkml:trace contextRef="#ctx0" brushRef="#br0" timeOffset="176312.3439">22657 4698 101 0,'12'-16'152'0,"-4"3"-12"15,-1 0-12-15,-3 3-9 0,-2 0-9 16,-4 2-10-16,0-1-11 0,-7 4-12 0,-3 0-4 15,-4-1-6-15,0 4 0 0,-3-1-4 16,2 3-7-16,-2 3-9 0,2 0 3 16,0 2-7-16,5 0-7 0,-1 3 0 15,2 1 2-15,3 1-7 0,1 1-1 0,5 0-2 16,2 3 0-16,4 1-3 0,1 0 1 16,1 0 0-16,2 2-5 0,3 1-4 0,2-2-1 15,-3 3-3-15,3-1-6 0,-2 0 2 16,-1-4-1-16,-1 0 1 0,-3-1-3 15,-2-2 2-15,0-3 3 0,-4 2 2 16,0-3 6-16,-4-1 15 0,-2-3 17 0,-1 0 10 16,7-3 13-16,-16-4 3 0,10 0 2 15,-4 0-7-15,6-3-8 16,0-3-5-16,2 0-10 0,0-1-5 0,6-4-11 0,2 1-25 16,6-2-31-16,2-2-34 0,3-1-40 15,6-2-48-15,2 2-59 0,3-2-518 16,2 2 246-16,-1-2 161 0</inkml:trace>
  <inkml:trace contextRef="#ctx0" brushRef="#br0" timeOffset="176856.0032">21962 4014 136 0,'-91'-11'135'0,"-8"3"-13"0,-12 4-12 16,-8 5 21-16,-22 8-15 0,-3 2-7 16,-1 8-11-16,-2 6-14 0,-7 7-7 0,1 4-11 15,1 10 2-15,2 1-6 0,3 7 0 16,10 1-2-16,5 3-7 0,3-2 1 16,8 5-6-16,10 2-3 0,5 4-5 0,8 0-2 15,9 2-5-15,12 6 0 0,8 3-3 16,13 3-4-16,15-13-4 0,9 4 1 15,12 1-1-15,4-1-4 0,14-11 1 0,6-7-3 16,16 14 1-16,9-5-2 0,13-4 0 16,10-6-1-16,9-5-1 0,8-8-3 15,38 0 1-15,11-6 1 0,18-9-3 0,12-3 1 16,11-8-3-16,7-6-5 0,19-2 4 16,-1-5 7-16,4-2 2 0,9-5 7 15,0-2 0-15,-3-2 0 0,-5-5-3 0,-9 1-4 16,-11-8 2-16,-12-3-3 0,-13-5 1 15,-11-8 1-15,-12-6 1 0,-11-8-4 16,-8-8 0-16,-13-5 1 0,-7-7-1 0,-13-5 2 16,-9-3 3-16,-17 14-5 0,-10-5 3 15,-9 1-5-15,-16 6 2 0,-8 7-2 16,-17-21 0-16,-15 0-5 0,-20-11 3 16,-19 3-2-16,-13 8 1 0,-16 4-4 0,-16 8 0 15,-20 8-3-15,-7 8 1 0,-7 8-1 16,-1 9-9-16,1 8-8 0,8 9-18 15,9 5-16-15,29 11-30 0,11 9-43 0,10 4-39 16,10 9-37-16,8 4-425 0,17-1 212 16,16-2 140-16</inkml:trace>
  <inkml:trace contextRef="#ctx0" brushRef="#br0" timeOffset="180810.1736">23827 4366 182 0,'0'0'190'0,"0"-6"-20"16,0 6-17-16,0 0-19 0,2-6-10 15,-2 6-20-15,0 0-5 0,0 0-7 0,0 0-10 16,-6 25-4-16,-1-12-6 0,1 2-10 15,2-3-3-15,-2 4-5 0,1-3-10 16,0 2 2-16,3-1-4 0,0-3-3 16,2 2-6-16,0-1 4 0,4-1 0 15,6 0-2-15,0 1 1 0,7-2-5 0,2-3-3 16,4 1-7-16,5-1-16 0,-1-2-20 16,3-4-29-16,0 0-28 0,-1-1-24 0,-1-1-31 15,0-2-21-15,-4-1-392 0,-2-4 184 16,-5 2 121-16</inkml:trace>
  <inkml:trace contextRef="#ctx0" brushRef="#br0" timeOffset="180994.3371">24188 4456 181 0,'-4'-10'42'16,"-2"2"20"-16,2 2 19 0,0 2 16 15,0-3-5-15,2 2-6 0,-3 0-9 16,5 5-11-16,-6-1-2 0,6 1-5 0,-9 7 4 16,3 1 1-16,2 2 12 0,-3 3-10 15,3 2-1-15,0 4-3 0,0 0-6 0,-2 4-4 16,1 0-5-16,1 2-5 0,-3 1-1 15,5-1-5-15,-4 0-4 0,2 0-9 16,-2-2-22-16,2 1-36 0,2-5-44 16,-3-1-45-16,0-3-351 0,5-3 162 0,-4-4 106 15</inkml:trace>
  <inkml:trace contextRef="#ctx0" brushRef="#br0" timeOffset="181387.5165">24269 4359 48 0,'-2'8'138'0,"0"4"-19"0,2 0 9 16,2 0-4-16,0 1-7 0,4 2-14 15,2 0 6-15,4 0-15 0,0 1-9 16,5-3-4-16,2 0-12 0,0 1-6 15,3-5-9-15,0 0-14 0,2-2-6 0,1-1-22 16,-3-1-21-16,-2-4 1 0,0-2-10 16,-1-4-13-16,0 2 3 0,-2-4-4 15,-3-3 10-15,0-1 2 0,-4 1 8 16,0-1 21-16,1 1 7 0,-2-2 13 0,-3 5 10 16,0-1 4-16,1 1-1 0,-3-1-2 15,2 4-17-15,-2 0 1 0,-4 4 2 0,0 0 2 16,0 0-3-16,8 14-4 0,-8-7 0 15,-2 5 4-15,2 1 0 0,-2 3-4 16,0-1-2-16,2 0-1 0,-4 2-3 16,2-2-7-16,0 1-19 0,2-3-37 0,0-1-54 15,0-3-57-15,0 0-329 0,2 0 166 16,-2-8 109-16</inkml:trace>
  <inkml:trace contextRef="#ctx0" brushRef="#br0" timeOffset="181652.9557">24820 4182 33 0,'10'-4'152'16,"7"-3"-4"-16,0 3-4 0,4 1-2 0,1 1-3 16,0 0-8-16,2 1-10 0,-1-1-8 15,-1 2-9-15,-4 0-6 0,2 2-12 16,-1-1-10-16,-5 3 2 0,2 2-5 0,-4 3 4 15,0 4-4-15,-3 6 1 0,-2 1-6 16,-1 5-4-16,-2-1-6 0,-4 3-6 16,-2 1-7-16,0 3-2 0,0-2-8 15,-5-1-24-15,3 1-35 0,-3-3-46 0,3 1-46 16,-2-3-56-16,0-2-460 0,0-1 215 16,-3-4 142-16</inkml:trace>
  <inkml:trace contextRef="#ctx0" brushRef="#br0" timeOffset="181781.9458">24938 4578 194 0,'0'-8'216'16,"4"-2"-21"-16,5-2-19 0,2 3-20 15,7-2-19-15,2 0-28 0,0-1-54 16,6 3-58-16,3-5-74 0,-3 3-317 16,0-3 134-16,-1-3 88 0</inkml:trace>
  <inkml:trace contextRef="#ctx0" brushRef="#br0" timeOffset="216312.2472">17359 4538 8 0,'2'-6'88'0,"-2"0"-6"0,2 0-2 0,-2 0-6 16,0-1-1-16,2-1-3 0,-2 2-6 15,0-1-6-15,-2-1 1 0,0-1-6 16,-2 1-2-16,-2-1 4 0,-2-1-20 0,0 3 1 16,-5-3-3-16,1 2 2 0,-3 2-7 15,-4 2-8-15,-3-2 12 0,2 3-12 16,-6 1-1-16,-1 2-5 0,-3 0 5 0,0 5-4 16,3-3-1-16,-1 2-9 0,2-1 15 15,4 3-9-15,-2-1-5 0,3 2-2 16,5-3 2-16,0 2 1 0,2 2 0 0,1-2-5 15,2-1-1-15,5 1-3 0,-1 2 9 16,5-2-1-16,2-1 2 0,2 1-1 0,5-2-3 16,1 0 5-16,1-1-6 15,2-1 0-15,1 0-1 0,0 0 7 0,2-2-1 16,2 0-1-16,-1 0 0 0,2-4 0 16,0 2 8-16,-3-1 2 0,4 0 2 0,-4-2-1 15,-1 1 5-15,2 0 9 0,-4 1-4 16,-1-3-1-16,1 2 3 0,0 0 1 15,-3 0-3-15,-2-2-3 0,2 3 4 16,2-1-3-16,-4 0-2 0,0 0 3 0,0 2-4 16,1-2 3-16,-3 1 1 0,2 2-2 15,-6 1 4-15,9-7-2 0,-5 5 3 0,-4 2-1 16,7-3 1-16,-7 3 0 0,6-5 0 16,-6 5 3-16,0 0-1 0,6-2-2 15,-6 2-3-15,4-2 0 0,-4 2-5 16,0 0 1-16,4-4-1 0,-4 4-4 0,0 0-6 15,0 0 0-15,0 0 1 0,0 0-4 16,6-2-2-16,-6 2-2 0,0 0 3 16,0 0 0-16,0 0-3 0,0 0-2 15,0 0 0-15,0 0 1 0,0 0-2 0,0 0 0 16,0 0 2-16,0 0-1 0,0 0-3 16,0 0 0-16,0 0 1 0,0 0-2 0,0 0 3 15,0 0-4-15,0 0 2 0,0 0-3 16,-6 16 1-16,4-8 3 0,-2 2-2 15,0-1 1-15,-2 4 2 0,2 3 1 16,-5-1-5-16,2 2 6 0,-1 2-2 0,2-1-2 16,-3 1 2-16,1 2-1 0,2-2 1 15,-3-1 0-15,0 1-3 0,1 0 3 16,2-1-1-16,0-3-2 0,-1 0-3 16,-2 0-11-16,3 0-15 0,0-2-13 0,-1-1-27 15,3 0-30-15,0-3-42 0,-2-1-517 16,1 0 224-16,-1-2 148 0</inkml:trace>
  <inkml:trace contextRef="#ctx0" brushRef="#br0" timeOffset="219600.2409">24905 4905 20 0,'0'0'63'0,"0"0"-2"0,8 2-4 15,-8-2 1-15,0 0-7 0,0 0 1 0,0 0-5 16,0 0-4-16,0 0-4 0,0 0-2 16,0 0-1-16,0 0-6 0,0 0 3 15,0 0-5-15,0 0 2 0,0 0-9 16,0 0 2-16,0 0 3 0,0 0-11 0,0 0-1 15,0 0-10-15,0 0-21 0,0 0-27 16,0 0-204-16,0 0 85 0,0 0 55 16</inkml:trace>
  <inkml:trace contextRef="#ctx0" brushRef="#br0" timeOffset="243307.2913">8920 2636 12 0,'0'0'38'0,"0"0"-4"0,0 0-3 16,0 0-8-16,0 0-13 0,0 0-9 15,0 0-14-15,0 0-34 0,4-4 16 0,-4 4 11 16</inkml:trace>
  <inkml:trace contextRef="#ctx0" brushRef="#br0" timeOffset="244652.1812">8288 2632 60 0,'6'-13'114'16,"-2"4"-6"-16,4-1 7 0,-6 4 18 15,0 1-8-15,0-1-8 0,0 0-19 0,2 5-9 16,-4 1-5-16,4-6-6 0,-4 6-13 15,0 0-5-15,0 0-3 0,0 0-5 16,0 0-2-16,-2 17-9 0,0-8 1 0,0 2-3 16,-2 5 5-16,0-1-5 0,0 2-5 15,-2-2 0-15,2 1 1 0,0 0-3 16,0-2-1-16,2-1-3 0,2-1-4 16,0-1 0-16,0 0 1 0,2-3 2 0,0 0 0 15,6 0 3-15,2-3-3 0,2 1 1 16,5-2-5-16,2-2-2 0,4 0-1 0,1-2-7 15,5 0 4-15,1-2-3 0,2 0-4 16,-3-2-3-16,-1 2-13 0,-1 0-13 16,-4-1-17-16,1 1-22 0,-5 0-7 15,-2 0-13-15,-2 2-11 0,-5-2-15 0,0-2-18 16,-5 2-16-16,-5 2-347 0,0 0 165 16,0 0 108-16</inkml:trace>
  <inkml:trace contextRef="#ctx0" brushRef="#br0" timeOffset="244901.2139">8534 2707 324 0,'-15'-11'13'15,"0"4"15"-15,3-2 13 0,1 3 8 16,2 1 9-16,3 1 1 0,0 0 10 0,2 0-9 16,-3 0 3-16,3 0-5 0,4 4-15 15,-6-3-3-15,6 3-7 0,0 0 2 16,0 0 8-16,-9 9-6 0,9-1 4 16,0 2 0-16,0 0-3 0,2 3 3 0,-2 5 2 15,3-3 1-15,-1 5-1 0,2 0-9 16,-4 0 6-16,2-2-1 0,2 3-6 0,-2 3 2 15,0-3-8-15,-2-2 0 0,2 2-1 16,1-1-5-16,-1-1-5 0,-2-1 1 16,0-3-13-16,2-2-12 0,-4 1-10 15,4-3-18-15,-2 0-23 0,2-3-13 0,-2 2-22 16,0-5-25-16,0-1-309 0,0-4 146 16,0 0 96-16</inkml:trace>
  <inkml:trace contextRef="#ctx0" brushRef="#br0" timeOffset="245184.9593">8704 2576 85 0,'0'0'118'0,"2"-6"-18"15,-2 6-9-15,0 0 1 0,0 0 0 16,0 0-12-16,0 0-7 0,0 0-2 0,8 15 2 15,-6-9-7-15,0-1-4 0,2 3-9 16,0 0 4-16,0 1-3 0,5 1-7 16,2-1-4-16,2 0-3 0,-1 1-5 15,3 0-3-15,4-1 0 0,0 1-3 0,2-3-4 16,2 0 0-16,-3-2-13 0,0 1-12 16,0-3-32-16,-1 1-10 0,0-3-24 0,-4 2-22 15,-1-6-31-15,-2 3-269 0,-2-2 132 16,-2-3 87-16</inkml:trace>
  <inkml:trace contextRef="#ctx0" brushRef="#br0" timeOffset="245413.1735">8942 2585 64 0,'2'9'83'0,"3"3"5"0,-3 1-1 15,4 2-1-15,-2 3-4 0,1-1-9 0,1 2-7 16,1 0-4-16,-1 0-10 0,-2 0-6 16,2 0-4-16,-2-2-7 0,0 0 2 15,4 0-4-15,-4 0-15 0,0-3-4 0,0 1-16 16,0-2-26-16,0-4-28 0,0 2-28 16,-2-4-188-16,3-4 93 0,1 1 61 15</inkml:trace>
  <inkml:trace contextRef="#ctx0" brushRef="#br0" timeOffset="245819.9005">9320 2421 74 0,'-8'-8'102'0,"0"2"-8"0,-2 5-11 15,2-1-5-15,-5 2-13 0,0 2-2 0,-2 4-8 16,3 1-3-16,-4-1-7 0,6 3-7 16,0 1-5-16,-1-1-1 0,2 1-2 0,3 0-3 15,0-3-1-15,1 1-6 16,1-1-1-16,2 0-1 0,2-1 10 0,0 0-13 16,2-1 4-16,2-3 2 0,3 1-7 15,-7-3 2-15,14-3-4 0,-5 2-2 16,2 0-1-16,-1-4 0 0,0 1 0 0,0 2 0 15,0-2-5-15,-2 1-2 0,1 3 8 16,-1-2-10-16,1 2-4 0,-9 0 2 16,17 5 6-16,-11-1 3 0,2 7-3 0,0-1-4 15,2 5 3-15,-4-1-1 0,2 1 4 16,-2 1 1-16,1 1-4 0,-1 0 1 16,3 0-4-16,-5 0 2 0,2 0-4 15,-1 0-25-15,-1-1-13 0,0-2-21 0,0-2-23 16,-2 0-244-16,2-3 112 0,-2 0 73 15</inkml:trace>
  <inkml:trace contextRef="#ctx0" brushRef="#br0" timeOffset="246650.0969">9175 1954 44 0,'-25'-8'119'0,"-1"3"-8"0,1 2-8 15,0 0-16-15,-1 3 0 0,-3 0-6 0,-3 4 4 16,-6 1-7-16,-1 0-5 0,-1 4-2 16,0 0-9-16,-5 3 1 0,1 3-2 15,-1 3-3-15,4 0-3 0,-1 4-5 0,-3 0 1 16,5 3-2-16,0 2 0 0,-11 7-7 15,9 0-6-15,7-5 4 0,1 3-5 16,2 4-1-16,3-1-1 0,4-1-4 16,-3 2-4-16,7 2 1 0,-3 1-3 0,6-2 5 15,1 4-7-15,-1-1-1 0,8-4 3 16,0 0-3-16,2 2-2 0,0-1-2 16,4 1 0-16,0-2-2 0,4-4-1 0,2 0 0 15,2 2 2-15,3 1-2 0,4-3-2 16,-1 1 2-16,5-1-1 0,4-3-2 15,0-1 1-15,3-4 0 0,2 1 3 0,10 3-3 16,3-6 9-16,1-3-5 0,2 1 2 16,5-4 4-16,-1-2-5 0,7-3-1 15,-3-1 4-15,5-3-3 0,0-1-1 16,3-2-2-16,-6-2 0 0,-1 0-1 0,3-2-1 16,-3 0-2-16,0-2 0 0,-1 0 0 15,1-2-4-15,-5-1 6 0,3 1-2 16,-5-2 5-16,0-2 2 0,-1 1-5 0,-1-1 3 15,-2-2-2-15,-1-1 5 0,-3 0 2 16,1-3 0-16,-1-1-1 0,-2 0 0 16,0-2-2-16,-1-2-3 0,-1 0 2 0,0 0-1 15,-3-2-1-15,1-2 3 0,-2 0 6 16,-4-2 1-16,0 0 0 0,-3-1 3 16,-3 0-7-16,0-2-2 0,-4 0 1 0,0-1 0 15,-2-2-4-15,-2 5 5 0,-4 0 1 16,-2-4 5-16,0 4-1 0,-4-3-1 15,0 1-4-15,-2-1 1 0,-4 1 0 0,-2-2-4 16,-2 0 0-16,0 0-2 0,-4 0-1 16,0 1-2-16,-3 3 0 0,-1-3-4 15,0 3-5-15,-4 1 3 0,-1 0-1 0,-5 0-2 16,-4-2 1-16,2 5 2 0,-3-2-5 16,3 8 1-16,-2-2-1 0,0 1-1 15,0 4 3-15,-2-2-3 0,0 1-1 0,-2 5 0 16,0-3-1-16,-3 3 2 0,6 0 0 15,-3 4-1-15,0-1-1 0,6 3-1 16,-2-2-6-16,-3 4-7 0,6 1-11 16,-1-2-12-16,0 2-16 0,1 2-16 0,1-1-19 15,2 4-26-15,2 1-33 0,0 0-36 16,-2 1-40-16,3 0-465 0,1 1 235 0,4 2 155 16</inkml:trace>
  <inkml:trace contextRef="#ctx0" brushRef="#br0" timeOffset="279169.0473">9106 2419 4 0,'0'0'33'0,"-4"4"-3"16,4-4-3-16,-8 2-5 0,8-2 0 0,-6 3-3 16,6-3 0-16,-6 3-2 0,6-3-2 15,-8 3-1-15,3-1-1 0,5-2 4 16,-6 2-1-16,6-2 0 0,-4 4 1 0,4-4 4 15,0 0-3-15,0 0 2 0,0 0 0 16,0 0 0-16,0 0-2 0,27-4-3 16,-14 2 3-16,0 0-5 0,3 0 0 0,2 1 1 15,-1-2-3-15,-1 2-2 0,0-1 3 16,-4 2-5-16,0-2-1 0,0 0-4 16,-2 0 2-16,0 2-1 0,-1 0 2 15,-9 0 0-15,13 0-1 0,-13 0 0 0,0 0 2 16,8 4-2-16,-8-4 3 0,0 0-2 15,-17 11 0-15,4-5 2 0,-1 0-2 0,-2 1 1 16,0-1-5-16,-1 2 8 0,0-1-4 16,0-1 0-16,0 2-3 0,4-1 2 15,-1-1-1-15,1-3-1 0,2 3 0 16,1-2-1-16,1 1 2 0,1-3-6 0,-1 3 3 16,3-4 1-16,-1 1 2 0,1 2-4 15,0-2 1-15,2 2-1 0,4-4 1 16,-10 5 1-16,10-5 1 0,-8 2-1 15,4 1-2-15,4-3 2 0,0 0 0 0,-10 3-1 16,10-3 0-16,-4 2 0 0,4-2 0 16,-6 3 2-16,6-3-2 0,-7 3 2 0,7-3-2 15,-6 3 7-15,6-3-3 0,-13 1-2 16,6 1 0-16,-1-2-1 0,8 0 1 16,-21 0 0-16,8 0 1 0,1 0 1 15,-1 0 1-15,-2 0 5 0,4-2 3 0,-1 2-2 16,1 0 3-16,11 0-2 0,-17 0 3 15,9-1-5-15,2-2-1 0,6 3 0 16,0 0-2-16,2-8 0 0,-2 8 0 16,16-7-2-16,0 3-3 0,0 1 4 0,3-3 1 15,3 1-3-15,0-1-1 0,2 1-1 16,4 2 4-16,-5-2-1 0,-1 1-8 16,-2 1 5-16,-1 1-4 0,0-2 6 0,-2 3-2 15,-4-4-1-15,0 5 6 0,-3-1-4 16,-2-1 0-16,3-1 0 0,-2 2 1 15,-1 1-4-15,-1-2 1 0,-7 2 2 0,12-3 2 16,-12 3-6-16,13-1 2 0,-13 1-1 16,9 0 0-16,-9 0-2 0,10 4-1 15,-6-2 1-15,0 2-2 0,0 4 4 0,-2-1-1 16,3 2 2-16,-2 5-1 0,1 3 7 16,-2 2 5-16,0 6 5 0,0 2-3 15,0-1 2-15,-2 5 4 0,2-1 5 16,0 0 2-16,-2 4-2 0,2-3-3 0,0 0-3 15,0-1 4-15,-2-2 0 0,2-1-2 16,1 1-6-16,-1-6 1 0,-2 0-3 16,2-4 5-16,0-1-5 0,-2-2-4 0,2 1 3 15,-2-3 0-15,2-3-9 0,-2 1-9 16,0-1-3-16,0-3-29 0,0 1-20 16,0-5-21-16,0-3-19 0,-6 6-231 0,6-6 112 15,0 0 74-15</inkml:trace>
  <inkml:trace contextRef="#ctx0" brushRef="#br0" timeOffset="279431.5181">8968 2964 61 0,'0'0'55'0,"8"-10"0"16,5 7 2-16,7-4 2 0,2-2-4 15,14 0 1-15,9-3 1 0,8-3 4 16,19-2-5-16,1-2 0 0,6-2 1 0,6 0-2 15,-1 2 1-15,-1 0-6 0,-6 0 5 16,-6 1-9-16,-13 5-4 0,-14 4-1 16,-9-1 3-16,-5 3-5 0,-2 1 3 15,-3-1-5-15,-3 2-1 0,-6 2 5 0,1-3-15 16,-2 4 3-16,-2-2-15 0,-3 3-21 16,1 1-30-16,-2 0-44 0,-3 3-36 0,2 1-256 15,-2 4 127-15,5 0 83 16</inkml:trace>
  <inkml:trace contextRef="#ctx0" brushRef="#br0" timeOffset="282128.2708">17365 4474 79 0,'-2'-7'86'0,"0"3"-2"16,2 4-2-16,-4-7-3 0,2 1-9 16,-2 2 5-16,0-2 0 0,0 1-6 15,0-2-4-15,-2 0-6 0,0 0-2 0,-1 0-6 16,-3-2-2-16,1 2 6 0,-6 1-11 15,1-3-3-15,-2 0-3 0,0 3-6 16,-3-1-3-16,-3 4-2 0,4-3 1 0,-4 2 1 16,-1 2-10-16,0 1 3 0,0 1-11 15,-1 1 6-15,3 1-3 0,0 2 4 16,0-1-9-16,1 3 4 0,-2 1-2 0,0 2-4 16,5-1 1-16,2-1-5 0,1 0 6 15,-1 4-2-15,0-3 2 0,4 4-6 16,1-3 3-16,2 1-1 0,1 1-3 0,0-3-2 15,5 2 4-15,0-1 3 0,4 1-2 16,0-2-2-16,3-1 3 0,2 2 1 16,-1-3-4-16,2 2 0 0,2-4 0 15,2 2-3-15,0-3 3 0,1 1 1 0,-1-2-2 16,3-2 3-16,0 0 0 0,3 0 0 16,0-2 3-16,-1-1-4 0,2 0 5 15,-4 2-3-15,1-3 6 0,2-1 4 16,-4 2-4-16,-1-1 9 0,2 0 4 0,-4 0 0 15,-1 1 4-15,0-1-3 0,-1 0 5 16,0 0 4-16,-3 1-4 0,0-1 1 0,0 0-2 16,1 0 1-16,0 2-4 0,-3-2-2 15,0 0 4-15,2 3-1 0,-6 1-1 16,6-6-1-16,-1 4-1 0,-5 2-7 16,4-4 3-16,-4 4-2 0,0 0-2 0,8-4 2 15,-8 4-3-15,5-1-2 0,-5 1 0 16,0 0 1-16,0 0-2 0,6-4 1 0,-6 4-5 15,0 0 2-15,0 0-1 16,0 0-3-16,7-2 0 0,-7 2-1 0,0 0 0 16,0 0 1-16,0 0-3 0,0 0 2 15,0 0-2-15,0 0-7 0,0 0 7 0,0 0-3 16,6-2-4-16,-6 2 1 0,0 0 0 16,0 0 3-16,-2 17-1 0,-2-5 7 15,2-1 5-15,-5 6 1 0,0 4 0 0,1 1 3 16,-2 3-1-16,-3 0 1 0,1 8 2 15,-1-1-4-15,0 1 3 0,-1-1-1 16,1 1 0-16,0-2-17 0,3 2-1 0,0-6 2 16,-1-2 4-16,3 1 2 0,0-3 3 15,-1-1 1-15,0-4 3 0,3 0 0 16,-2-4 2-16,4 2-1 0,-4-5 4 16,2 2 3-16,0-3 0 0,2-2 0 0,-1-1-1 15,0 1 1-15,3-1-3 0,-2-1-1 16,0 2 0-16,0-4-3 0,0 2-1 0,2-6 0 15,0 7-3-15,0-7-14 0,-4 5-21 16,4-5-24-16,0 4-25 0,0-4-36 16,0 0-37-16,0 0-36 0,0 0-28 15,0 0-490-15,0 0 239 0,0 0 157 0</inkml:trace>
  <inkml:trace contextRef="#ctx0" brushRef="#br0" timeOffset="283515.13">23968 5099 100 0,'0'0'130'0,"0"0"4"15,26-3-6-15,-11-1-10 0,6 2-8 16,4-2 0-16,5 0-10 0,2 0-4 16,10 1-4-16,1-3-8 0,1 0-4 0,9 0-9 15,2 1-3-15,0-1-6 0,-2 1-1 16,-6-1 3-16,-1 0-5 0,-3 2-4 15,-1 1-6-15,-5-2-2 0,-5-1 1 0,-2 4-11 16,-3-1 2-16,1 0-3 0,-6 1-7 16,-4-2-1-16,-1 2-23 0,0-2-34 15,-2 2-53-15,-1-2-54 0,-4-2-474 16,-2-1 207-16,-8-4 137 0</inkml:trace>
  <inkml:trace contextRef="#ctx0" brushRef="#br0" timeOffset="284182.6946">10079 4673 92 0,'0'0'90'0,"9"-2"0"0,-9 2-2 16,0 0 0-16,0 0 0 0,6-2-3 15,-6 2-5-15,0 0 2 0,0 0-5 0,0 0-9 16,0 0 1-16,0 0-4 0,0 0-11 16,0 0-7-16,6-2-2 0,-6 2 0 15,0 0-8-15,0 0-5 0,0 0-7 16,0 0-12-16,0 0 1 0,0 0 1 0,0 0-11 16,0 0-15-16,0 0-24 0,0 0-29 15,0 0-31-15,0 0-309 0,0 0 137 0,18 0 91 16</inkml:trace>
  <inkml:trace contextRef="#ctx0" brushRef="#br0" timeOffset="294252.5368">24782 4825 2 0,'0'0'50'16,"10"-2"-7"-16,-10 2 0 0,0 0 0 16,0 0-6-16,0 0-2 0,0 0-4 15,0 0 2-15,0 0-1 0,0 0-5 16,0 0-4-16,0 0-3 0,0 0-2 0,0 0 1 15,0 0-4-15,0 0-2 0,0 0 0 16,0 0-5-16,0 0-4 0,0 0-6 0,0 0-17 16,0 0-25-16,0 0-107 0,0 0 51 15,8 2 34-15</inkml:trace>
  <inkml:trace contextRef="#ctx0" brushRef="#br0" timeOffset="296431.4054">8815 2583 41 0,'-6'-4'59'0,"6"4"-1"16,-6-3-1-16,6 3-8 0,-8-6-4 0,3 3 2 15,0 0-3-15,5 3 2 0,-12-6-11 16,8 5 2-16,0-5-1 0,-3 1 0 16,1 0-2-16,2 2 3 0,0-3-3 0,-1 0 4 15,1 1-4-15,-1 0 3 0,1 2-10 16,0-2 1-16,4 5 2 0,-6-7-11 16,4 5 5-16,-2-2-6 0,4 4-1 15,-6-4-8-15,6 4 0 0,0 0 5 16,0 0-6-16,-20 10-3 0,12-1 5 0,-1 2-8 15,-1 3 6-15,-1 3-5 0,0 1 2 16,1 1 0-16,0 2-3 0,-2 0 0 0,2 0 5 16,0-3 2-16,-1 3-8 0,0-2 3 15,1-2 7-15,3 0-6 0,1-4-2 16,0 0 2-16,2 0 3 0,-3-4-4 16,3-1 5-16,1 2-2 0,-1-3-1 0,4 1 3 15,2-2 2-15,3 0 1 0,2-1-5 16,1-1 3-16,4-2-1 0,1-1 2 15,4 2-1-15,2-2-6 0,3-1 0 16,-2 0 1-16,2 0-2 0,-1-1 0 0,0 1-2 16,0-3 2-16,-2 3 0 0,0-1-2 15,-2 1-3-15,-2-2 0 0,-2 2-6 0,-5 0-1 16,5-2-2-16,-4 2-10 0,-1-2-11 16,0 0-20-16,-1 0-11 0,-3-2-13 15,-4 4-10-15,4-7-211 0,-4 3 101 16,0 4 67-16</inkml:trace>
  <inkml:trace contextRef="#ctx0" brushRef="#br0" timeOffset="296699.7513">8735 2659 29 0,'-5'-7'44'0,"3"1"8"16,-2-2-4-16,2 2 5 0,0 2 0 16,0-1-8-16,0 1-3 0,2 4-6 0,-4-6-3 15,4 6 0-15,0 0 1 0,0 0 9 16,0 0 5-16,4 25 2 0,-2-10-2 15,0 2 6-15,-2 2-5 0,2 2-1 0,2 4-4 16,-2 3 3-16,0 0-2 0,1 0-3 16,-1 1-2-16,0-1-8 0,0 0 1 15,3 0-2-15,-3-2-8 0,0-1 2 0,0-1-2 16,0-4-5-16,0-1 2 0,0-2-1 16,0 0-5-1,0-3-9-15,1-1-14 0,-3-1-7 0,2-2-14 0,-2 0-18 0,2-3-18 16,-2 1-28-16,0-2-260 0,0-6 120 15,-2 6 80-15</inkml:trace>
  <inkml:trace contextRef="#ctx0" brushRef="#br0" timeOffset="297580.056">8076 2710 18 0,'0'0'127'0,"0"0"5"0,36-9-13 15,-8 3-12-15,15-3-15 0,11-1-2 16,25-1-4-16,8-5-6 0,0 3-8 0,2 0 1 16,-1-3-2-16,-1 3-5 0,-8 0 1 15,-18 3-1-15,-11 5-2 0,-11-1 9 16,-9 3 13-16,-3-3 13 0,-6 1-5 0,-8 4-10 15,-11 0-13-15,-2 1-8 0,-28 5-6 16,-15 4-5-16,-36 9-8 0,-8 4 2 16,-26 11-6-16,-6 3-6 0,2-1-2 0,0 2-4 15,7-5 2-15,28-3-2 0,7-4-2 16,23-8-7-16,11 0 0 0,13-2-1 16,14-3-1-16,10-2 2 0,12 1-2 0,14-2-2 15,15-2-3-15,21 2-2 0,29-3 1 16,6-3-1-16,6-3-3 0,2-2-3 0,1-2-1 15,0-4 3-15,-5 1-1 0,-10-3-4 16,-19 2 9-16,-20 1 1 0,-7 0 8 16,-14 1 1-16,-6-2-5 0,-10 3-1 15,-11-1-3-15,0 6 3 0,-36 0-1 0,-7 4 4 16,-18 5 1-16,-26 7 0 0,-2 2-1 16,5-1-4-16,7 0-1 0,22-7-4 15,13 2-5-15,14-2 1 0,10-3-25 0,11-1-36 16,9-3-46-16,-2-3-91 0,32-3-613 15,-1-9 274-15,2-2 182 0</inkml:trace>
  <inkml:trace contextRef="#ctx0" brushRef="#br0" timeOffset="298435.6866">5918 2521 23 0,'-3'-8'263'0,"1"-1"-11"0,0 4-16 0,0 0-18 16,-2-1-27-16,2 1-14 0,2 5-18 0,-11 0-11 15,3 6-13-15,0 4-11 0,-4 4-11 16,2 0-7-16,-4 5-11 0,0 1-7 15,4 1-9-15,0 2-8 0,1-1-4 0,1-1-9 16,4 0-5-16,1-1-2 0,3 0-5 16,7-1-2-16,3 0-2 0,5 0-4 15,11 1-2-15,3-4-3 0,5-2-4 0,12-1-3 16,-3-3-8-16,-1-5-16 0,2 1-29 16,-1-4-32-16,-5-2-30 0,0-4-37 15,0 0-42-15,-7-1-44 0,-5-5-584 16,-2 1 271-16,-7-3 178 0</inkml:trace>
  <inkml:trace contextRef="#ctx0" brushRef="#br0" timeOffset="298661.9547">6127 2541 146 0,'-8'-3'173'0,"1"-2"-16"0,3 5-9 16,4 0-8-16,-8 6 3 0,2 4-4 0,3-1-6 15,-1 9 1-15,0 0-3 0,4 3-8 16,-3 6 1-16,1 4-9 0,2-2-10 15,0 7-10-15,0 2-8 0,0 1-8 0,0 3-8 16,0 0-5-16,2-2-9 0,-4 0-5 16,2-6-2-16,0-1-8 0,-2-1-14 15,0-2-12-15,2-3-22 0,-2-2-27 0,2-3-30 16,0-4-38-16,2 1-30 0,-2-6-46 16,0-3-518-16,0-2 236 0,2-6 156 15</inkml:trace>
  <inkml:trace contextRef="#ctx0" brushRef="#br0" timeOffset="299082.8596">6353 2558 25 0,'0'0'213'15,"-16"12"-5"-15,5-5-13 0,1 3-18 16,-1 3-10-16,2 0-16 0,1 1-10 15,2 1-13-15,0 0-11 0,4 2-11 16,2-2-6-16,4 3-5 0,2-4-8 0,4 4-9 16,5-5-9-16,2 4-4 0,4-7-8 15,1 0-12-15,1-1-21 0,-2-1-25 16,0-4-27-16,1-2-21 0,-2-4-18 0,2 2-14 16,-3-4-11-16,-3-2-1 0,-2-2 0 15,-2-1 6-15,-2-1 7 0,-1 0 11 16,-4-2 11-16,1 2 20 0,-4-2 15 0,0 3 32 15,-2-1 11-15,2 2 19 0,-2 0 6 16,0 0 9-16,2 2-6 0,-2 2-3 16,0 4 3-16,0 0 4 0,0 0 10 0,0 0-1 15,-6 19-2-15,4-6 2 0,2 5-3 16,-2 0-5-16,2 2-3 0,0 3-3 16,0 3-7-16,-2 1-1 0,2 0-3 0,0 0-7 15,0-1-8-15,0-5-19 0,0 2-24 16,-2-4-39-16,4-2-43 0,-2-1-52 15,0-5-533-15,-2-4 235 0,2-1 154 16</inkml:trace>
  <inkml:trace contextRef="#ctx0" brushRef="#br0" timeOffset="299335.3265">6758 2383 14 0,'15'-6'170'16,"-1"5"-8"-16,4-2-10 0,-4 6 3 16,1 0-4-16,0 5-9 0,-2-1-6 0,3 6-2 15,-2 7 9-15,-4 1-3 0,0 4-9 16,-3 1-8-16,-3 7-10 0,-2-2-13 16,-2 2-9-16,2 5-9 0,-2-5-10 15,-2 1-13-15,2-2-19 0,-2 1-35 0,0-3-41 16,0-3-41-16,2-1-49 0,0-5-54 15,-2-2-465-15,0-1 219 0,-3-5 145 0</inkml:trace>
  <inkml:trace contextRef="#ctx0" brushRef="#br0" timeOffset="299478.2532">6747 2867 24 0,'-4'-6'218'15,"2"-2"-12"-15,4 1-15 0,6-1-17 16,4 1-17-16,2-3-18 0,5 1-16 15,4-3-27-15,0 3-42 0,9-3-58 0,2 2-81 16,-2-5-355-16,-1 2 149 0,-1-1 99 16</inkml:trace>
  <inkml:trace contextRef="#ctx0" brushRef="#br0" timeOffset="300344.1806">16994 907 7 0,'0'0'47'0,"2"4"-7"0,-2-4-3 0,0 0-5 15,0 0 1-15,0 0-6 0,0 0-5 16,0 0-3-16,0 0-7 0,0 0-11 0,0 0-14 15,0 0-10-15,0 0-59 0,0 6 27 16,0-6 19-16</inkml:trace>
  <inkml:trace contextRef="#ctx0" brushRef="#br0" timeOffset="304542.99">8081 5623 24 0,'5'-12'197'0,"-1"4"-5"0,-2 0-4 16,0 2-4-16,0 1-7 0,-2 0-9 0,0 5-13 16,0 0-14-16,0 0-11 0,0 0-2 15,-36 21 3-15,0 8 5 0,-45 30-3 16,-12 10-3-16,-10 5-6 0,-10 12-3 16,-23 25-10-16,27-22-1 0,0 4 7 15,4 0-14-15,0-2 0 0,4-1-1 0,6-6-14 16,4-4-7-16,7-6-8 0,5-7-8 15,18-14-5-15,4-3-3 0,4-6-8 0,4-2-7 16,12-11 0-16,5-5-4 0,8-5-8 16,1-2-2-16,5-4-15 0,2-2-16 15,4-1-15-15,-2 0-30 0,6-5-38 0,0-1-47 16,3-3-46-16,5-1-34 0,0-2-33 16,15-5-29-16,7-3-599 0,0-5 297 15,10-3 196-15</inkml:trace>
  <inkml:trace contextRef="#ctx0" brushRef="#br0" timeOffset="304914.2786">8824 5760 171 0,'-3'-9'257'0,"1"1"-25"0,0 1-31 0,0 3-21 15,2 4-18-15,0 0-14 0,0 0-8 16,0 17 3-16,0 1-4 0,4 12 0 16,-2 8-4-16,3 11 1 0,-1 9-6 15,1 22-1-15,-3 7-7 0,0 2-3 0,-2 5-7 16,0 3-5-16,-2-4-17 0,2-2-4 15,-2-1 3-15,0-8-19 0,2-14-6 0,2-9-5 16,-2-4-6-16,2-4-7 0,-2-7-4 16,2-5-2-16,0 0-5 0,0-9-18 15,0-3-21-15,0-2-23 0,0-4-32 16,0-5-42-16,0 0-53 0,1-2-60 16,1-7-47-16,0-2-682 0,0-3 320 0,-4-2 212 15</inkml:trace>
  <inkml:trace contextRef="#ctx0" brushRef="#br0" timeOffset="305285.2508">9506 5811 230 0,'0'-5'220'0,"2"-1"-23"16,-2 6-18-16,0 0-5 0,0 0-7 15,16 22-7-15,-5-2-5 0,4 9-8 0,6 9-7 16,9 20-2-16,2 10-2 0,3 0-17 16,1 7-9-16,11 16-2 0,-3 3-5 15,0-3-4-15,1-3-6 0,-9-14 2 16,0-4-11-16,0-3-3 0,-1-4-9 0,-4-4-6 15,1-6-5-15,-9-9-3 0,-2-10-7 16,-4-5 0-16,0-3-9 0,-4-5-7 16,-1 0-4-16,1-2-7 0,-2-1-17 0,-3-5-18 15,0 0-29-15,-2-3-46 0,2-2-51 16,-2-6-43-16,-2 3-38 0,-4-5-42 16,0 0-591-16,10-13 290 0,-8 1 190 0</inkml:trace>
  <inkml:trace contextRef="#ctx0" brushRef="#br0" timeOffset="305620.2466">10627 5804 9 0,'4'-7'235'15,"-2"2"-21"-15,4 4-15 0,-6 1 3 16,26 9-16-16,-4 7-6 0,9 9-18 0,20 16-12 16,0 11-4-16,4 3-5 0,12 19-12 15,4 6 3-15,3 6-9 0,1 6-8 16,4 4-9-16,0 2 4 0,3-4-14 16,1-1-1-16,2-10-5 0,-6-2-4 0,0-5 0 15,-3-12-12-15,-19-10-6 0,-4-7-6 16,-5-3-2-16,-9-13-2 0,-11-7-8 0,-6-5-5 15,-4-3-3-15,0-3-7 0,-2 0-19 16,-4-3-34-16,1-6-47 0,-3-3-76 16,-1 2-93-16,0-6-801 0,-9 3 351 15,4-13 233-15</inkml:trace>
  <inkml:trace contextRef="#ctx0" brushRef="#br0" timeOffset="317005.3775">5327 7155 110 0,'-44'2'135'0,"-1"4"-3"0,1-1-1 0,-7 6-2 15,-4 2-8-15,-21 11-9 0,-7 2-4 0,-16 13-3 16,2 4-7-16,-2 12-5 0,9 8-1 15,3 10-6-15,11 4-3 0,8 9-3 16,7 3-4-16,15 1-3 0,11-13-6 16,10 0 2-16,10 0-5 0,11-12-2 0,6-7-4 15,10 16 0-15,21-6-1 0,9-1-1 16,32 4-4-16,9-9 0 0,14-8-5 0,9-7-4 16,10-8-5-16,5-7-2 0,5-10-7 15,6-8-2-15,-13-12 0 0,28-6-4 16,10-8-2-16,5-7-4 0,0-5 1 15,-3-6 2-15,-7-7 5 0,-7-7 9 16,-10-6 5-16,-11-6-1 0,-7-11-4 0,-11-7-1 16,-13-9 0-16,-11-2 1 0,-14-5-3 0,-17-3-5 15,-13 0-3-15,-19 15-1 16,-10 0 0-16,-18 0-7 0,-8 2-1 0,-13 6-1 16,-12 2-1-16,-21-7-4 0,-16 7 0 15,-16 7-3-15,-14 6-3 0,-12 7 0 16,-8 8-2-16,-5 8-5 0,1 10-2 0,-5 5-11 15,-1 15-9-15,-4 4-10 0,4 12-11 16,1 3-17-16,7 12-17 0,8 2-19 16,9 6-33-16,10 3-18 0,13 5-29 0,22-6-11 15,7 5-532-15,9 2 246 0,6-2 162 16</inkml:trace>
  <inkml:trace contextRef="#ctx0" brushRef="#br0" timeOffset="317435.2279">4694 7847 50 0,'2'-4'149'0,"-2"4"-11"0,0 0 0 15,5 18-6-15,-3-1-2 0,0 1-3 0,2 5-9 16,-2 5-7-16,0 1 2 0,0 3-6 15,0 1-10-15,0 0-9 0,0-3-12 16,0 0-1-16,1-3-6 0,0-3-8 16,-3-2 5-16,2-5 15 0,0-3 6 0,-2-3-1 15,2-9-9-15,-2-2-12 0,0 0-14 16,0 0 1-16,0-37-2 0,2 12-6 0,0-5-6 16,0-10-4-16,4-11-7 0,0 1-1 15,1-7-3-15,4 3-2 0,-1 4-5 16,3 3-1-16,-1 5-1 0,1 4-1 15,-2 7-4-15,1 1-1 0,1 8 0 16,2 3-2-16,-2 1 1 0,1 11-1 0,2 3 0 16,0 8-2-16,2 3 1 0,-2 8-3 15,3 9 4-15,-2 6 1 0,2 8-1 16,-1 3-6-16,-2 5-15 0,1 3-17 16,-2-2-22-16,-3-1-21 0,1 1-23 0,-3-4-25 15,0-4-33-15,-6-3-23 0,-4-7-506 0,-4-1 233 16,-3-3 154-16</inkml:trace>
  <inkml:trace contextRef="#ctx0" brushRef="#br0" timeOffset="317613.2808">4755 8024 47 0,'30'-14'119'0,"2"3"-6"0,-3 1-13 0,3-1-4 16,0 3-12-16,5 1-10 0,-2-1-9 15,-3 4-9-15,-2 0-29 0,-1 0-29 0,-1 1-21 16,-7 1-12-16,0 2-35 16,-4-2-152-16,-2 0 76 0,-3 2 49 0</inkml:trace>
  <inkml:trace contextRef="#ctx0" brushRef="#br0" timeOffset="318124.1223">5236 7917 18 0,'0'0'29'0,"6"-4"-1"0,0 2-2 0,-6 2 2 15,16-2 7-15,-8 2 5 0,3 2 0 16,1 0 1-16,5 2-2 0,-2 0 1 0,5 3-1 15,-4 1-2-15,3 2-3 0,0 3 4 16,0 0 1-16,-1 4-4 0,-4-2 3 16,-2 3-2-16,2 1 4 0,-6-4 10 15,-2 1 6-15,-4-3 18 0,0-2 12 16,-2 0 10-16,-2-3 2 0,0-1-1 0,-4-3-1 16,2-2-6-16,4-2-4 0,0 0-9 15,-20-7-5-15,18-1-11 0,0-1-7 0,0-4-10 16,6-2-10-16,0-1-26 0,8-3-20 15,-2-3-29-15,5 6-22 0,1-2-14 16,2 3-32-16,2 2-8 0,4 3 2 16,-1 1 3-16,-1 3 5 0,-2 1 11 0,2 3 8 15,-1-2 8-15,-4 2 10 0,-4 0 8 16,1 2 16-16,-3-2 20 0,-4 2 21 16,-7 0 8-16,8 2 14 0,-8-2 15 0,0 0 5 15,0 0 5-15,-24 11 1 0,14-5 2 16,-3 2 6-16,1 1-7 0,1 1-6 15,-2-1 2-15,5 3 1 0,-2-3-6 0,2 3-6 16,2-1-2-16,2-1 0 0,0-2-8 16,2 1 8-16,4-3-2 0,0-3-4 15,-2-3-1-15,12-1 4 0,0-4-7 0,0-3 1 16,3 0-6-16,2-2-4 0,-2-2 2 16,1 1-4-16,0 1 5 0,-2 1-6 15,-1 0 4-15,-2 1-2 0,-3 2 2 16,1 0-1-16,-3 1-6 0,2 3 1 0,-2 0-3 15,3 2 5-15,-9 0-11 0,15 5-2 16,-7 1-19-16,0 0-27 0,2 0-21 16,0 0-12-16,3-1-20 0,1 1-270 15,4-2 129-15,2-1 84 0</inkml:trace>
  <inkml:trace contextRef="#ctx0" brushRef="#br0" timeOffset="318460.3876">6294 7934 56 0,'9'-7'48'0,"-7"1"12"0,-2 0 6 16,-4 0 1-16,-3 3 2 0,-1-1 1 15,-2 2 3-15,-6 2-7 0,0 0-4 16,-4 4-4-16,-1-2-7 0,3 3-6 0,-4 5-3 16,4-1-1-16,-2 3-1 0,3 1-12 15,7-1 2-15,-1 1-1 0,4-2-9 16,3-1 0-16,2-3 4 0,4-1-1 0,2-4-7 16,-4-2 1-16,22-6 5 0,-5-5 0 15,-1-5-6-15,6-4 8 0,1-5-7 16,0-7-2-16,1-5 7 0,-1-3 6 0,1-1-8 15,-4-1 3-15,-1-2-7 0,-1 3 10 16,-4 2 8-16,-1 6 9 0,0 1 5 16,-5 7 6-16,0 2 3 0,1 4-10 0,-2 4-4 15,-3 6 0-15,0 4-5 0,0 5-3 16,-4 0 1-16,7 20-7 0,-5 1 0 16,2 7-3-16,0 9 1 0,4 2-4 15,1 9-8-15,2 4-21 0,1-5-25 16,10 19-33-16,-4-13-30 0,1-8-24 0,3-5-28 15,3-4-378-15,0-4 178 0,5-3 118 16</inkml:trace>
  <inkml:trace contextRef="#ctx0" brushRef="#br0" timeOffset="319022.8875">8617 7372 150 0,'-51'-2'181'16,"2"4"-1"-16,2 2-2 0,-6 3-5 0,-4 7-2 15,-21 8-5-15,-5 8-4 0,-16 15-9 16,4 7-10-16,0 6-10 0,6 6-8 16,10 8-7-16,9 4-8 0,11 7-7 15,21-14-7-15,8 1-6 0,9 3-5 16,15-12-8-16,10-5-5 0,13 15-6 0,13-3-6 16,8-6-4-16,13 0-6 0,3-7-3 15,21 6-4-15,-8-18-3 0,5-5-4 0,5-5-6 16,1-5-1-16,4-5-3 0,7-6 0 15,5-7-4-15,3-5-1 0,2-2-4 16,5-9-1-16,0 0 8 0,-1-6 10 16,14-12 6-16,-3-3 3 0,-25 1-5 0,11-14-3 15,-22 2-1-15,8-12-3 0,-9-9-6 16,-20 3-4-16,-9-6-2 0,-7-7-2 0,-13 0-2 16,-8-5-3-16,-10-2 1 0,-10 10-3 15,-14-9-5-15,-7 5 5 0,-11 3 0 16,-12 4-4-16,-13 6 7 0,-19-4-11 15,5 17 3-15,-4 4-6 0,-4 6 2 0,1 11-4 16,-5 6-6-16,4 3-13 0,8 7-14 16,12 7-19-16,8 0-30 0,-4 4-39 0,2 2-44 15,7 5-37-15,1 4-40 0,3 4-29 16,2 2-572-16,1-2 288 0,7-1 189 16</inkml:trace>
  <inkml:trace contextRef="#ctx0" brushRef="#br0" timeOffset="323490.3451">8104 8313 165 0,'2'-7'249'0,"-2"0"-15"0,0 1-17 0,2 0-22 16,-2 6-18-16,2-5-14 0,-2 5 11 15,0 0-2-15,9 19-10 0,-7-2-7 16,3-1-14-16,1 5-9 0,-2 2-11 0,0 2-10 16,0 1-8-16,1 1-7 0,-1-2-9 15,0-2-8-15,-2-2-1 0,0-4-4 16,2 0 9-16,-2-4 16 0,-2-2 19 15,0-1-2-15,0-6-13 0,0-4-9 0,0 0-11 16,0 0-10-16,-8-29-3 0,4 10-10 16,2-8-7-16,-2-8-7 0,2-8-7 0,-1-2-3 15,6-11-8-15,-1 1-2 0,4-4-2 16,0 4-3-16,3 0-3 0,4 2-4 16,-1 3-2-16,1 4 2 0,2 4-11 0,-1 8-1 15,1 3-7-15,0 3-12 0,0 3-10 16,1 6-16-16,2 0-13 0,-1 8-14 15,-2 1-24-15,2 2-25 0,-5 7-31 16,4 5-27-16,-4 1-35 0,0 8-29 16,-5 3-51-16,-5 3-666 0,-4 4 325 0,-5 4 216 15</inkml:trace>
  <inkml:trace contextRef="#ctx0" brushRef="#br0" timeOffset="323657.8966">8047 8318 131 0,'-13'8'151'16,"7"-2"7"-16,2-2 7 0,4-2-4 0,0-2 2 15,0 0-2-15,27-4-8 0,-8 1-11 16,5-6-8-16,5 2-14 0,5-4-11 0,6 1-14 16,0-2-4-16,7 2-13 0,-1-5-24 15,-5 7-34-15,-5-4-32 0,0 4-43 16,0 1-45-16,-9 1-71 0,-1 0-424 16,-3 0 202-16,-2 1 134 0</inkml:trace>
  <inkml:trace contextRef="#ctx0" brushRef="#br0" timeOffset="324310.2886">10158 7542 58 0,'-12'-6'172'0,"-2"2"-5"0,-3 4-4 15,-2 0-5-15,-2 6 1 0,-3 3 1 16,-3 5-3-16,-2 4 1 0,-1 7-4 0,-2 6 0 16,3 3-3-16,-1 4-7 0,-5 13-8 15,11-3-4-15,4-1-9 0,-1 17-6 16,7-11-8-16,5-1-6 0,7 0-8 16,4-7-7-16,2 6-5 0,15 16-7 0,6-4-9 15,9-6-2-15,9-2-4 0,3-5-1 16,5-5-14-16,3-6-2 0,2-5-4 0,5-4-6 15,-3-11 0-15,-5-5 1 0,4-3-7 16,2-5-1-16,5-4-3 0,-5-4-4 16,3-4-2-16,-3-2-1 0,15-9 3 15,-15 0 2-15,2-7 7 0,1-7 0 0,-9-5 1 16,-5-3 1-16,1-8 1 0,-3-8-6 16,1-6-2-16,-7-7 1 0,-8-1-10 0,-5-7 4 15,-7-2-2-15,-8-1-3 0,-10 11-8 16,-8-10 7-16,-8 3-5 0,-10 3-1 15,-12 4-1-15,-9 4-2 0,-10 7-8 0,-25-6 6 16,-3 10-4-16,6 15 2 0,-4 7-2 16,-2 7 0-16,1 4 3 0,-1 10 0 15,16 4-7-15,7 6-13 0,3 2-5 16,2 5-22-16,4 4-17 0,5 3-20 0,6 4-28 16,1 0-27-16,9 3-33 0,6 2-26 15,2 4-26-15,1-1-45 0,2 4-637 0,2-2 308 16,3 3 203-16</inkml:trace>
  <inkml:trace contextRef="#ctx0" brushRef="#br0" timeOffset="328182.1286">10166 8107 186 0,'0'0'201'16,"0"19"-8"-16,0-7-7 0,-2 7-7 16,0 0-6-16,2 4-5 0,-2 3-10 0,-2 3-8 15,1-1-9-15,1 2-6 0,-3-2-12 16,3-1-7-16,-2-1-10 0,2-5 4 16,-2-4 1-16,2 1 3 0,-2-1 17 0,2-8 10 15,-2-2-13-15,2-2-11 0,2-5-7 16,0 0-12-16,-16-19-4 0,10 2-6 15,0-6-9-15,2-6-8 0,-1-7-11 16,5-6-7-16,0-3-6 0,5-6-9 0,1 2-3 16,4-2-6-16,1 2-3 0,4 5-2 15,1 1-4-15,6 7-6 0,-1 5 3 0,1 5-8 16,2 4-4-16,2 2 0 0,2 7 1 16,-5 3-9-16,3 4 4 0,-4 5 2 15,-2 5-8-15,-1 0 3 0,-5 5 0 16,0 4-3-16,-8 2 6 0,-2 2 0 0,-6 3 2 15,-4 1 4-15,-8 3-5 0,-2 1-2 16,-3 2 1-16,-3-2 2 0,2-3 1 0,-4 2 3 16,5-5-7-16,0-3-2 0,4 0 1 15,3-3-1-15,0-2-2 0,2 3-3 16,4-3 13-16,4 0-6 0,2 1-1 16,2 1 3-16,6 1 0 0,0-1 3 0,6 0-2 15,0 0 1-15,5 3-4 0,1-2 0 16,0 0 1-16,2-2-7 0,-1 1-24 0,-2-2-23 15,0-1-20-15,0 0-30 0,-2-3-27 16,-3 1-18-16,4-4-27 0,-6 0-10 16,1-1-12-16,2-3-15 0,-4-1-3 0,1-4 9 15,-2-2 10-15,2-2 17 0,-4-3 17 16,0-3 18-16,1 0 22 0,-3-3 30 16,3-1 25-16,-3 3 28 0,1-2 25 15,-1 2 39-15,-2 2 23 0,0 0 24 0,0 3 14 16,-2 0 4-16,0 1-8 0,2 2-7 15,-4 2-8-15,2 1-1 0,-2 5-4 0,6-2-1 16,-6 2-3-16,0 0 2 0,6 17-6 16,-2-9-4-16,2 3-6 0,-2 3-2 15,5-2-5-15,-3 1-2 0,5 4-6 16,-3-4-13-16,3 0-24 0,-3-1-28 0,0-2-26 16,4-1-27-16,-4 0-22 0,2-2-28 15,-4-1-42-15,1-3-432 0,0-3 208 0,-7 0 138 16</inkml:trace>
  <inkml:trace contextRef="#ctx0" brushRef="#br0" timeOffset="328334.7233">10663 7934 34 0,'-2'-9'219'0,"-2"1"-12"0,2 2-8 16,0 1-18-16,2 5-21 0,-2-10-17 15,2 7-15-15,0 3-16 0,4-8-30 0,-2 4-37 16,-2 4-35-16,6-2-55 0,-6 2-63 15,0 0-357-15,11 0 158 0,-11 0 104 0</inkml:trace>
  <inkml:trace contextRef="#ctx0" brushRef="#br0" timeOffset="331647.3214">12408 7475 60 0,'-20'6'160'15,"-2"5"3"-15,-11 6 0 0,-3 10 1 0,-12 15-1 16,1 5-3-16,-1 9-3 0,1 5-7 16,5 7-5-16,-7 18-4 0,15-10-3 15,4 2-6-15,9 2-8 0,4 0-8 16,4 1-8-16,13 0-10 0,9-3-5 0,10-2-7 16,8-5-8-16,11-5-3 0,7-3-6 15,8-9-6-15,7-6-7 0,1-8-4 0,9-7-1 16,1-9-3-16,6-9 0 0,-5-9-2 15,-5-8 1-15,28-8 3 0,3-5 2 16,-2-8-1-16,13-10 6 0,-7-6-10 16,-7-7-3-16,-8-6-4 0,-9-6-5 0,-8-9-5 15,-7-8-6-15,-9-7-3 0,-21 8-2 16,-7-5-3-16,-12-2-4 0,-10-3-2 16,-12 1-3-16,-17 1-5 0,-26-7 1 0,-8 5 4 15,-18 7-8-15,-10 10 0 0,-8 11 1 16,-8 8-3-16,-8 10-1 0,0 8 2 15,12 11 2-15,-4 8-3 0,-2 5-2 0,-1 14 3 16,6 2-6-16,9 5-11 0,9 8-17 16,8 7-21-16,10 6-22 0,5 5-28 15,8 4-22-15,9 5-27 0,6 5-45 0,8 2-35 16,9-6-659-16,7-6 304 0,3-5 201 16</inkml:trace>
  <inkml:trace contextRef="#ctx0" brushRef="#br0" timeOffset="331997.8576">12109 8208 107 0,'0'0'183'0,"0"0"-12"0,-4 23-4 15,4-11-9-15,-2 5-10 0,2-1-11 16,0 5-6-16,2 0-13 0,0 3-5 15,4-2-12-15,3 2-7 0,1-2-4 0,3 0-4 16,2-3-2-16,3-2-1 0,4-4-1 16,1-1-8-16,3-4-5 0,-1-3 1 15,0-4-3-15,1-2-3 0,-1-4-1 16,1-2-6-16,-3-5-4 0,-2-1-6 0,-4-5-1 16,-5-1-13-16,0-3 1 0,-8-2-7 15,-6 1-3-15,-2-2-2 0,-10 0-5 0,-2 3-2 16,-5-1-1-16,-3 5-1 0,-2 0-12 15,1 8-13-15,0 2-21 0,-2 2-17 16,3 6-24-16,1 0-24 0,2 3-33 16,2 4-36-16,3 0-25 0,4-1-525 0,4 4 244 15,4-2 161-15</inkml:trace>
  <inkml:trace contextRef="#ctx0" brushRef="#br0" timeOffset="332254.6596">12613 8312 79 0,'21'10'86'16,"-4"2"-8"-16,-5 0-3 0,0 1-6 0,-4 0-6 15,-4-2 0-15,-2 1 2 0,-2 0 2 16,-4-1 17-16,0 2 23 0,-5-3 16 0,0-1 17 16,-3-3 9-16,1-2 8 0,3-4 4 15,-3-3-3-15,5-3-5 0,-1-1-12 16,5-5-11-16,2 0-11 0,2-5-10 0,5-3-11 15,3-2-12-15,5-3-11 0,4-2-10 16,3 0-28-16,0 1-42 0,2 1-49 16,-1 1-60-16,3 2-48 0,-3 4-63 15,-6 0-516-15,-4 1 252 0,-5 4 167 16</inkml:trace>
  <inkml:trace contextRef="#ctx0" brushRef="#br0" timeOffset="336990.9866">11736 6039 29 0,'-2'-4'217'0,"-2"0"-26"0,4 4-13 15,0 0-4-15,0 0-6 0,-15 17-9 16,11-5-4-16,0 5-3 0,0 2-12 16,-3 3-9-16,3 3-9 0,-1 2-16 0,1 3-4 15,0-1-7-15,0 5-8 0,-2 0-10 16,4-3-7-16,-2 0-7 0,2-4-17 15,-4 1-28-15,4-3-32 0,0-3-33 0,0-2-26 16,2-1-25-16,0-4-28 0,-2-2-35 16,2-3-506-16,4-5 227 0,-2-3 149 15</inkml:trace>
  <inkml:trace contextRef="#ctx0" brushRef="#br0" timeOffset="337250.3357">11956 6247 54 0,'0'0'178'16,"0"0"-4"-16,0 0-11 0,-6 14-4 16,8-4-11-16,2 1 2 0,4 3-8 0,4 3-3 15,0 2-5-15,7-2-14 0,3 6-7 16,3-1-9-16,-2 0-9 0,3 1-8 16,-1-2-11-16,-1-2 0 0,-6-2-11 0,0-2 0 15,-4 0-1-15,-3-2 4 0,-3 1 1 16,-4-1-4-16,-6-1-5 0,-4 1-9 15,-3-1-5-15,-5-4-3 0,-6 3-23 0,-2-2-33 16,-2 1-34-16,1-4-36 0,3 0-40 16,0-5-36-16,-2 1-70 0,3-4-477 15,0-2 240-15,4-4 159 0</inkml:trace>
  <inkml:trace contextRef="#ctx0" brushRef="#br0" timeOffset="337379.9838">12178 6247 41 0,'30'-6'91'16,"-4"0"-32"-16,-1 5-38 0,-1-4-94 15,-6 4 25-15,4-2 17 0</inkml:trace>
  <inkml:trace contextRef="#ctx0" brushRef="#br0" timeOffset="337541.5516">12594 6124 268 0,'4'-3'255'0,"0"-1"-19"0,-4 4-21 0,0 0-4 16,0 0 2-16,8 15-13 0,-5-4 0 16,-3 9-16-16,0 1-10 0,0 6-17 15,0 6-14-15,0 5-11 0,0 2-12 16,0 2-37-16,-3-2-51 0,1 3-68 0,0-4-76 16,0 1-76-16,-2-2-658 0,-2-4 288 15,2-7 189-15</inkml:trace>
  <inkml:trace contextRef="#ctx0" brushRef="#br0" timeOffset="341232.855">8170 6559 139 0,'0'0'173'0,"0"0"-6"0,0 0-13 16,11-8-13-16,-11 8 0 0,6-12-8 15,-6 7-4-15,2-5-8 0,-2 1-10 0,-2-3-8 16,0 3-8-16,-2-1-10 0,-5 1-9 15,-2 1-5-15,-1 1-8 0,-5 3-6 16,-5 2-7-16,0 4-6 0,-6 3-4 0,-4 5-7 16,3 3 1-16,-1 3-7 0,2 1-2 15,3 0 0-15,5 0-4 0,4 0-4 16,3 1 0-16,4-1-1 0,5-3-1 16,2 0-2-16,4-3-1 0,2 1 1 0,5-6 1 15,2 0-5-15,1-5 1 0,1-1 0 16,4-1 1-16,-2-4-1 0,0 0-1 0,2-3 3 15,-3 1 6-15,2-3 1 0,-4 2 4 16,0-1 3-16,1 1 1 0,-2 0-1 16,-2 2-2-16,-1 0-6 0,-2 4-5 15,0-3-1-15,1 5-8 0,-7 0 8 0,11 6-2 16,-7 1-1-16,0 4 1 0,0 0-2 16,-2 4 0-16,2 0-2 0,-2 4 1 15,3 0 0-15,-3 2 0 0,0 0-3 0,3 0-12 16,-3-2-15-16,0 2-19 0,2-2-26 15,-2 0-27-15,2-4-34 0,0 3-34 16,1-5-19-16,-1-5-510 0,2-1 235 0,2-1 156 16</inkml:trace>
  <inkml:trace contextRef="#ctx0" brushRef="#br0" timeOffset="341587.9144">8488 6486 164 0,'-2'-11'175'0,"-5"2"-15"16,0-1-10-16,-3 2-8 0,-1 2-12 0,1 5-12 16,-3 1-12-16,-4 1-9 0,3 4-8 15,-2 2-11-15,2 0-6 0,-1 3-9 0,0 1-9 16,4-1 0-16,1 1-5 0,2 3-5 16,-2-5-2-16,6 1-7 0,2-1 3 15,2-1-2-15,4-2 1 0,2-2-3 16,2-3 3-16,0 1-6 0,2-4 0 0,3-2-2 15,-2 1-4-15,4 1 1 0,-1-4-1 16,4 2 4-16,-6 2-2 0,1-2-3 0,0 4 1 16,-3 0 1-16,1 0 7 0,-1 6 13 15,-2 2 7-15,4 3 4 0,-10 4 4 16,4 9-1-16,-4 1-4 0,-2 3-5 16,0 4-2-16,2 8-9 0,-2 2 1 0,0-1-5 15,0 2-13-15,2-1-29 0,0 0-29 16,0-4-41-16,2-1-50 0,0 0-42 0,1-6-65 15,-3-5-537-15,3 1 262 0,-1-2 172 16</inkml:trace>
  <inkml:trace contextRef="#ctx0" brushRef="#br0" timeOffset="346472.2703">10431 6403 118 0,'0'0'162'16,"0"0"-17"-16,0 0-6 0,4-17-12 0,-4 10-19 15,-2 0-4-15,2-1-10 0,-4-1-11 16,-1-3-8-16,-2 1-2 0,-3 0-3 15,0-1-4-15,-7 0-8 0,-3 3-7 0,-2 0 0 16,-6 5-7-16,-4 0 3 0,-1 4 3 16,-6 4 0-16,-1 2 0 0,0 3-1 15,4-2-1-15,2 7-4 0,5 1-1 0,1 1-2 16,9-1-2-16,4 1-4 0,4 2-2 16,9 0-1-16,4-4 1 0,9 5-1 15,6-1-5-15,6 3-2 0,3-2-2 0,3-1-3 16,3 0-2-16,0 1-4 0,-3-1 1 15,1 1 0-15,-2 0-5 0,-4 1-1 16,0 2 3-16,-7-3-1 0,0-1-3 16,-6 1 2-16,-5 0 3 0,-4-2-1 0,-4 1 1 15,-4-2-3-15,-5 3-1 0,-4-4 5 16,-6 0 0-16,-1-2 8 0,0-6 4 0,-4 1 2 16,1-4 4-16,3-5 2 0,0-2-6 15,4-3 2-15,3-2-5 0,5-3-1 16,6-3-4-16,4 0-5 0,4-3 0 15,4-3-7-15,5 1 3 0,4 0 0 0,2-2-2 16,5-2-1-16,1 5-1 0,0-1-2 16,0 3-1-16,-3 4-2 0,-1 2-2 0,0 1-1 15,-2 3 2-15,-3 3-1 16,2 3 2-16,-4 3-1 0,-1 1 2 0,2 4-3 16,-2 3 3-16,-3 1 0 0,4 0-1 15,-4 0 1-15,2 1-3 0,-1 0 2 0,0-2 0 16,1 2 0-16,-1-3 1 0,4-1 0 15,0-3 4-15,1 0 0 0,4-4 2 16,-4-2 4-16,3-4 4 0,1-4 1 16,0-1 3-16,-2-3-2 0,-2-1 5 0,-3-4 3 15,0-2 2-15,-7 0-4 0,-1 0-1 16,-7-3-4-16,-3 1-3 0,-5-1-3 0,-5 3 0 16,-4 0-1-16,-1 3-2 0,-2 3-5 15,-2 2 4-15,1 4-6 0,-3 1-18 16,6 2-23-16,0 2-33 0,-1 2-36 15,2 5-42-15,4-1-39 0,-1 4-61 0,2 2-578 16,0-3 281-16,1 1 185 0</inkml:trace>
  <inkml:trace contextRef="#ctx0" brushRef="#br0" timeOffset="377940.8615">12806 8203 9 0,'0'0'34'0,"0"0"-4"0,0 0-3 16,0 0-2-16,0 0-1 0,0 0 0 16,0 0-2-16,0 0-1 0,0 0-3 0,0 0-1 15,0 0 2-15,0 0-6 0,0 0 0 16,0 0-4-16,0 0 2 0,0 0-2 0,0 0 1 15,0 0-2-15,0 0 1 0,0 0-1 16,0 0-1-16,0 0 1 0,0 0-2 16,0 0-2-16,0 0 0 0,0 0 0 15,0 0 0-15,0 0-2 0,0 0 1 0,0 0-3 16,0 0 2-16,0 0 0 0,0 0 2 16,0 0-2-16,0 0-1 0,0 0-1 0,0 0-5 15,0 0-7-15,0 0-12 0,0 0-103 16,0 0 43-16,0 0 29 0</inkml:trace>
  <inkml:trace contextRef="#ctx0" brushRef="#br0" timeOffset="542558.473">7472 9071 111 0,'-5'-3'172'0,"1"-2"-9"0,-1 2-16 0,5 3-14 15,-4-9-16-15,4 9-12 0,6-8-9 16,4 2-15-16,-2 0-3 0,4 1-5 16,-1-1-13-16,2 2-1 0,-1 4-11 15,1 0-3-15,0 2-4 0,-2 8-9 0,-1 0 2 16,0 9-3-16,-4 6-4 0,-6 3-1 16,-4 6-1-16,-6 5-1 0,-2 6 0 0,-6-4 3 15,-3 3 6-15,2-4-3 16,0-1 13-16,3-7 3 0,0-5-3 0,4-3-4 15,1 0-3-15,3-5 0 0,6-5 4 16,2-2 4-16,6-1 1 0,7-3-1 16,3-3-1-16,4-1-4 0,0-2-5 0,6-4-6 15,4 1 2-15,-1-2-3 0,3 0-4 16,-2-1-4-16,-3-2-18 0,-1 2-20 16,-5-1-21-16,-2 3-23 0,0-2-24 0,-5 2-37 15,0-2-59-15,-4-1-493 0,-4 0 230 16,-2-4 152-16</inkml:trace>
  <inkml:trace contextRef="#ctx0" brushRef="#br0" timeOffset="542935.4385">7958 9054 118 0,'7'-5'108'0,"1"0"-16"0,0 4-6 16,0 1-9-16,-8 0-7 0,14 4-3 16,-8 0 6-16,0 5-10 0,-2-1 5 15,1 3 0-15,-3-2 1 0,0 3 6 0,-2 1-9 16,2-1-5-16,-2 0 1 0,2 0-12 16,-2 0 6-16,5 1-9 0,-1 2-1 0,2-1-2 15,1-1 4-15,1 0 1 0,0 2 0 16,5-2-2-16,0 4 1 0,-1-3-2 15,1 2 5-15,-4-1 5 0,1-2 5 16,-1 2 6-16,-1 1 8 0,-4-3 7 0,-2 3-2 16,-2-1-2-16,-4 2-4 0,-2-2-8 15,-3 0-7-15,-3 2-4 0,-3-1-7 16,-4-3-5-16,-1-1-20 0,0 0-21 0,-1-5-24 16,1-1-28-16,4-5-28 0,-2 1-32 15,4-4-40-15,1-2-31 0,2-4-527 16,5 0 240-16,2-4 159 0</inkml:trace>
  <inkml:trace contextRef="#ctx0" brushRef="#br0" timeOffset="543239.2344">8294 9134 100 0,'2'-6'187'0,"-2"2"-8"15,0 4-15-15,-4-8-12 0,-2 5-14 0,6 3-11 16,-14 0-20-16,14 0-4 0,-22 6-15 15,12 1-10-15,-3-1-4 0,3 4-10 0,1-3-6 16,2 1-7-16,3 2-5 0,0-1-5 16,4 1-1-16,2-1-6 0,2-1-3 15,2-1-2-15,4-1 0 0,0 2-5 16,2-1-3-16,1-1 4 0,0 1-5 0,2 0 1 16,-1 4 2-16,0 2 3 0,-2 2 4 15,3 2 3-15,-5 2 5 0,1 5-5 16,-2-2 1-16,-3 5-5 0,2 0-4 15,-4-2 2-15,2 0-11 0,0 0-29 0,-2-1-40 16,0-2-43-16,0-2-49 0,0-5-53 16,-2-4-428-16,-2-1 213 0,2-5 140 0</inkml:trace>
  <inkml:trace contextRef="#ctx0" brushRef="#br0" timeOffset="544402.1555">9847 6297 116 0,'0'0'118'16,"0"0"-1"-16,2 6-20 0,-2-6-29 15,2 4-22-15,-2-4-24 0,4 4-27 16,-4-4-41-16,0 0-136 0,6 4 62 0,-6-4 41 16</inkml:trace>
  <inkml:trace contextRef="#ctx0" brushRef="#br0" timeOffset="545319.3576">10013 9016 174 0,'-6'2'182'0,"6"-2"-15"15,0 0-13-15,0 0-10 0,0 0-9 0,-2-11-16 16,2 11-8-16,8-12-11 16,0 5-5-16,2-1-12 0,2 2-5 0,1-1-11 15,2 1-4-15,-1 0-7 0,1 2-10 16,3 0 1-16,-6 4-6 0,4 2-5 0,0 2-5 16,-4 6-6-16,-1 3 3 0,-3 3-3 15,-1 6-2-15,-5 2 1 0,-2 7-5 16,-5 4-1-16,-3 3 2 0,0-2 0 15,-3 0 10-15,-1-1 2 0,0-2 10 0,4-5-2 16,2-4-1-16,0-1 2 0,4-4-1 16,2-2 5-16,4-3 0 0,4-5 0 0,5-1-5 15,4-3-7-15,2-3 0 0,4-2-5 16,0-2-4-16,7-1-9 0,-2-5-22 16,1 0-24-16,-1-1-32 0,-1 0-31 15,-1-1-24-15,-3 0-18 0,-2-1-13 0,-2 1-21 16,-2-3-488-16,-4 1 223 0,-5-1 148 15</inkml:trace>
  <inkml:trace contextRef="#ctx0" brushRef="#br0" timeOffset="545844.3088">10530 9074 5 0,'0'-12'140'0,"2"0"7"0,0 3 3 16,0-1-8-16,0 1-6 0,2 1-6 15,0 1-5-15,4 1-7 0,-2 0-9 16,4 0-5-16,-2 3-7 0,5 0-10 15,-2 3-5-15,2 3-7 0,-1 3-4 0,-2 3-2 16,2 0-2-16,-4 5 1 0,-4 0-4 16,0 4-1-16,-2 1 0 0,-2 2 2 0,-2-1 2 15,0 1-2-15,0-3-2 0,2 1-5 16,-2-4-5-16,0-1-7 0,4-1 0 16,0-1-3-16,2-5-7 0,7 2-1 15,0-4-6-15,1-4-1 0,5-1-14 0,1-3-13 16,0-1-13-16,6-2-13 0,-1-3-7 15,-2-1-4-15,0-1 2 0,-2-1 1 0,-2-1 6 16,0-1 1-16,-2 3 6 0,-4 1 8 16,-1 0 9-16,-2-2 12 0,-2 5 10 15,-1-1 6-15,-2 2 8 0,-3 2 3 16,0 4 4-16,0 0 2 0,0 0 0 0,0 0-1 16,-14 12-3-16,12-6-2 0,2 2-3 15,0 4-4-15,2-1-3 0,2 3 0 16,3-1-4-16,2-1-2 0,1 1-1 15,0-4-1-15,5 1-1 0,3-2-3 0,-2-3-1 16,2-3 1-16,0 0-2 0,2-4 2 16,-4-4 4-16,1 1 1 0,-2-5 2 0,-2-1 3 15,-3-3 1-15,-2-3-2 0,-5 0 0 16,-3 0 2-16,-5 0-2 0,-3-3-6 16,-6 1-2-16,-6 5 3 0,-5-3-7 0,-5 4-1 15,-2 3-5-15,-1 0-16 0,3 5-27 16,0 0-29-16,1 1-41 0,1 3-44 15,10 1-41-15,-2 0-44 0,1 0-651 0,4-2 302 16,5 2 199-16</inkml:trace>
  <inkml:trace contextRef="#ctx0" brushRef="#br0" timeOffset="546638.6169">11047 3148 57 0,'0'0'100'0,"0"0"-4"0,0-4-8 16,0 4-13-16,0 0-1 0,0 0-10 15,0-6-7-15,0 6-8 0,0 0-7 16,0 0-8-16,0 0-4 0,0 0-12 0,0 0-13 16,0 0-15-16,0 0-9 0,0 0-23 15,0 0-16-15,0 0-167 0,0 0 77 16,-7 22 50-16</inkml:trace>
  <inkml:trace contextRef="#ctx0" brushRef="#br0" timeOffset="547073.1506">11095 6363 36 0,'4'3'123'15,"-4"-3"-25"-15,5 4-27 0,-5-4-39 16,0 0-47-16,0 0-103 0,6 6 40 0,-6-6 27 15</inkml:trace>
  <inkml:trace contextRef="#ctx0" brushRef="#br0" timeOffset="548126.2938">12712 9043 58 0,'0'0'168'16,"0"0"-9"-16,0 0-9 0,0 0-12 0,0 0-13 15,0 0-12-15,0 0-7 0,0 0-8 16,0 0-5-16,0 0-10 0,17 1-9 15,-6-2-7-15,-1 2-7 0,6 5-6 0,-2 0-7 16,0 1-4-16,4 6-6 0,-6 4-5 16,1 2 2-16,-5 3-1 0,-3 7-9 0,-3 0 1 15,-7 8 2-15,-1 2 2 16,-6-3 7-16,-3 6 3 0,2-6 6 0,-2-4 3 16,5-3-2-16,2-4-2 0,-2-5-2 15,8-1 1-15,0-2 8 0,6-4-5 0,8-4-2 16,0-2-3-16,5-1-6 0,6-6-2 15,-2 0-9-15,9-2-17 0,-2-4-29 0,-1-1-33 16,3-3-35-16,-2 1-25 0,-4-3-21 16,0 0-16-16,-1-2-22 0,-3 1-424 15,-4-4 203-15,-1 4 135 0</inkml:trace>
  <inkml:trace contextRef="#ctx0" brushRef="#br0" timeOffset="548493.7204">13386 9099 88 0,'6'-18'104'0,"0"5"3"0,-2-1 14 0,-2 1-1 16,-2 3 2-16,0 1 0 0,-4 1-1 16,0-2 0-16,-2 5-8 0,-5-1-4 0,-2 2-7 15,-1 4-8-15,-3 0-5 0,-3 3-6 16,2 2-8-16,-6 2-7 0,-1 5-4 16,3-2-8-16,4 2-10 0,-2 1 1 15,6-2-6-15,1 1-4 0,4-1-7 16,1 0 2-16,6-1-4 0,2-3-2 0,6-1-2 15,0-1 0-15,5-4-2 0,4-1 1 0,-3 0 2 16,4 0 4-16,0-1 2 0,1-2 4 16,1 0 2-16,-4 1 0 0,-2 2 1 15,2-3-2-15,-2 3-4 0,-1 3 13 16,-1 2 3-16,-1 0 1 0,-1 7 1 0,1-1-6 16,-3 7 0-16,-2 1-6 0,0 3-5 15,0 5 3-15,2 1-7 0,-4 2 0 0,2-2-7 16,-4 2 1-16,2 1-4 0,-2-3-18 15,0-1-21-15,-2-1-26 0,2-4-29 16,0-3-31-16,2 2-32 0,-2-4-34 16,2-2-40-16,0-4-570 0,2-1 265 0,-2-4 176 15</inkml:trace>
  <inkml:trace contextRef="#ctx0" brushRef="#br0" timeOffset="548712.3548">13683 9051 176 0,'2'-7'257'0,"-2"0"-15"0,3 3-16 0,-3 4-11 16,0 0-4-16,0 0-12 0,3 23-7 15,-1-4-10-15,-2 2-8 0,0 8-19 16,0 1-6-16,0 4-16 0,0 6-12 0,-2 2-10 16,2-1-13-16,0-2-9 0,2-1-8 15,0-5-20-15,-2-4-30 0,-2 1-40 16,2-7-48-16,-2-2-56 0,2 0-58 15,-3-4-91-15,0-4-585 0,-1-2 288 0,0-3 190 16</inkml:trace>
  <inkml:trace contextRef="#ctx0" brushRef="#br0" timeOffset="557191.2138">8599 9471 37 0,'-10'3'97'0,"0"-3"3"0,-1 1 6 16,2 0-4-16,-1 2-2 0,1 0-3 15,3 0-3-15,6-3-10 0,-15 3-5 16,15-3-4-16,-11 2-1 0,9 2-1 0,2-4 3 16,0 0 1-16,0 0 1 0,0 0-4 15,24 5-4-15,-10-8-9 0,3 1-2 16,5 1-10-16,2-4-4 0,2-1-4 15,2 3-3-15,-1-2-5 0,-1-1-5 0,-1 0-2 16,-1 0 1-16,-4 1-6 0,0 3 1 16,-4-3-2-16,2 0-5 0,-2 3 2 0,-5-2-3 15,2 2-1-15,-2 0-1 0,-1-1-5 16,-2 1-2-16,0 0-11 0,2 0-8 16,-4 0-16-16,0 0-26 0,0 0-23 0,-2-2-18 15,-4 4-20-15,9-3-19 0,-9 3-378 16,4-4 175-16,-4 4 115 0</inkml:trace>
  <inkml:trace contextRef="#ctx0" brushRef="#br0" timeOffset="557558.0386">8750 9224 65 0,'-2'-6'119'0,"0"1"-8"16,0 0 6-16,-3 0-2 0,3 1-3 16,2 4-10-16,-4-7-6 0,1 3-3 15,3 4-11-15,-2-6-7 0,0 2-5 16,2 4-6-16,0 0-5 0,-4-4-9 0,4 4 0 15,0 0 9-15,0 0 6 0,0 0 2 16,2 23 2-16,0-7 2 0,2 0-4 0,1 4-8 16,-1 5-4-16,1 2-3 0,1 3-6 15,-4 0-5-15,4 4 0 0,1 0-10 16,1 0 0-16,-4-4-14 0,4 3-18 16,-1-6-22-16,0 0-24 0,1 0-33 0,0-3-26 15,1 1-30-15,-3-2-462 0,3-2 203 16,-1-2 134-16</inkml:trace>
  <inkml:trace contextRef="#ctx0" brushRef="#br0" timeOffset="564397.4497">7321 10003 39 0,'-4'-10'171'0,"2"3"-2"15,-3-1 1-15,3 1 0 0,0 1-5 16,0 2-8-16,-2-1-8 0,2 0-14 0,2 5-9 16,-4-4-3-16,4 4 1 0,0 0 3 15,0 18-5-15,2-7-1 0,2 6-8 0,0 6-7 16,0 2-3-16,3 3-11 0,-1 4-5 15,5 5-8-15,-3-1-9 0,3-2-7 16,1 3-1-16,-1-1-12 0,2-4-9 16,-3 4-23-16,1-7-23 0,-3-4-46 0,3 0-44 15,-1-3-52-15,1-3-38 0,-5-1-32 16,3-5-549-16,0-4 260 0,-3 0 172 0</inkml:trace>
  <inkml:trace contextRef="#ctx0" brushRef="#br0" timeOffset="564745.5131">7712 10035 64 0,'-2'-3'193'16,"2"3"-14"-16,-2-6-7 0,2 6-10 15,11-8-11-15,0 4-8 0,1 1-7 16,7-1-10-16,1-4-11 0,4 2-10 0,2-1-7 15,1 1-13-15,1-2-3 0,0-1-7 0,-5 2-4 16,0 1-1-16,-2 0 0 0,-1 0 3 16,-6 2 3-16,-1 1 1 0,0-2 0 15,-3 5 0-15,-1 3 0 0,-3 0 1 16,-2 3-3-16,0 3-2 0,-2 1-9 16,0 1-1-16,1 5-8 0,-1 3-8 0,1 0 0 15,-1 2-5-15,0 4-6 0,0 0-2 16,0 1-5-16,2-1-18 0,-2 2-22 15,2-3-25-15,0 1-26 0,0-2-35 0,1-3-37 16,1 1-24-16,1-4-30 0,-3 0-15 16,4-3-15-16,-1-2-497 0,1-3 243 0,0-3 161 15</inkml:trace>
  <inkml:trace contextRef="#ctx0" brushRef="#br0" timeOffset="565119.4256">8542 10199 148 0,'5'-19'190'0,"-3"-2"-17"0,-2 2-6 0,0 3-15 16,-2-2 1-16,2 2-7 0,-5 1-6 15,1 0-2-15,0 4-8 0,-6-1-12 16,0 4-9-16,-2 3-4 0,0 1-4 0,-2 4-8 16,0 4-7-16,-3 0-4 0,4 1-8 15,0 5-5-15,5 0-9 0,2 0-8 16,0 2-1-16,6 0-4 0,2 2-2 0,4 0-7 15,4 0-1-15,5 1-5 0,4 0-3 16,0 0-2-16,3 1-3 0,3 2-3 16,-2 2-1-16,-2-1-8 0,-1-3 0 0,-6 3 3 15,-2 3 1-15,-2-2 3 0,-8 0-1 16,-4-1 6-16,-8 2 4 0,-4 0 11 16,-5 0 8-16,-2-4 0 0,-4-2 9 0,-1-5 9 15,3-3-9-15,2-3 0 0,2-7 3 16,1-1-5-16,6-8-8 0,6-5-5 15,4-4 0-15,8-6-8 0,6-5-4 0,12-5-18 16,12-14-42-16,2 2-55 0,-4 9-76 16,-4 7-87-16,0-1-824 0,-6-1 365 15,0 5 241-15</inkml:trace>
  <inkml:trace contextRef="#ctx0" brushRef="#br0" timeOffset="569236.6939">10130 9674 8 0,'-4'-14'165'0,"2"3"-1"0,-2-1-1 15,2-1-6-15,-1 1-10 0,1 1-5 16,-3 2-5-16,3-3-7 0,0 3-8 16,0-1-5-16,0 2-15 0,0 1-12 0,0 3-8 15,0 0-7-15,2 4-3 0,0 0-5 16,0 0 4-16,-4 23 1 0,4-6-2 16,0 4-7-16,0 4-2 0,2 4-11 0,0 0-1 15,0 2-1-15,4 6-8 0,0-1-4 16,4 0-10-16,-4-1-15 0,2 1-20 15,-2-3-28-15,0-6-29 0,1 0-28 16,2-2-33-16,-1-4-39 0,-2-2-29 0,3-4-432 16,1-6 213-16,-1-4 141 0</inkml:trace>
  <inkml:trace contextRef="#ctx0" brushRef="#br0" timeOffset="569647.4341">10708 9688 123 0,'-2'-19'170'16,"-3"4"-15"-16,-1-2 2 0,0 0-8 15,-3 2-11-15,-2 2-12 0,-1 1-19 0,0 3-4 16,-6 1-13-16,2 4-8 0,-4 2-5 16,3 4-10-16,-3 4-6 0,-2 3-9 15,1 3-1-15,2 1-8 0,2 0-3 0,2 4-6 16,2-2-2-16,3-2-4 0,4 4-7 15,2-6 0-15,-1 0 0 0,5 0-2 16,0-3-4-16,5 1 2 0,-1-4 0 0,4-2-3 16,0-3 2-16,0 0 4 0,-8 0-2 15,22-3 1-15,-11 0-1 0,-3-2 4 16,2 2-1-16,2 0-1 0,-4 0 2 0,-2 1 1 16,0-1-4-16,0 2-3 0,-6 1 0 15,0 0 2-15,18 6-1 0,-14 1 1 16,0 0-5-16,2 5 0 0,-1 1 2 0,1 1-3 15,0 1 0-15,-1 2-5 0,-1 0 4 16,2 1-7-16,-1-1-3 0,1 2-15 16,-2-3-14-16,0 4-18 0,0-5-14 15,0 3-26-15,0-4-34 0,4 2-21 0,-6-3-27 16,2 2-430-16,0-2 203 0,-2-5 134 16</inkml:trace>
  <inkml:trace contextRef="#ctx0" brushRef="#br0" timeOffset="570076.7845">10978 9476 60 0,'9'-16'161'0,"0"5"-17"15,-3-1-15-15,3 1-22 0,1 5 0 16,2-1-10-16,0 2-13 0,-2 4-8 15,2 1 0-15,-1 3-11 0,0 1 0 0,-1 6-5 16,-1 1-9-16,-3 3 9 0,-2 0 4 16,-4 5-2-16,0-1-5 0,-4 1 7 15,0 2 2-15,-2 0-5 0,-1 0-3 0,1-4-3 16,0 0-5-16,-1-2-6 0,5 1-7 16,0-1-2-16,-1-3-2 0,6-1-2 15,1 3 0-15,3-6-2 0,3 3-4 16,3-3-2-16,-1 3 2 0,4-4-2 0,0 0-3 15,-3 1 1-15,2 1-2 0,-3-1 6 16,1 2 7-16,-2 1 16 0,0 0 10 16,-5 3 10-16,-6-1 5 0,-2 2 2 0,-5 1 5 15,-4 5-2-15,-3-2-5 0,-5 1-3 16,-9 1-7-16,-4-3-5 0,3 1-8 16,-7-4-5-16,0-3-7 0,0-1-27 0,-3-4-28 15,8-1-42-15,1-4-48 0,5-2-66 16,0-4-81-16,1-5-634 0,1-1 302 15,-1-5 199-15</inkml:trace>
  <inkml:trace contextRef="#ctx0" brushRef="#br0" timeOffset="578150.6335">12570 9832 38 0,'4'-8'150'0,"-2"4"-18"16,2 0-10-16,6 0-8 0,-2 0-16 15,4 1-7-15,1 1-3 0,4 0-14 0,-4 0 0 16,1 2-14-16,2 0-1 0,-2 2-9 16,-1 0 0-16,-2 2-5 0,-1 1 0 15,-3 1 1-15,-3 2 1 0,-2 1 1 0,-2 0-8 16,-4 3 9-16,-3 0-2 0,-1 1-8 15,0 0 6-15,-3 0-9 0,4 1-3 16,-1-3 0-16,2 1-6 0,4-3-1 0,0 3-10 16,4-3 5-16,2 1-1 0,8-1-4 15,3 1 1-15,7-1-1 0,0-1-1 0,4 1 0 16,0-1-1-16,-1 2-1 16,-1-1 1-16,-4-2 0 0,2 4 4 0,-8-3 7 15,-1 3 15-15,0 0 14 0,-7 0 8 16,-1 3 5-16,-10 0-2 0,-1 2 1 15,-7-1-2-15,-6 3-5 0,-7 1-10 0,-3-1 1 16,-1-2-3-16,0-1-7 0,-1-1-3 16,1-4-13-16,3 0-26 0,2-4-31 15,3-5-40-15,3 2-38 0,2-6-49 0,4-2-42 16,5-3-541-16,2-1 253 0,8-4 167 16</inkml:trace>
  <inkml:trace contextRef="#ctx0" brushRef="#br0" timeOffset="578713.7622">13125 9944 51 0,'17'-15'155'15,"-3"1"-12"-15,0-1-6 0,-2 2-8 16,-4 0-7-16,1-1-3 0,-4 3-3 16,-3-1-3-16,0 1-6 0,-4 1-11 0,0 1-8 15,-6 1-9-15,-2 4-8 0,0 1-5 16,-3 0-7-16,0 3-7 0,3 3-3 0,-1 0-2 15,3 3-9-15,2 0-3 0,1 1-5 16,5 1-1-16,2 2-1 0,5 1-5 16,1 0 2-16,5 1-4 0,1 3-2 15,4 0-4-15,-2 1-1 0,0 1-1 0,-2 1-1 16,1 2 1-16,-5-3-1 0,1 2-3 16,-6 0-1-16,-5-2 3 0,-5 0-8 0,-1 1 5 15,-5-2 2-15,-6 0 1 16,3-4 5-16,-6-1 3 0,4-6 2 0,-2-1 0 15,2-2-2-15,3-4 2 0,0-2-3 16,4-5-5-16,7-1-2 0,2-4 1 0,4 1-5 16,5-6-4-16,6 0 4 0,2 1-3 15,7-3 0-15,0 2-2 0,4 1 0 16,2 1-2-16,-1 4 2 0,1 1-1 16,-2 4-4-16,-3 2 3 0,-1 1 1 0,-4 7 0 15,2 1 1-15,-3 3 1 0,2 2-1 16,-4 3-1-16,1-3 0 0,0 4 0 0,-3-3 2 15,-1 1 1-15,4-5-2 0,-4 3 0 16,0-2 15-16,4-4 10 0,1-2 9 16,-2-2 9-16,0-2 6 0,-1-6-3 15,4 1 9-15,-4-4-5 0,-2-1 1 0,-2-3-5 16,-1-2-3-16,-7 3-4 0,-2-2-3 16,-4 3-5-16,-4-2-3 0,-1 3-3 0,-3 3-5 15,-3-1-11-15,-2 5-22 16,1 1-24-16,-4 4-32 0,-1 0-41 0,-2 4-52 15,0 2-64-15,-5 2-621 0,-5 1 287 16,-5 1 190-16</inkml:trace>
  <inkml:trace contextRef="#ctx0" brushRef="#br0" timeOffset="579422.4648">6684 10926 164 0,'19'5'165'0,"-2"-8"-4"0,12 0-2 0,14-4 2 0,35-8-1 0,17-1 3 16,34-7-6-16,9-4-4 0,4-3-5 15,2 1-11-15,-2 0-6 0,1-2-8 16,-1 1-4-16,-4 4-8 0,-4 1-8 15,-12 2-11-15,-22 6-6 0,-9 0-13 0,-8 2-6 16,-6 0-1-16,-15 3-4 0,-13 2-1 16,-7 1-9-16,-4 2-4 0,-7 1-3 15,-3 0-5-15,-2 0-3 0,-5 2-2 0,1 1-15 16,-6 0-26-16,1 0-32 0,-6-2-55 16,-1 3-58-16,-4 0-48 0,-1-4-690 15,-5-2 303-15,-7-1 199 0</inkml:trace>
  <inkml:trace contextRef="#ctx0" brushRef="#br0" timeOffset="581221.3054">8659 10762 69 0,'0'0'104'0,"0"0"-7"16,-7-5-7-16,7 5 3 0,0 0-4 16,0 0-6-16,-8-1-3 0,8 1-8 15,0 0 2-15,0 0-6 0,-7-3-3 16,7 3-2-16,0 0-2 0,0 0-4 0,0 0-4 15,0 0 3-15,-8-2-6 0,8 2-2 16,0 0 2-16,0 0 1 0,0 0-3 16,0 0-2-16,0 0-5 0,0 0 0 15,0 0-6-15,-8-1 2 0,8 1-3 0,0 0-1 16,0 0 3-16,0 0-2 0,0 0 3 16,0 0 0-16,0 0-4 0,0 0-2 0,0 0-2 15,0 0 2-15,0 0-1 0,0 0 3 16,0 0-1-16,0 0 0 0,0 0 0 15,0 0-1-15,0 0-2 0,0 0 0 16,-6-1-2-16,6 1-3 0,0 0-4 0,0 0-1 16,0 0-2-16,0 0-2 0,0 0-1 15,0 0 0-15,0 0-4 0,0 0 1 16,0 0-1-16,0 0-3 0,0 0-2 0,0 0 2 16,0 0-2-16,0 0-2 0,0 0-7 15,0 0-12-15,0 0-8 0,0 0-10 16,0 0-10-16,0 0-27 0,0 0-24 0,0 0-29 15,0 0-24-15,0 0-33 0,0 0-422 16,0 0 205-16,0 0 136 0</inkml:trace>
  <inkml:trace contextRef="#ctx0" brushRef="#br0" timeOffset="582293.9939">8667 10750 14 0,'0'0'116'0,"0"0"-2"0,0 0-10 15,0 0 0-15,0 0-9 0,0 0 3 16,0 0-8-16,0 0 0 0,0 0-6 0,0 0-2 16,0 0-4-16,0 0-1 0,0 0-6 15,0 0 0-15,-12 0 0 0,12 0-3 16,0 0-1-16,0 0-5 0,0 0 2 0,0 0-2 16,0 0-2-16,0 0-3 0,-7-1-6 15,7 1 3-15,0 0-1 0,0 0-1 16,0 0-2-16,0 0-1 0,0 0 1 0,0 0-4 15,0 0-1-15,0 0-6 0,-4-5-2 16,4 5-5-16,0 0-3 0,0 0-6 16,-4-6 0-16,4 6 0 0,0 0-4 15,-5-6 0-15,5 6-4 0,0 0 0 0,-2-6-2 16,2 6-5-16,0 0 5 0,0 0-4 16,-2-5 4-16,2 5-5 0,0 0 1 0,-2-3-4 15,2 3 3-15,0 0-2 0,0 0-1 16,0 0 0-16,-4-5-1 0,4 5 1 15,0 0-1-15,0 0-1 0,0 0-4 16,0 0 3-16,0 0-2 0,-10 0 0 0,10 0 2 16,0 0-1-16,-16 5-2 0,10-4 1 15,6-1 0-15,-12 5 1 0,5-3-2 0,1 0 1 16,-3 2 0-16,3 1-1 0,-3-4-2 16,3 4 1-16,0-4-1 0,2 4-1 15,4-5-4-15,-11 4 2 0,8-1-4 16,3-3 4-16,0 0 0 0,0 0 0 15,0 0 0-15,0 0-1 0,20 3 4 0,-10-5 1 16,5 1-2-16,0-4-1 0,2 4 3 16,3-3 0-16,-4 2 0 0,1-2-1 15,0 1 2-15,-2 0-1 0,-3 0-2 0,-1 0 2 16,0 1 1-16,-1 2 1 0,-2-1-2 16,1 1 1-16,-9 0-1 0,17 1 3 0,-8 4 3 15,-3 1 5-15,2 3 1 0,0 1 2 16,-1 3 2-16,2 2 3 0,-3 2-1 15,2 6-7-15,-2-2 5 0,1 2 4 16,2 2-5-16,-5 1 2 0,2-1-2 0,-2-2 0 16,1 2-1-16,-1-3-4 0,0 1-4 15,0-4-13-15,-2 0-16 0,0-1-24 16,3-4-19-16,-3 1-30 0,0 0-15 16,3-5-18-16,-5 0-26 0,2-2-554 0,-4-1 242 15,-1-3 159-15</inkml:trace>
  <inkml:trace contextRef="#ctx0" brushRef="#br0" timeOffset="584320.4545">8242 10828 88 0,'-2'-6'145'0,"-1"2"-3"0,3 4-5 16,-6-4-12-16,6 4-11 0,0 0-8 15,0 0-1-15,0 0 3 0,-6 10-5 0,6-1-7 16,0 1 1-16,2 3-3 0,2 5-4 16,-2 1-5-16,2 0-4 0,1 1-5 15,1 5-8-15,0-2-4 0,1 2-6 16,2-2-6-16,-1 0-7 0,-2-1-1 0,0-1-11 16,0-3-19-16,0-2-25 0,0-1-11 15,-2-1-13-15,0-3-14 0,0-1-31 16,-2-2-48-16,-2-2-500 0,-2-1 214 15,2-5 140-15</inkml:trace>
  <inkml:trace contextRef="#ctx0" brushRef="#br0" timeOffset="585004.4454">7090 9660 16 0,'0'-6'61'16,"0"6"4"-16,0 0-2 0,0 0-2 16,0 0-7-16,0 0-2 0,0 0-4 15,0 0-5-15,0 0-4 0,0 0-6 0,0 0 1 16,0 0-10-16,0 0 1 0,0 0 1 16,0 0-10-16,0 0 1 0,0 0-1 0,0 0-1 15,0 0-4-15,2-7 3 0,-2 7-4 16,0 0-1-16,0 0-3 0,0 0 2 15,2-4-1-15,-2 4-1 0,0 0 2 16,0 0-8-16,0 0-10 0,0 0-7 0,0 0-6 16,0 0-6-16,0 0-13 0,0 0-185 15,4 13 77-15,-4-6 51 0</inkml:trace>
  <inkml:trace contextRef="#ctx0" brushRef="#br0" timeOffset="585523.8158">7670 10778 68 0,'-4'-3'126'0,"2"-1"-7"0,2 4-3 15,0 0-3-15,0 0-3 0,-8 9 3 0,6-2-3 16,-1 3-6-16,1 5-6 0,-2 3 1 16,2-1-10-16,0 2-2 0,0 0-7 15,2-1-6-15,0 4-7 0,0-1-6 16,2-2-6-16,0-2-6 0,2 2-1 0,3-2-6 15,1-2-1-15,4 0-9 0,2-3 0 16,4 0-3-16,1-5-10 0,5 1-15 16,-4-5-19-16,2 1-21 0,1-2-18 0,0-2-29 15,1 0-24-15,-3-2-21 0,-2-2-12 16,-2 3-344-16,-2-6 165 0,-5 4 108 16</inkml:trace>
  <inkml:trace contextRef="#ctx0" brushRef="#br0" timeOffset="585739.8085">7846 10950 74 0,'-6'-6'185'0,"-1"5"-9"0,3-3-16 16,4 4-13-16,0 0 1 0,0 0 4 15,0 0-1-15,0 0-6 0,4 18-3 16,3-4-5-16,1-1-7 0,2 4-9 0,2 4-9 16,-2 0-11-16,2 8-5 0,2-1-13 15,-2 4-5-15,1 4-5 0,-3-3-11 16,1-1-13-16,2 4-19 0,-3-2-26 15,-2 0-21-15,4-3-30 0,-4-7-25 0,0-2-23 16,-2 1-26-16,3-2-28 0,-3-6-29 16,1-1-461-16,-1-1 218 0,-2-5 143 15</inkml:trace>
  <inkml:trace contextRef="#ctx0" brushRef="#br0" timeOffset="586158.8729">8494 11051 72 0,'0'0'200'0,"-6"-4"-6"0,6 4-8 0,-7-2-16 15,7 2-14-15,-2-4-5 0,2 4-4 16,11-6-4-16,1 3-7 0,5-5-9 15,8 1-6-15,5-5-11 0,3 0-8 0,6 1-6 16,-1 0-10-16,0-3-9 0,0 6-8 16,-3-4-6-16,-6 3-14 0,-4 2-22 15,1 1-29-15,-7 0-28 0,-3 0-32 0,2 4-29 16,-4 0-36-16,-3-1-70 0,-3 3-474 16,-3-2 228-16,-5 2 150 0</inkml:trace>
  <inkml:trace contextRef="#ctx0" brushRef="#br0" timeOffset="586825.4249">10088 10372 73 0,'-9'-1'155'0,"9"1"4"16,-15 0-7-16,15 0-11 0,-8-2-12 0,8 2 4 16,0 0-1-16,0 0-3 0,32-4-8 15,-10-2-6-15,14-2-10 0,11 0-1 16,27-10-3-16,9-1-2 0,8-3 3 15,0 4-4-15,4-3-3 0,-4 0-7 0,2 2-3 16,-2 1-8-16,-4 2-4 0,-7 1-9 16,-20 3-8-16,-9 0-2 0,-11 5-14 0,-2 0 1 15,-8 1-3-15,-5 0 0 0,0 1-5 16,-3 0-2-16,-4 3-3 0,-2-2-3 16,1 1-2-16,-5 0-14 0,1 1-23 15,-2 1-27-15,-3-1-41 0,0-2-24 0,-2 3-52 16,-1-4-55-16,-5 5-580 0,2-6 269 15,-2 6 178-15</inkml:trace>
  <inkml:trace contextRef="#ctx0" brushRef="#br0" timeOffset="588075.7838">11277 10239 100 0,'0'0'111'16,"25"-10"-1"-16,-16 10-23 0,-9 0-11 16,15 3-6-16,-7 0-8 0,-2 1-6 15,-2 0-8-15,4 2 5 0,-6 3-1 0,0 1-4 16,-2-2 0-16,-4 6 5 0,2 0-5 16,-4 1 2-16,0-2 3 0,0 4-2 0,0-5-2 15,2 1-2-15,-1 0-2 0,5 1-1 16,3-3-2-16,1 1 0 0,2 1 1 15,2-1-4-15,4-1 3 0,0 1 2 16,-2 0 0-16,3-2-4 0,-2 2 0 0,-1 0-7 16,-1-2 10-16,-3 5 6 0,0-5 8 15,-4 2 2-15,-4 1-4 0,-4 2-1 16,-2-1-4-16,-7 3-6 0,-5-4-9 0,0 3 1 16,-8-3-7-16,3-3-16 0,-3 2-20 15,0-4-24-15,-1-1-36 0,1-1-33 16,-4-2-40-16,3-2-43 0,-3-4-418 0,0 1 204 15,0-4 135-15</inkml:trace>
  <inkml:trace contextRef="#ctx0" brushRef="#br0" timeOffset="588410.3526">10883 10482 150 0,'5'-6'196'16,"-1"4"-6"-16,0-3-7 0,-2 2-8 0,-2 3-13 15,4-4-18-15,-4 4-3 0,0 0-1 16,0 0-2-16,5 19-8 0,-5-7-6 15,2 1-5-15,0 2-8 0,-2 4-9 0,2 3-12 16,2 0-7-16,-1 1-10 0,1 3-4 16,0-3-10-16,0 2-26 0,0-3-35 15,0-1-35-15,-2-2-43 0,2-3-40 0,2 0-26 16,-4-4-19-16,-2-2-537 0,0-2 239 16,-5-2 158-16</inkml:trace>
  <inkml:trace contextRef="#ctx0" brushRef="#br0" timeOffset="589426.3258">10392 10645 91 0,'-4'-6'168'0,"4"6"-15"0,-2-6-8 15,2 6-5-15,0 0-4 0,0 0-4 0,-8 18-6 16,5-9-12-16,1 0-8 0,2 3-9 15,0 1-10-15,0-1-5 0,5 1-9 16,-1 2-9-16,0 0-8 0,2-5-3 0,3 2-5 16,-1-1-7-16,2-3-2 0,4-1-10 15,-2-1-5-15,-2-4-3 0,4 0-8 16,0-4-3-16,-1-2-4 0,0-4 1 16,-2 1-3-16,1-4-1 0,-4 0-3 0,1-2 6 15,-2 0-1-15,-1 0 8 0,-2 1 10 16,0 2 11-16,0 1 6 0,0 0 2 0,-1 0-3 15,-1 5-4-15,0 0-4 0,-2 4 3 16,0 0 2-16,0 0 1 0,0 17-2 16,0-6 1-16,0 2 2 0,2 4-7 15,0 6-2-15,0-1-2 0,2 3-3 0,1-1-3 16,-1 3-24-16,0 0-31 0,1-2-41 16,-1 1-41-16,2-1-41 0,0-3-40 15,-2-1-518-15,-2-3 243 0,2-3 160 16</inkml:trace>
  <inkml:trace contextRef="#ctx0" brushRef="#br0" timeOffset="589856.6059">10206 11384 144 0,'0'0'221'0,"0"0"-21"0,-11 0-20 0,11 0-2 15,0 0-10-15,22-9-6 0,-2 2-15 16,17-5-8-16,13-5-9 0,29-3-6 0,6-5-6 16,22-5-9-16,2-2-5 0,2 1-5 15,2 2-5-15,2 0-2 0,-6 0-7 16,-18 5-2-16,-2 2-6 0,-4-1-4 16,-7 4-1-16,-1 0-6 0,-18 4-6 0,-13 3-8 15,-8 3-4-15,-1 0-4 0,-11 3-3 16,0-1-6-16,-5 2-14 0,-1 0-22 0,-6 0-30 15,-2 2-51-15,-2-2-52 16,-2 4-50-16,-2-3-54 0,-4 2-611 0,-2 2 289 16,0 0 190-16</inkml:trace>
  <inkml:trace contextRef="#ctx0" brushRef="#br0" timeOffset="600509.4614">12259 10672 87 0,'0'0'104'0,"-6"-3"-7"0,6 3 2 0,0 0-19 16,-10-1 4-16,10 1-7 0,0 0-4 15,0 0-3-15,0 0-1 0,4-8 5 0,10 2 3 16,4-1-3-16,9-3 0 0,11-1-1 15,12-4 0-15,33-6-3 0,10 0-8 16,28-2-4-16,6 1 0 0,4-2-3 16,3 3-5-16,-3 2-7 0,-6 2-1 0,-22 2-4 15,-3 3-4-15,-5-1 2 0,-2 2-6 16,-6 1 0-16,-7 0-4 0,-14 3-3 16,-11 1-3-16,-12 3-5 0,-3-3 2 15,-8 2-2-15,-3 1 1 0,-1-2-1 0,-6 4 2 16,-2-2 1-16,-1 0-2 0,-2 1-1 15,-2-1-1-15,-1 3-2 0,-2-1-1 0,-2 0-2 16,0 1-14-16,-1-3-19 0,-1 3-39 16,-8 0-23-16,11-3-26 0,-11 3-27 15,4-5-32-15,-4 5-356 0,0 0 179 0,0 0 118 16</inkml:trace>
  <inkml:trace contextRef="#ctx0" brushRef="#br0" timeOffset="601298.3443">13853 10707 52 0,'0'0'100'0,"0"0"-7"16,0 0-6-16,-2-13-1 0,2 13-4 15,0 0-4-15,-4-7-3 0,2 2-3 16,2 5 0-16,-3-7-8 0,1 4 0 0,0-3-2 15,2 6-4-15,-2-10-8 0,0 3-1 16,2 1-7-16,0 0 1 0,0 6-1 16,0-11 0-16,2 7 0 0,-2-1-1 15,0 5-5-15,0-9-5 0,0 9 1 0,0-7-8 16,0 7-2-16,0 0 1 0,0-5-4 16,0 5 2-16,0 0-4 0,0 0 3 0,4 15-3 15,-4-6 1-15,2 3-1 0,-2 5-4 16,0 0 3-16,3-1 1 0,-3 5-3 15,0 1 5-15,2 2-4 0,-2-2-1 16,0-1-4-16,2 1 2 0,-2 1 3 0,0-2-6 16,2 0 0-16,-2-1-5 0,2-1 3 15,-2-3-7-15,2-1-15 0,-2-2-10 16,2 0-19-16,-2-2-13 0,2-1-12 16,-2-3-17-16,0 1-28 0,0-2-30 0,0-3-303 15,0-3 152-15,0 0 100 0</inkml:trace>
  <inkml:trace contextRef="#ctx0" brushRef="#br0" timeOffset="602005.9559">13210 10767 66 0,'-11'-2'106'0,"11"2"-12"0,-7-3-4 0,7 3-13 15,0 0-4-15,-2-5-5 0,2 5 1 16,0 0-11-16,22-4-2 0,-10 2-6 16,3 2-1-16,2 0-8 0,2 0-4 0,1 0-3 15,-2 2 1-15,1 2-3 0,1 1 1 16,-4 0-2-16,2 3 12 0,-4 1-7 16,3 3 4-16,-4 3 5 0,-3 2 3 15,-1 4 1-15,-3-1-3 0,0 5-1 0,-4 0-4 16,-2 0-4-16,2 2-3 0,-4-1-1 15,2 1 1-15,-2-3-10 0,0 1-3 16,0-4-15-16,2 0-23 0,-2-2-25 0,2 0-19 16,0-1-24-16,0-5-29 0,0 0-22 15,0-1-281-15,0-3 141 0,0 1 94 16</inkml:trace>
  <inkml:trace contextRef="#ctx0" brushRef="#br0" timeOffset="602173.7563">13279 11103 18 0,'14'-7'134'15,"6"-2"-19"-15,6 0-12 0,1-1-13 0,5-4-10 16,2 5-24-16,-3-3-25 0,1 3-23 16,-4 2-32-16,-3-3-29 0,-1 2-137 15,-6 1 64-15,2-5 43 0</inkml:trace>
  <inkml:trace contextRef="#ctx0" brushRef="#br0" timeOffset="603269.5789">13004 10775 35 0,'-8'0'99'15,"8"0"-9"-15,-22 9-1 0,10 0 0 16,-5 5-3-16,2 3-12 0,0 4 1 0,-3 3-2 15,2 3-8-15,4 2-9 0,2-1-5 16,1-3-3-16,4 4-2 0,3-4-9 16,2 1 2-16,2 1 22 0,5-3-9 15,2 1-2-15,1-3-4 0,4-3-1 0,6-4-6 16,-1-2-11-16,2-4 10 0,2-1-4 16,-3-2 0-16,0-4-3 0,0 0 2 0,-1-4 0 15,-1 0 0-15,-2-4-5 0,-2 0 2 16,-3-1-5-16,-2 1 1 0,-3-2-5 15,-6 1-3-15,0 1-4 0,-4 1-1 16,-5-1-6-16,-4 2-5 0,-1 3-16 0,-2-1-14 16,2-1-12-16,-3 6-10 0,0-1-25 15,-2-1-13-15,3 5-21 16,-2-1-21-16,3 3-299 0,-2 1 146 0,5 1 97 16</inkml:trace>
  <inkml:trace contextRef="#ctx0" brushRef="#br0" timeOffset="603533.4857">12543 11556 62 0,'25'-6'153'0,"11"-4"-12"16,19-2-10-16,26-2-9 0,8-4-6 16,8 0 1-16,22-3 0 0,-1-4 0 15,0 2-3-15,1 3-1 0,-22 2-2 16,2 3-6-16,0 2-8 0,-6-2-1 0,-4 5-2 15,-9-2-3-15,-19 2-7 0,-14 5-10 16,-9 1 0-16,-8-1-5 0,-3 2-2 0,-1-1-7 16,-6 2-6-16,-2 1-5 0,-2-2-13 15,-3 2-26-15,-7-1-37 0,1 2-28 16,-7 0-45-16,0 0-43 0,0 0-49 16,0 0-474-16,0 0 227 0,-30 3 149 0</inkml:trace>
  <inkml:trace contextRef="#ctx0" brushRef="#br0" timeOffset="613068.9889">13879 10435 62 0,'-18'-9'107'0,"4"-1"-12"0,-3 2-10 16,-1 1 6-16,-2-1-19 0,-4-1-7 0,1 1-8 16,-5 1-1-16,-4-5-7 0,-1 5-7 15,-3-3 2-15,-2 2 4 0,-2 0-12 0,-3-1 4 16,-1 1-3-16,-1 2-3 0,-7 1 1 15,-3-1 12-15,8 3-9 0,-4 0 2 16,2 1 3-16,-2 1 2 0,1 2 0 16,1-1 1-16,-1 2 5 0,-5 2 0 0,8 1 2 15,-6 2 0-15,2 0-3 0,2 5-2 16,1 0-2-16,1 1-6 0,5 4-4 16,-1 0 0-16,1 2-4 0,0 2 2 0,1 2 2 15,1-1 2-15,4 3 0 0,-1 0 4 16,3 0-3-16,-1 2-5 0,6-2 0 15,4-1-3-15,1-1-3 0,3 2-2 16,4 0 2-16,-2 0 0 0,5 1 2 0,-2 0 0 16,6-3 0-16,-1 1 2 0,7 0 2 15,0-3-1-15,4-1 2 0,2 4-1 0,7 0 0 16,-1-2-1-16,4 1-3 0,6 1-3 16,0 0-2-16,8-4-3 0,-1-1 1 0,5 0-3 15,2-1-2-15,1-4-4 0,5 0 3 16,7-1-4-16,3 0 2 0,2-3-2 15,3 1-4-15,-1-4 0 0,1-4 1 16,4 3-2-16,-1 0 0 0,3-4-1 16,0-1-3-16,1 2 0 0,-2-2 0 0,7-1-3 15,-5 4 2-15,1 2 1 0,20 5 1 16,-13-1 0-16,-11-3 1 0,0 1-4 0,-4 2 3 16,0-5-1-16,-6-1-5 0,-1 2 5 15,-1-2 0-15,1-3 0 0,-1 4 0 16,-3-5-3-16,5 0 2 0,-5 0-1 0,3-3 0 15,-3 0 0-15,0-1-5 0,1-2-3 16,-1-2-4-16,-5-1-3 0,2 1-2 16,-1-3-6-16,0-3-2 0,-2 1-4 0,-2-2-3 15,-1 0-3-15,1-1 1 0,5-5-2 16,-7 4-3-16,-3-2 5 0,1-2 3 0,-2 2-2 16,-4-2 2-16,2 0 3 0,-5-1-3 15,-1-1 10-15,-4 0 2 0,0 2 0 16,-6-1 4-16,-2 0 2 0,-2-3 0 15,-4 2 2-15,1 2 1 0,-6-1 2 0,1-3 0 16,-6 0 3-16,0 3-3 16,-4-2 4-16,-2-2 0 0,0 1 0 0,-6 0 0 15,-1 3 2-15,-3 0 0 0,2 1-2 0,-6 0 2 16,-4 2-2-16,3 2-3 0,-5 0-1 16,-7-4-5-16,3 8-13 0,-6-3-15 15,-5 3-19-15,3 2-31 0,-5-2-35 0,-2 1-33 16,-1-1-478-16,-23-3 216 0,-6-1 143 15</inkml:trace>
  <inkml:trace contextRef="#ctx0" brushRef="#br0" timeOffset="614455.7358">11051 11268 39 0,'-14'4'77'16,"2"2"1"-16,-2-3-10 0,-6 3-2 0,1-2-1 15,-4 1-5-15,-2 0 3 0,-5 1-2 16,1 1-6-16,-3-2-2 0,0-2-1 15,0 1-2-15,-1-2-5 0,-2 1-4 16,1-2-9-16,-2-1-1 0,3-1-3 0,-1-2 1 16,0 0-9-16,2 0 6 0,-1-1-7 15,1 0 2-15,-2-4-6 0,2 2-1 0,-5-1 5 16,8-1 2-16,-3-2-4 0,-2-1 0 16,3 0-1-16,5-1 0 0,-3 1-5 0,6-2-1 15,-1-1-2-15,1 1 2 0,4-1-5 16,0 0 0-16,2-4-2 0,4-1 5 15,3 0-6-15,-1-2 14 0,5-2-6 16,-3 0-3-16,5 1-3 0,2-3-1 0,2-2 2 16,2 1-4-16,0-4 1 0,5 3 0 15,-3 1 0-15,7-4-2 0,-1 0 2 16,2 1-4-16,2-1 2 0,0 0 0 0,5 2 2 16,-2-2 2-16,4 1 0 0,3-4-4 15,-4 5 2-15,6-3 2 0,-3 6-3 0,7-4 5 16,0 0-1-16,1 0-2 0,5 0 2 15,0 1 0-15,17-7 0 0,3-1 6 16,1 4-1-16,2 2 4 0,-7 7 1 16,-5 2-2-16,2 2-1 0,19-4 0 0,-9 7 0 15,-6-1 2-15,2 9-1 0,0-3-2 16,2 4-1-16,3 0 2 0,1 1-5 0,-2 4 0 16,3 2 2-16,-4 0-1 0,2 3-3 15,-1-1-1-15,0 3 2 0,-1 6 0 16,-3 1-2-16,-2 1 6 0,-3 0-8 15,-1 5-1-15,-3 0 3 0,-1 3-1 0,-7 0 3 16,2 2-1-16,-3 0 2 0,-3 2 0 16,-8-3 2-16,0 0 3 0,-5 0 5 15,3 1-2-15,-4 0-1 0,-2-1 5 0,-4-1 1 16,-1 3 2-16,-2-2 3 0,2 4 4 16,-7-1 1-16,0 2 4 0,-4 2 3 0,-2-3 5 15,-4 5-1-15,0-2 6 0,-2 4-1 16,-7 4 1-16,-2-4 4 0,-4 7-2 15,-5-2 3-15,0-2-2 0,-15 13 2 0,-3-1-2 16,-2-4-3-16,-3 2-4 0,-2-6 1 16,1-1-3-16,3-8-6 0,-6 5 0 15,-4-1-6-15,6-10-6 0,5-3-7 0,-3-3-6 16,-20 5-12-16,7-5-10 0,8-6-17 16,-3-2-7-16,-3 0-17 0,-1-3-23 15,0-2-20-15,-5-3-26 0,1 0-23 0,-1-3-12 16,1-3-9-16,-2 0-9 0,-20-3-403 15,4-2 197-15,1-3 129 0</inkml:trace>
  <inkml:trace contextRef="#ctx0" brushRef="#br0" timeOffset="615631.4686">9072 11350 102 0,'6'3'94'0,"0"3"-6"15,0-1-5-15,1 2-6 0,-2-2 2 0,-3 3-5 16,0 0-2-16,-2-1 2 0,-2 3-4 15,0-1-8-15,-6 1-3 0,0 1-9 0,-2 1 3 16,-5 1-3-16,-2 1-6 0,-4-1 7 16,-3-1-8-16,-5 4-1 0,-3-2 0 15,-2 0 0-15,-2 1-4 0,-2-2 0 0,-7 1-7 16,1 0 0-16,-3 0-5 0,1-3 0 16,-1 2-2-16,1-1-5 0,-3-1-3 15,-1 0-5-15,-1 1 1 0,-2 1-4 16,-1-1 0-16,0-3 2 0,-1 1-4 0,0-1-3 15,-3 1-4-15,1-2 1 0,1-2-1 16,-4-3 2-16,-1 1-9 0,2-3-7 0,-1 3 6 16,1-4 3-16,8 0-5 0,1 0 2 15,3-1 0-15,1-3-8 0,-1 0-2 16,3-1-2-16,-1-1-1 0,1-3-5 16,1 2 1-16,1-2 13 0,2-1-5 0,-1 1 1 15,3-3-1-15,-2 1 3 0,-3-5-3 16,3 0 10-16,-2 0-1 0,3-3 4 0,4 4 3 15,3-3 1-15,0-2 5 0,0-3 1 16,7 2 7-16,2-6 2 0,2 1 6 16,3-3 3-16,4 0 7 0,4-3-8 0,1 0 2 15,5 3-2-15,-1-3-4 0,8 0 5 16,3-5-3-16,1 1-2 0,5-2 0 16,5-2-2-16,2 0 0 0,4-2 1 0,13-10-4 15,2 4 2-15,7 0-6 0,1 5 1 16,11 2 1-16,5 0 1 0,3 5-3 15,10 0 5-15,3 0 1 0,5 4 0 0,18-8 1 16,-14 12 0-16,-2 0 2 0,2 3-4 16,1 4 1-16,1 1-6 0,-2 0 2 0,2 5 0 15,0 4-3-15,0 0 2 16,0 3 0-16,0 2-2 0,-15 4-2 0,-7 0-1 16,-1 4-1-16,1 0 0 0,18 4 0 15,-12 0 0-15,-10-1 4 0,17 7-5 16,-15-5 1-16,-9 3-2 0,-1-1-2 0,-4 1 2 15,-1 1-2-15,-7-2 3 0,-3 2-2 0,-2-3-1 16,0 4 4-16,-1 0-3 0,-4 1-1 16,1 0 4-16,-4-1-2 0,2 6 4 15,-5-4 0-15,1 2 0 0,-4 0 5 0,0 4 2 16,-1-3-3-16,-4 0-1 0,-2 0 7 16,-1 3-3-16,-4-4-3 0,-4 3 4 15,-2 0 7-15,1 3-3 0,-3-4 4 16,-2 3 0-16,-4 0 4 0,0 4 5 0,-2 2 2 15,-3-2 3-15,-5 6 5 0,0-2 1 16,-6 2-1-16,-3 5 4 0,-5 0 1 0,0 3 3 16,-15 9-2-16,-1-3-3 0,-5 1 1 15,-2-3-5-15,-4 0 0 0,0-4-3 16,3-3-3-16,-3 1-3 0,9-10-1 0,1-5-6 16,3 0 0-16,-3 0-4 0,-1-2-5 15,2-1-4-15,-1-3-2 0,7-3-8 16,0 1-5-16,-2-3-8 0,3 1-10 0,0-3-11 15,-1-1-3-15,0-1-14 0,7-1-12 16,-1-4-9-16,4 0-18 0,2-2-14 16,0 0-20-16,1-2-25 0,3 0-17 0,2-4-21 15,0 1-468-15,2-5 223 0,3-1 146 16</inkml:trace>
  <inkml:trace contextRef="#ctx0" brushRef="#br0" timeOffset="617301.4722">7183 3121 71 0,'4'-2'91'0,"-4"2"-5"16,0 0-7-16,0 0-10 0,0 0-3 15,0 0-1-15,0 0-7 0,0 0-6 0,-16 10-6 16,6-4-4-16,-6 3 9 0,-3-1-6 16,-2 3-5-16,0-1-4 0,-7 1-5 15,-1 1 1-15,-3-1-6 0,-4 3-5 0,-2-3 6 16,-1 1-14-16,-7-1 0 0,-1 3 6 16,-1-5 2-16,-3 1-9 0,-1-2-5 0,-3 1 5 15,-1-1-1-15,-1-1-2 0,-2-1 0 16,1-3-1-16,1 2-2 0,1-1 1 15,-4-3-2-15,9 1-4 0,0 1 0 16,3-3 0-16,-3 0 5 0,3 0-4 0,-3 0-3 16,2-3 4-16,-2 1-4 0,-4 1 3 15,-2-3-5-15,2-1 6 0,-1 2-7 16,4-3 2-16,-1-1 8 0,2 1 0 0,7-2-4 16,2-2 5-16,-1 1 6 0,3 0-9 15,0-3 8-15,3-1-3 0,1-2-1 16,1 0 5-16,3-3 5 0,2-1-7 15,3-2 2-15,-1 1-1 0,5-5-4 0,2 0 3 16,2-2-3-16,4 0 3 0,0-1-5 16,5-2 3-16,-1-1 1 0,6 0 0 15,-1-1-4-15,4 2-1 0,2-5-1 0,0-1 1 16,4-1 0-16,2-5-2 0,8-1-1 16,-2-3-7-16,7 3 7 0,9-17-3 0,6 3-3 15,2 0 4-15,1 5 0 0,8-4 3 16,2 4-7-16,2 1 4 0,4 1-4 15,-1 3 0-15,1-1 4 0,0 4-4 16,3 0 1-16,0 5-1 0,-1 0-1 0,2 5 3 16,3 2-3-16,-1 5 0 0,5 0 7 15,-7 8-5-15,15-2 0 0,2 6 1 0,-10 4 0 16,-3 3 0-16,0 2 4 0,3 2-7 16,1 4 6-16,1 4-4 0,21 2-1 15,-7 3 3-15,-2 4-1 0,0 5 4 16,-5 1 0-16,-6 2-2 0,3 6-3 0,-7-1 2 15,-3 5-1-15,-1 1 2 0,-14-1 1 16,3 7-9-16,-10-2 11 0,-10-2 3 0,-3 6-9 16,-3 1 1-16,-8 7-2 15,-1 0 2-15,-7 4 6 0,-6 0-2 0,-4 3-4 16,-4 1 2-16,-7 14 8 0,-5-1-7 16,0-2 5-16,-4-4 1 0,-1-1-12 0,1-13 7 15,4-8-2-15,-4 0 7 0,-1-6-3 16,1 2 1-16,2-5-2 0,-2-5-3 15,1 0 6-15,1-5 1 0,2 2-5 16,-2-5 8-16,3-3-8 0,2-1-2 0,0 0 0 16,3-7 6-16,0 3-3 0,2-2-3 15,2-2-5-15,-1 2-9 0,2-4-3 16,1 0-10-16,-1 1-6 0,1-2-14 0,2 0-12 16,0-3-12-16,-1 4-15 0,0-4-10 15,-1 2-236-15,2-2 113 0,6-1 74 16</inkml:trace>
  <inkml:trace contextRef="#ctx0" brushRef="#br0" timeOffset="622339.7328">13517 10843 10 0,'0'0'5'0,"0"0"-11"0,0 0 2 16,0 0 2-16</inkml:trace>
  <inkml:trace contextRef="#ctx0" brushRef="#br0" timeOffset="624911.4739">13596 7174 25 0,'0'0'201'0,"-18"8"-2"15,3-1-6-15,-2 8-10 0,-6 6-6 16,-9 10-5-16,-10 15-5 0,-3 7-6 16,-1 5-11-16,-1 10-7 0,-12 15-4 15,1 2-10-15,4 2-10 0,-3 2-7 0,6 1-8 16,-3-2-7-16,6-5-6 0,-5-1-9 16,13-18-8-16,0 1-8 0,-1-5-6 0,4-1-7 15,1-6-4-15,0-1-3 0,6-12-6 16,3-4-5-16,3-4 3 0,-1 1-12 15,4-8 2-15,0-2-3 0,1-2-3 16,4-5-7-16,0-2-8 0,0 1-9 0,3-5-17 16,0-3-18-16,0-1-25 0,1-4-25 15,2-2-18-15,-2-2-21 0,4-2-32 0,-2-2-8 16,3 0-8-16,-1-3-8 0,-1-4-18 16,3-1-450-16,0-1 221 0,-1-2 146 0</inkml:trace>
  <inkml:trace contextRef="#ctx0" brushRef="#br0" timeOffset="625323.5602">11986 7200 84 0,'-8'-16'191'0,"2"2"-6"0,2 5-6 0,0 1-8 15,0 0-12-15,2 3-11 0,0 1-10 16,2 4-9-16,-2-6-7 0,2 6-9 16,0 0 0-16,0 0 5 0,16 0 3 15,-8 6-3-15,6 1-3 0,3 5 0 0,3 1-3 16,5 5 2-16,0 5-1 0,7 3 1 16,7 5-1-16,9 12-1 0,5 6 4 0,2 4-11 15,15 18 3-15,-3 0 5 0,5 4-5 16,1 0 1-16,6 7-8 0,0 2 3 15,1 0-7-15,3 1-6 0,0 3-3 16,0-4-7-16,-4-1-10 0,2 0-3 0,-7-2-6 16,1 2-4-16,-4-5-6 0,-3-2-5 15,-3-2-4-15,-12-14-4 0,-1-3-5 16,-6-2-1-16,-1-6-2 0,-12-10-4 0,-5-5-4 16,-1-3-16-16,-4-8-17 0,-3-2-25 15,-6-5-26-15,1-1-45 0,-4-5-59 0,-3-5-73 16,1 1-73-16,-7-6-1011 0,-2 0 449 15,0 0 297-15</inkml:trace>
  <inkml:trace contextRef="#ctx0" brushRef="#br0" timeOffset="642888.9587">5609 5897 100 0,'0'-16'128'16,"2"0"-4"-16,-2 4-3 0,2-2 2 0,0 3-1 16,0-3 0-16,-2 3-3 0,0 0-4 15,2 4-12-15,-2 0-7 0,0 2-7 16,0 5-10-16,0 0 5 0,0 0 2 0,3 22 4 16,-1-7 0-16,-2 6 0 0,0 2-6 15,0 7-4-15,0 1-9 0,0 1-4 16,0 6-7-16,2 2-5 0,0 1-6 0,2-4-5 15,-2 2-3-15,2-3-4 0,2-3-6 16,-2-3-7-16,4-2-14 0,-2-5-24 16,2-2-16-16,2-2-24 0,1-6-21 0,2-3-44 15,4-5-43-15,-3-5-546 0,4-3 241 16,2-5 159-16</inkml:trace>
  <inkml:trace contextRef="#ctx0" brushRef="#br0" timeOffset="643118.8241">6024 5882 158 0,'-7'-1'191'0,"1"-2"-4"0,6 3-10 15,-17 6-13-15,8 0-6 0,1 6-3 0,2-1-12 16,0 2-4-16,1 4-15 0,2-1-6 16,6 3-9-16,2-2-5 0,3 4-11 15,4-1-3-15,5 0-11 0,5-1-7 16,3-2-5-16,4 0-8 0,1-5-19 0,2-3-27 15,-3 0-30-15,-1-5-34 0,-1 0-27 16,1-2-34-16,-4-4-38 0,-6-2-33 16,-1-1-446-16,-4-5 214 0,-2 0 141 0</inkml:trace>
  <inkml:trace contextRef="#ctx0" brushRef="#br0" timeOffset="643272.0268">6248 5998 557 0,'-21'-12'15'16,"-1"2"12"-16,6 1 15 0,0 5 10 15,4 0 8-15,2-1 3 0,-1 5 2 0,11 0 1 16,-15 9 4-16,11-5-4 0,0 7-1 15,4 2 3-15,0 2-3 0,2 2-7 16,2 2-15-16,2 5 8 0,0 0-7 0,4 1-3 16,0-1-9-16,0 4-11 0,-2-3-18 15,4 0-31-15,-2-1-46 0,-2-4-56 0,1-4-327 16,-1-3 156-16,-1-6 102 0</inkml:trace>
  <inkml:trace contextRef="#ctx0" brushRef="#br0" timeOffset="643543.6571">6444 5884 143 0,'0'15'162'0,"5"4"-9"16,0 1-6-16,3 2-6 0,0-1-4 15,4-2-6-15,4 1-1 0,-2-4 1 0,3 1 2 16,3-7 6-16,-2-2-4 0,2-4-5 15,-2-6-1-15,-1-2-9 0,1-4-2 16,-2-5-13-16,0-1-1 0,-6-4-18 0,-2-3-6 16,-4-2-5-16,-4 2-10 0,-2-4-12 15,-6 1-6-15,-4 3-13 0,-8-3-13 16,-1 3-31-16,-7 7-43 0,-4 2-45 16,-3 5-49-16,-7 2-37 0,-8 7-618 0,-7 1 273 15,-25 8 180-15</inkml:trace>
  <inkml:trace contextRef="#ctx0" brushRef="#br0" timeOffset="644518.9455">2749 7097 115 0,'-4'-11'209'0,"2"2"-12"0,0-2-14 15,0-2-15-15,2 1-18 0,2 0-11 16,4-1-13-16,-2 0-15 0,5 2-6 16,-1 3-10-16,4 0-6 0,0 6-8 0,-2 2-4 15,0 2-7-15,1 7-7 0,-2 3-4 16,-3 7-1-16,-4 1-3 0,-2 5-3 16,-4 4 0-16,-2-2-6 0,-3 5 6 0,0-2 1 15,1-3-2-15,0-4-3 0,4 2-6 16,-3-4-8-16,5-4 1 0,-1-3-5 15,3-1-2-15,5-4-10 0,2-1-18 0,1-4-22 16,4-2-22-16,4-2-23 0,0-4-25 16,3-2-25-16,3-4-23 0,0-1-12 15,4-4-2-15,2 0 5 0,-1-5 13 0,1 1 15 16,-3-1 11-16,3-2 13 0,-3-2 18 16,-2-1 22-16,3 1 17 0,-1-7 25 15,-3 2 19-15,-4-2 27 0,2 1 18 16,-6 0 6-16,1-3 9 0,-2 5 8 0,-2-3 7 15,-3 7 5-15,-4 0 6 0,-2 5 0 16,-2 2-5-16,-2 2-9 0,-4 3-7 16,-3 7-7-16,-1 3-6 0,-3 2-2 0,-2 4-3 15,3 2-1-15,-2 3-5 0,4 3-3 16,4 1-4-16,2 2-4 0,6 2-3 16,2 0-3-16,8 1 0 0,4 1-3 0,4 0-3 15,4 2-3-15,-1-2-1 0,3 2 0 16,-3-5-7-16,2 3 2 0,-6-1-1 15,-3 0-1-15,0 1-1 0,-6-3-1 0,-3 2 1 16,-7-3-2-16,-2 2 1 0,-5-2-1 16,-3-1 0-16,-7-3 6 0,0-1 2 15,-2-6 7-15,2 1 2 16,0-5 0-16,3-5-2 0,-2 1-6 0,4-8 4 0,4-1-4 16,1-4-2-16,7-2-4 0,2-5 1 15,5 1-3-15,3-2-7 0,2-2 5 0,2 2-3 16,2 0 1-16,1 2-2 0,0 6-1 15,0 2 1-15,3 1-4 0,-6 7 2 16,3 1 1-16,0 4 0 0,2 4-4 16,-2 2 3-16,0-1 2 0,1 6-3 0,2-2 3 15,-1 1-3-15,-2-1 1 0,2-1 0 16,-1 0 3-16,0-3 0 0,1 1 2 16,-2-4 14-16,2-4 12 0,-3-1 8 0,2-5 6 15,-2-1-2-15,0-6 0 0,-6-1-2 16,1-1-1-16,-7-2-2 0,-2 2-7 15,-2 2 0-15,-4-3-7 0,-2 4-2 0,-3-1-8 16,1 3-13-16,-3 3-14 0,-2 1-27 16,-1 5-24-16,-4 3-34 0,2 2-28 15,-1 6-39-15,-3 5-37 0,2 4-44 0,-4 6-601 16,-1 1 288-16,2 5 189 0</inkml:trace>
  <inkml:trace contextRef="#ctx0" brushRef="#br0" timeOffset="644995.4169">2567 7932 207 0,'9'-10'186'0,"-1"-1"-22"0,2 2-13 15,2 1-13-15,0 0-15 0,0 4-11 16,3 1-10-16,-2 2-14 0,-2 1-7 0,1 3-12 16,1 1-5-16,-4 2-3 0,-1 2-10 15,-2 2-2-15,-2 2-6 0,3-1-6 0,-5 0 0 16,2 1-5-16,-2 1-2 0,1-1-5 15,1 1-2-15,0 0-6 0,0-1 4 16,3-1-8-16,3 1 3 0,0-2-1 16,4 0-3-16,2 1 3 0,1-4 4 0,4 2 2 15,0-1 2-15,1 2 0 0,-2-3 4 16,-2 2 3-16,-1-1 10 0,-2 2 17 16,-3-1 12-16,-3 3 7 0,-3 1 2 0,-4 1-3 15,-6-1 1-15,0 4-11 0,-9 0-3 16,-2 2-6-16,-2-4-4 0,-3 3-9 0,-2-5-5 15,1 0-17-15,0-1-27 0,0-5-28 16,1-1-40-16,4-4-40 0,2-4-61 16,2-8-56-16,6-3-551 0,4-5 266 15,2-10 175-15</inkml:trace>
  <inkml:trace contextRef="#ctx0" brushRef="#br0" timeOffset="645305.3833">3242 7450 152 0,'4'-1'191'0,"-4"1"2"16,9 8 4-16,-7 4-4 0,2 4-7 0,0 6-9 16,3 3-11-16,2 10-12 0,-1-1-12 15,2 3-10-15,4 6-14 0,0-2-14 16,3 1-7-16,2-3-9 0,2-1-11 16,-1-7-6-16,0-4-6 0,2-5-7 0,1-1-1 15,-4-6-2-15,0-4 1 0,-3-3-3 16,2-4 2-16,-6-4-1 0,1-2-1 15,-2-2 2-15,-1-2-6 0,-3-1-2 0,-3-3-6 16,-4-1-3-16,-2 1-3 0,-4-1-7 16,-5 1-3-16,-4 3-4 0,-4 1-2 15,-3 1-5-15,2 2-5 16,-4 3-15-16,1 0-24 0,-3 0-28 0,4 5-37 0,2-4-39 16,3 4-35-16,5 0-37 0,1-3-50 15,5-1-551-15,6-1 275 0,0 0 181 16</inkml:trace>
  <inkml:trace contextRef="#ctx0" brushRef="#br0" timeOffset="645609.6057">3799 7413 148 0,'0'0'204'0,"0"0"-11"0,0 0-15 0,0 23-7 15,0-9-14-15,2 5-3 0,1 2-11 16,-1 6-12-16,4 2-7 0,2 1-8 15,2 0-8-15,2 0-8 0,0 0-8 16,1-8-6-16,3 3-3 0,-2-6-2 0,2-2 5 16,2-3-3-16,-6-5 9 0,3-1-2 15,2-5-9-15,-5-3 0 0,-1-1-1 16,-1-3-4-16,-2-4-1 0,2-1-6 0,-6-1-1 16,-2-1-9-16,-2 1-10 0,-2 1-3 15,-4-1-9-15,-2 2-7 0,-2 4-9 16,-2-1-21-16,-1 4-19 0,-4 1-27 0,-2 3-30 15,-3 3-33-15,-2 3-37 0,-6 7-24 16,0 0-31-16,-5 8-39 0,-4 0-571 0,1 3 275 16,-15 12 183-16</inkml:trace>
  <inkml:trace contextRef="#ctx0" brushRef="#br0" timeOffset="645883.2766">2252 9093 229 0,'17'-5'255'0,"13"-2"-21"0,3-6-18 15,33-20-17-15,29-10-17 0,15-7-18 0,12-4-5 16,12-5-9-16,7-5-7 0,35-14-8 16,-6-5-7-16,-35 19-5 0,-2-2-8 15,-3 2-9-15,-5 5-11 0,-9 5-6 16,-10 6-12-16,-13 3-8 0,-25 13-4 0,-7 3-8 15,-14 8-10-15,-11 5-10 0,-8 3-17 16,-6 1-20-16,0 3-25 0,-7 0-27 16,-1 2-32-16,-3 1-39 0,-2 5-38 0,-3-1-35 15,-6 2-639-15,0 0 284 0,0 0 188 16</inkml:trace>
  <inkml:trace contextRef="#ctx0" brushRef="#br0" timeOffset="646346.8115">4110 8191 80 0,'-9'-2'201'0,"9"2"-18"0,-6 10 2 0,2 1-2 16,0 4-2-16,0 3-8 0,1 5-3 16,1 4-5-16,0 1-11 0,0 2-18 15,2 1-7-15,0-1-10 0,4 2-9 16,1 3-12-16,1-7-8 0,0 5-8 0,2-8-7 15,4-1-17-15,-2-5-4 0,6 1-4 16,2-7 4-16,1-4 0 0,0-3-3 16,0-2 1-16,-1-4-1 0,0-3 6 15,-1 0 6-15,-5-1 3 0,-1-3 1 0,-2 1-5 16,-7 0-6-16,-2 0-1 0,0 6-5 16,-13-7-7-16,2 7 1 0,-6 2-8 0,1 2-12 15,-6 1-17-15,-1 4-23 0,-2 2-29 16,0 0-32-16,-1 0-37 0,-2 5-42 0,1-2-37 15,1 3-29-15,-4-4-51 0,3 2-568 16,0-4 286-16,2 0 189 0</inkml:trace>
  <inkml:trace contextRef="#ctx0" brushRef="#br0" timeOffset="646820.7211">3469 8650 65 0,'0'-6'248'0,"0"0"-9"0,0 6-6 15,0-7-14-15,0 7-13 0,-2-3-17 16,2 3-6-16,0 0 0 0,0 0-6 0,4 26-14 15,-2-12-12-15,0 3-10 0,2-1-13 16,0 8-14-16,5-3-8 0,4 0-6 16,-3 1-13-16,5-1-6 0,0-2-10 15,2 1-2-15,4-6-10 0,0-1-8 0,1-2-10 16,0-2-19-16,2-4-20 0,-3 0-20 16,-1-5-24-16,-2 0-22 0,1-5-22 0,-4 0-21 15,2-3-2-15,-5 1-4 0,2-3 6 16,-4-1 8-16,-2 1 9 0,-2 1 11 15,-1 1 16-15,0-1 20 0,-3-1 20 16,0 4 21-16,-2 1 18 0,2 1 12 0,-2 4 10 16,0-6 6-16,0 6 0 0,0 0 1 15,0 0 5-15,0 0 0 0,-2 27 0 16,2-14-7-16,2 4-2 0,0 2-5 0,0 3-4 16,0 5-14-16,0-3-25 0,-2 4-27 15,2-1-34-15,-2 0-36 0,0-1-44 16,2-1-37-16,-4-4-588 0,2 1 263 0,-2-6 173 15</inkml:trace>
  <inkml:trace contextRef="#ctx0" brushRef="#br0" timeOffset="647567.3091">3039 8972 116 0,'-2'-5'198'0,"-3"1"1"0,3 0-4 15,0-2-5-15,2 6-8 0,-6-6-10 16,6 6-13-16,-4-5-12 0,4 5-12 16,0 0-13-16,0 0-10 0,-8 15-5 15,4 0-4-15,2 5-6 0,-2 6-5 0,4 5-7 16,4 2-3-16,-2 9-9 0,4 1-6 16,2 3-5-16,2-2-6 0,5 0-7 0,2-1-4 15,4-5-4-15,-1-7-3 0,0-5-6 16,2-2-1-16,3-2-3 0,-3-7-1 15,-2-5-4-15,2-1-1 0,-3-4 1 16,0-5-3-16,-2-3 0 0,-3 1 1 0,2-4 2 16,-6 0 1-16,-4-1 3 0,1 0-8 15,-3-1 4-15,-2-1-10 0,-2 2 0 16,-4 1-2-16,-3 5-10 0,-1-1-20 0,-2 2-20 16,-8 2-28-16,0 1-32 0,-2 3-35 15,-5 4-33-15,1 2-25 0,-5 1-34 16,-1 0-584-16,-2 5 275 0,1-2 182 0</inkml:trace>
  <inkml:trace contextRef="#ctx0" brushRef="#br0" timeOffset="647833.7418">2523 10068 190 0,'25'-6'206'0,"13"-7"-12"0,34-14-11 16,11-8-8-16,29-12-5 0,9-9-8 15,6-6-5-15,2-7-2 0,31-22-1 0,-33 18-5 16,7 3-4-16,-3 1 19 0,4 5-7 16,-10 4-13-16,-10 5-16 0,-14 8-10 15,-24 12-11-15,-12 7-12 0,-14 4-8 16,-13 6-4-16,-8 3-11 0,-3 2-2 0,-4 3-6 16,-4 0-6-16,-4 2-6 0,0 5-7 15,-5-1-22-15,-4 2-20 0,2 2-37 0,-2-3-40 16,-6 3-51-16,0 0-56 0,0 0-41 15,0 0-756-15,0 0 333 0,0 0 219 16</inkml:trace>
  <inkml:trace contextRef="#ctx0" brushRef="#br0" timeOffset="648799.943">3958 8376 8 0,'-43'-2'61'0,"1"0"-3"16,-1 4-5-16,-1 2-2 0,-9 1-7 0,-8 5-1 15,-24 5-5-15,-1 2-5 0,-3 7-3 16,-22 6-1-16,6 6-2 0,1 8 3 0,2 5 5 16,7 9 11-16,4 10-10 0,4 8 1 15,9 10 3-15,6 7-1 0,8 9 2 0,10 0-1 16,7 1-4-16,11-2-7 0,15-16 0 15,8 1-2-15,9 3-4 0,10 4-4 16,7 0 4-16,14 11-4 0,9-6 2 0,11-9-3 16,8-7 5-16,11-11-11 0,8-9 3 15,-3-19 1-15,10-9-3 0,10-6 3 16,2-10-4-16,6-9-7 0,1-9 3 16,2-12 3-16,17-12-4 0,-6-14-4 0,2-10 6 15,-3-7 10-15,0-6 10 0,-6-10 15 16,-4-1 8-16,-9-8 8 0,-10-8-6 15,-14-7 0-15,-12-4 1 0,-10-8 0 0,-13 1-1 16,-11-1-4-16,-14 14-6 0,-12 1-6 16,-13 3-8-16,-18-6-6 0,-13 3-1 0,-7 14-10 15,-2 21-6-15,-7 9-4 0,-8 10-3 16,-2 6-13-16,-10 9-14 0,1 5-25 16,-1 5-26-16,13 4-18 0,13 1-26 15,2-1-400-15,6-1 178 0,11-3 117 0</inkml:trace>
  <inkml:trace contextRef="#ctx0" brushRef="#br0" timeOffset="649771.4774">6240 2779 7 0,'0'0'18'16,"0"0"-2"-16,0 0 0 0,0 0 0 15,0 0-1-15,0 0-1 0,0 0-1 16,0 0-2-16,0 0 1 0,0 0-1 0,0 0-1 15,0 0 1-15,0 0-3 0,0 0 0 16,0 0 0-16,0 0 1 0,0 0 0 16,0 0 0-16,0 0-1 0,0 0-1 15,0 0 0-15,0 0 0 0,0 0 1 0,0 0-2 16,0 0-2-16,0 0 0 0,0 0 0 16,0 0-1-16,0 0 0 0,0 0 2 15,0 0-2-15,0 0-1 0,0 0-1 0,0 0-1 16,0 0 7-16,0 0-7 0,0 0 2 15,0 0-2-15,0 0 0 0,0 0 0 16,0 0 0-16,0 0 0 0,0 0-1 0,0 0-1 16,0 0-2-16,0 0-2 0,0 0-3 15,0 0-4-15,0 0-8 0,0 0-63 16,0 0 28-16,0 0 19 0</inkml:trace>
  <inkml:trace contextRef="#ctx0" brushRef="#br0" timeOffset="650608.5708">4537 8410 8 0,'-16'-17'77'0,"-1"4"3"0,4 0 4 16,-2 1 4-16,5 3 4 0,-1 1 2 16,-2 1 7-16,1-2-3 0,-1 5-2 0,-2-2-3 15,0 6-3-15,-2 3 6 0,-4 7 5 16,-5 7 8-16,-5 8 2 0,-3 7 6 15,-14 18 1-15,-5 7-5 0,-11 15-2 16,1 6-2-16,-1 8-5 0,-5 0-7 0,-4 5-6 16,1 0-7-16,-2 0-10 0,0 0-5 15,3-4-6-15,-2-5-8 0,5-4-3 0,5-7-5 16,12-16-5-16,5-4-4 0,1-2-7 16,9-10-7-16,8-6-9 0,2-5-8 15,2-6-11-15,3-1-9 0,4-3-13 16,2-3-12-16,3-2-15 0,-2-4-16 0,2 2-21 15,1-4-24-15,1-1-24 0,-1-5-17 16,0 1-12-16,-1-4-20 0,2 1-434 16,-4-5 211-16,2 0 140 0</inkml:trace>
  <inkml:trace contextRef="#ctx0" brushRef="#br0" timeOffset="650956.37">2412 8736 64 0,'0'-10'183'15,"-2"2"-5"-15,0 0-10 0,2 2-12 16,0 6-15-16,2-10-13 0,0 7-6 0,2-1-1 16,5 2 8-16,-9 2 3 0,26 6 1 15,-3 3-1-15,6 4 3 0,10 8 3 16,22 13-5-16,5 8 2 0,20 14 5 0,3 6-8 15,11 7 2-15,1 8-8 0,5 4-1 16,4 7-7-16,-2 0-15 0,2 1-4 16,-2-2-4-16,0-1-11 0,1 0-3 0,-2 2-15 15,2-5-1-15,-2-1-9 0,-8-3-5 16,-8-8-1-16,-6-2-8 0,-9-6-6 16,-17-15-4-16,-8-3-6 0,-1-6-11 0,-15-7-15 15,-7-7-18-15,-8-6-20 0,0-2-30 16,-4-2-38-16,-4-3-56 0,0-3-84 15,-8-2-899-15,1-2 389 0,-5-5 257 0</inkml:trace>
  <inkml:trace contextRef="#ctx0" brushRef="#br0" timeOffset="669328.5532">10762 11575 31 0,'7'-4'147'0,"-7"4"-5"0,0 0-2 16,7-2-4-16,-7 2-1 0,0 0-5 0,0 0-3 16,6-1-10-16,-6 1-1 0,0 0-7 15,0 0-3-15,0 0-4 0,0 0 3 16,-15 16 6-16,-2-1 2 0,-9 8 4 0,-18 21 3 16,-9 8 10-16,-16 20-3 0,-18 8-2 15,-11 8-7-15,-30 26-7 0,-7 11-1 16,-2-4-11-16,-3-3-1 0,-5-2-5 0,1-2-6 15,-1-5 7-15,4-8 4 0,27-21-4 16,-1-4-6-16,10-4-7 0,5-5-6 16,9-6 1-16,6-4-13 0,20-13-3 0,6-5-7 15,3-3-8-15,12-8 1 0,7-7-7 16,10-2-3-16,0-4-2 0,8-2-14 16,-1-3-23-16,4 1-27 0,3-2-26 0,0 0-23 15,5-5-33-15,1 1-38 0,1-4-41 16,6-1-40-16,0 0-37 0,0 0-781 0,15-7 357 15,-4 0 235-15</inkml:trace>
  <inkml:trace contextRef="#ctx0" brushRef="#br0" timeOffset="670597.0438">10528 11578 85 0,'-17'-2'192'0,"-2"4"4"0,-4 1-6 16,-5 5 1-16,-6 0-6 0,-4 4-4 16,-7 7-3-16,-18 6-8 0,2 5-8 0,-1 2-2 15,5 6-7-15,0 3-11 0,2 4-10 16,4 5-6-16,0 2-3 0,5 3-9 15,4 0-2-15,3 2-12 0,3 0-6 0,7 0 3 16,5 4-1-16,6-10-13 0,6-1-3 16,6 0-3-16,2-1-6 0,6-1 8 15,2 4-3-15,8 1-3 0,6 14-5 16,8-5 0-16,7 1 1 0,7-4 3 0,11 0-4 16,5-5 1-16,5-5-4 0,7-1-5 15,3-6-1-15,22 3-2 0,-10-13 1 16,24 3-1-16,-14-10-9 0,2-6-2 0,4-4-4 15,2-2-4-15,2-5 1 0,0-5-7 16,0-3-4-16,4-3 0 0,-2-5-3 0,2-3-4 16,15-6 1-16,-4-8-5 0,-20 4-1 15,14-7-1-15,-4-4-4 0,-4-5 1 16,-22 4 0-16,-2-1-5 0,15-8-9 16,-18 5-1-16,-3-3 0 0,11-10 2 0,-24 2-1 15,-4-2 2-15,-5-4 0 0,-12-6-2 16,-11-3 1-16,-5-1 1 0,-16 2-4 0,-10 4-1 15,-11-21 3-15,-14-1-3 0,-20-10-2 16,-10 0 4-16,-15 2-3 0,-15 9-1 16,-18 1 2-16,-14 2-4 0,-10 12 1 0,-11 6 3 15,-9 13-5-15,-5 8 7 0,-9 12-1 16,-7 8 0-16,2 12 0 0,-2 6-1 16,1 10-11-16,8 2-7 0,9 8-16 0,14 7-25 15,17 3-21-15,18 3-27 0,26-1-24 16,11 2-30-16,9 2-30 0,19-1-32 0,13-2-34 15,12-1-11-15,5 0-10 0,6 0-722 16,10-1 342-16,3 3 225 0</inkml:trace>
  <inkml:trace contextRef="#ctx0" brushRef="#br0" timeOffset="671875.1146">10684 12175 164 0,'11'9'247'0,"-7"-2"-7"0,-2 7-18 16,3 3-3-16,-1 8-12 0,0 1-15 16,4 9-9-16,1 3-13 0,0 0-11 0,3 10-15 15,-2-1-9-15,2 1-15 0,-4 0-10 16,0-1-14-16,1-5-7 0,-3-3-12 0,-2-3-4 15,0-6-5-15,1-3-11 0,-3-1-3 16,2-9-7-16,-4-1-13 0,0-7-7 16,-2-5-8-16,2-4 3 0,0 0-6 15,-19-25-4-15,11 3 1 0,-1-10-2 0,-3-13-3 16,-2-5 2-16,-2-18-6 0,3-2 3 16,4 8-3-16,5 7 0 0,4 0-4 15,4 4 0-15,2-1 3 0,8 4 0 16,0 5-3-16,6 3 0 0,1 5 1 0,0 9-1 15,2 5 2-15,-4 4-1 0,0 5 0 16,-2 6-1-16,0 3 8 0,-2 6-2 0,-3 5 3 16,0 5 3-16,-6 3 1 0,-2 3-1 15,-4 1-1-15,-4 5 6 0,-5 7 7 16,-4 1-1-16,1 0 5 0,-5-3-2 16,2 1 7-16,0-3 3 0,1-3-2 0,2-2-6 15,2-2 0-15,2 1 0 0,2 0 0 16,3-1 1-16,3 0 1 0,5 3 3 0,1-1-1 15,6 4 0-15,6 0 1 0,0-2-3 16,3-3-2-16,3 1-1 0,2 0-5 16,-4-4-3-16,6 0 1 0,-5-6-1 15,3-3-3-15,-1-1 1 0,3-3-6 0,-3-2 2 16,-4-4-3-16,5-4-6 0,-1-2-1 16,-4-3-7-16,0-3 3 0,1-1-6 15,-4 0 1-15,-1-4 5 0,-2-1-4 0,-2 3 6 16,-3 2-4-16,0-2 2 0,-4 2-5 15,0 0 12-15,-2 1 4 0,-2 1-8 0,0 6 5 16,0 0-5-16,-2 5 3 0,0 0 0 16,0 0 2-16,0 0 6 0,0 0 4 15,-6 25-3-15,6-16 0 0,2 6 1 16,0 2-5-16,0-2 0 0,4 1 0 0,1-1 0 16,-1 0-2-16,1 0-3 0,1-3 0 15,3-1-4-15,-1-4-2 0,1-1-5 0,2-1-5 16,-1-7-2-16,3-1-7 0,0-3 3 15,-2-3-2-15,-1-2-6 0,3-4 13 16,0 0-1-16,-3-3 2 0,2-1-1 0,-2 0 5 16,-1 2-7-16,-3-2 5 0,1 2 7 15,-3 1 3-15,1 3 7 0,-1 1 7 16,0-1-8-16,-2 4 4 0,0 1-6 0,0 1 2 16,0 3 0-16,2 2 3 0,-6 2 3 15,0 0-9-15,14 8 9 0,-8-1-1 16,0 1-2-16,1 3-1 0,2 1 2 0,-3 1 0 15,0 1-3-15,3 0 2 0,-1 3 1 16,-2-3-5-16,3 1 4 0,-2-1-3 0,-1-1-2 16,0-1 0-16,0-3 1 0,-2-2-1 15,1 1 0-15,-1 0 6 0,3-3-2 16,-3-1 4-16,4-4 1 0,-8 0-1 16,15-4-1-16,-7 1-1 0,1-3-2 0,2 0 2 15,-1-1-1-15,0-1 3 0,4 1-1 16,-6 1 2-16,4 0-2 0,-3 0 0 0,-1-1-1 15,3 3 1-15,-2 0 0 0,-1 2-9 16,0 1 7-16,2 1 1 0,2 1-2 16,-2 3 3-16,1 0-1 0,1 3 0 0,-1 1-1 15,0 0 5-15,-1 1-10 0,0 1 3 16,2-1 1-16,-4-1-2 0,0 0 0 16,0-1 1-16,-1-1 0 0,0-1 2 0,1-1 1 15,0-2-1-15,1-2 2 0,-9 0-3 16,19-7-4-16,-6 1 4 0,-1-2-2 15,-1-1 0-15,2-1 4 0,-1 1-7 0,-1 1-5 16,-1-1 6-16,1 1-6 0,-2 2-1 16,-3-1 4-16,2 1-1 0,0 2-1 15,2 1 1-15,-2 0-2 0,0 3 3 0,-8 0 1 16,17 4-2-16,-8 2 3 0,1-2-2 16,1 1-2-16,1 3 2 0,2-2 0 15,0 1-2-15,-2 1 0 0,2-2 2 0,-2 1-2 16,3-1-17-16,-3 0-11 0,0-3-19 15,0 1-23-15,-2-4-25 0,3 0-41 0,-2-4-33 16,-3 1-32-16,1-3-26 0,-3-1-26 16,-2-3-23-16,-2-1-23 0,-4-3-702 15,0-1 340-15,-6-4 225 0</inkml:trace>
  <inkml:trace contextRef="#ctx0" brushRef="#br0" timeOffset="672121.5523">11340 12216 96 0,'-23'2'165'16,"4"2"3"-16,4 2 0 0,7-1 1 16,4 3-5-16,4 0-12 0,4 0-8 0,4-1-6 15,3 1-10-15,2-2-9 0,2-1-6 16,-1 1-5-16,0-2-4 0,-2-3-5 16,-2 2-3-16,-1-6-5 0,-1 2-6 0,-3-5-8 15,-5 0-7-15,0 1-7 0,-7-1-5 16,-4 2-10-16,-1 0-6 0,-6 0-3 15,2 4-3-15,-1 0-15 0,0 0-29 0,0 4-34 16,1-2-39-16,2 4-45 0,4 0-54 16,2-3-51-16,4 3-481 0,1-2 242 15,3-4 160-15</inkml:trace>
  <inkml:trace contextRef="#ctx0" brushRef="#br0" timeOffset="673246.3076">13119 11622 131 0,'-2'-5'195'0,"2"5"-6"0,0-6-7 15,0 6-8-15,-2-6-5 0,2 6-8 16,0 0-10-16,-5-4-8 0,5 4 1 0,0 0 1 15,-9 17-1-15,3-5-4 0,0 1-8 16,0 4-2-16,-2 2-11 0,-2 2-7 16,2-2-8-16,0 2-9 0,4-3-7 0,-1 0-11 15,3 0 0-15,2 0-10 0,2-2-6 16,7-1-1-16,3-4-8 0,6 1 6 16,4-3-22-16,8-3 5 0,2-2-6 15,4-4-5-15,0 2-3 0,2-4 2 0,-2 2-9 16,4-2-22-16,1-3-10 0,-10 0-20 0,-3 2-22 15,-2-1-22-15,-6 0-33 0,0-1-22 16,-4-1-30-16,-5 2-17 0,-5 0-31 16,-2 0-27-16,-4-2-553 0,0 6 269 15,-6-7 176-15</inkml:trace>
  <inkml:trace contextRef="#ctx0" brushRef="#br0" timeOffset="673556.3625">13252 11657 123 0,'-2'-8'224'0,"0"0"0"0,-1 3-8 16,1-1-3-16,0-2-6 0,2 3-8 0,-2 0-15 15,2 5-6-15,-4-7-15 0,4 7-8 16,0 0-10-16,0 0 5 0,0 0-7 16,0 0-9-16,0 0 4 0,13 23-11 0,-7-10-5 15,3 3-2-15,-1 0-8 0,0 7-6 16,3 0-7-16,2 5-9 0,-1 3-7 15,1-2-6-15,0 3-8 0,0 1-7 0,-1-4-7 16,1 3-4-16,0-1-8 0,-1-4 0 16,-3-3-3-16,-1-2-5 0,3-1-16 15,-5-3-22-15,1-1-23 0,-1-2-16 16,0-2-15-16,0-1-27 0,-1-4-27 0,-1 3-25 16,1-4-49-16,-3 0-37 0,2-1-27 15,-4-1-33-15,0-5-654 0,0 0 318 0,0 0 210 16</inkml:trace>
  <inkml:trace contextRef="#ctx0" brushRef="#br0" timeOffset="673919.4446">13822 11464 26 0,'-3'-7'266'0,"1"1"-18"0,0 2-21 16,2 4-18-16,-3-6-12 0,3 6 2 0,0 0-8 16,0 0-5-16,-2 23-6 0,4-8-12 15,1 2-11-15,1 2-7 0,-1 6-11 16,1 3-13-16,0-3-3 0,0 4-13 0,0 2-9 15,3-3-4-15,-1 5-14 0,0-1-4 16,-2-2-9-16,3-3-10 0,-3 0-4 16,3-4-3-16,-3 2-7 0,2-5-12 0,-2-3-23 15,-2 1-23-15,2-4-21 0,-2 1-25 16,3-5-30-16,-3 1-42 0,-2-3-41 16,3 0-41-16,-1-2-27 0,-2-6-662 0,0 4 306 15,0-4 202-15</inkml:trace>
  <inkml:trace contextRef="#ctx0" brushRef="#br0" timeOffset="674479.5134">13968 11547 14 0,'-7'-3'231'16,"7"3"-9"-16,-4-5-8 0,4 5-8 0,0 0-9 15,0 0-8-15,0 0-12 0,-7-2-11 16,7 2-6-16,0 0-13 0,0 0-9 15,0 0-6-15,0 0-12 0,0 0-9 16,0 0-8-16,0 0-3 0,0 0-6 0,0 0-3 16,0 0-12-16,20-6-7 0,-10 1-6 15,0 5-9-15,4-4 0 0,2 3-10 16,1-2-4-16,0 0 2 0,4-3-8 0,-1 3-4 16,0-2-2-16,2 0-6 0,1 0-1 15,-4 1 0-15,0-2-8 0,-2 3 5 16,-2 0-3-16,0 0-3 0,-3-1 0 15,-1 2-4-15,0 0 1 0,-3 0-4 0,-2 0 5 16,2 0-3-16,2 1 0 0,-6-2 0 16,-4 3-4-16,12 3-1 0,-8 0 0 0,0 3 2 15,1 3 3-15,-3 3 1 0,0 1-3 16,0 5 4-16,0 1 0 0,-2 2 1 16,3 2 5-16,-3 1-7 0,0 3 2 0,0 1-6 15,-3-1 2-15,3 1-4 0,0 1-20 16,3-2-18-16,-6-1-24 0,3-3-31 15,0-2-33-15,0 0-30 0,0-2-36 0,0 0-18 16,3-4-24-16,-6-2-682 0,1-1 310 16,0-2 204-16</inkml:trace>
  <inkml:trace contextRef="#ctx0" brushRef="#br0" timeOffset="674673.3481">14016 11849 137 0,'0'-6'229'16,"2"-1"-6"-16,4-1-8 0,7 0-18 16,6-1-17-16,2-1-20 0,7-1-14 0,4 2-18 15,1-3-15-15,3 1-29 0,0 0-32 16,-1 1-33-16,-1-2-38 0,-3 2-35 16,-3 1-34-16,-3 1-39 0,-2-1-416 15,-4-2 185-15,-4 1 122 0</inkml:trace>
  <inkml:trace contextRef="#ctx0" brushRef="#br0" timeOffset="675287.0026">14228 11056 71 0,'-40'-2'149'15,"4"2"-7"-15,-1 4 2 0,1 0 2 16,-4 2-4-16,-1 1 2 0,-13 3-5 16,-15 8-5-16,-10 1-6 0,0 5-3 15,1 2-2-15,-2 1-3 0,2 7-10 0,-1 2 1 16,-8 14-4-16,15-7-6 0,5 4-5 16,1 1-5-16,9 1-3 0,6 3-6 15,1 1-4-15,7 4-2 0,7 0-2 0,4 2-3 16,9 2-1-16,4-8-6 0,10-4-2 15,5 1-2-15,2-6-3 0,10 6-2 16,3 0-4-16,12 14-2 0,7-3 3 0,6-5-4 16,8-3-10-16,10-4 0 0,7-3-2 15,9-4-11-15,3-7 3 0,8 1-5 16,2-8-1-16,4-3-2 0,4-6-4 0,-1-4 3 16,6-2-3-16,4-5-2 0,-5-6 0 15,0-2-5-15,-4-6-4 0,2-3 0 16,-4-5-1-16,-6-1-2 0,-3-4 2 0,-4-2-3 15,-4-4 4-15,-6-1-1 0,-3-5-2 16,-4-2 0-16,-3 1-1 0,-14 0 2 16,5-8-4-16,-10 2 1 0,-7 1 5 0,6-12-2 15,-8 4 6-15,-7 1 1 0,-3 0 6 16,0-2 7-16,-8 0 5 0,-2-1 6 16,-5 3 5-16,-3-2-3 0,-7-5 6 0,-5-1-6 15,-12-12 1-15,-7 0 0 0,-13 8-5 16,-12 1-7-16,-7 7-4 0,-10 2 1 15,-17 2-4-15,9 10-2 0,-3 8 2 0,-3 6-10 16,3 2 0-16,1 7 0 0,13 5-7 16,11 4-7-16,10 2-22 0,1 5-14 0,-6 2-19 15,5 2-29-15,3 3-36 16,8-1-43-16,4 3-34 0,2 2-42 0,4-1-42 16,2 0-730-16,4-2 346 0,3 2 228 15</inkml:trace>
  <inkml:trace contextRef="#ctx0" brushRef="#br0" timeOffset="677173.8522">10954 11051 23 0,'2'5'54'0,"-2"-5"-4"16,0 0 1-16,0 0-4 0,0 0-1 0,0 0-3 15,0 0-7-15,0 0-2 0,0 0-1 16,0 0-4-16,0 0-2 0,0 0-6 16,-2 6 1-16,2-6-2 0,0 0-3 0,0 0-1 15,0 0 3-15,0 0-7 0,0 0-3 16,0 0 2-16,0 0-3 0,0 0 1 15,0 0-1-15,0 0 0 0,0 0 1 16,0 0-3-16,0 0 1 0,0 0 0 0,0 0-4 16,0 0 0-16,0 0 2 0,0 0 1 15,0 0-1-15,0 0-6 0,0 0 2 16,0 0-1-16,0 0-2 0,0 0-6 0,0 0-10 16,0 0-17-16,0 0-28 0,0 0-134 15,0 0 67-15,0 0 44 0</inkml:trace>
  <inkml:trace contextRef="#ctx0" brushRef="#br0" timeOffset="682145.659">11436 3389 75 0,'0'0'81'0,"0"0"-7"16,2-5-10-16,-2 5-13 0,0 0-7 16,0 0-12-16,0 0-8 0,0 0-11 15,0 0-8-15,0 0-21 0,0 0-21 16,0 0-103-16,0 0 48 0,-21 8 31 0</inkml:trace>
  <inkml:trace contextRef="#ctx0" brushRef="#br0" timeOffset="691775.7413">7213 13569 96 0,'-8'-14'201'0,"-5"3"-14"0,-4-2-4 16,-2 1-12-16,-6 1-10 0,-3 1-6 15,-5 5-7-15,-10-1-7 0,-3 6-12 16,-14 4-1-16,-25 9-3 0,-8 8-4 0,-23 12-8 15,-1 6-8-15,-4 11-2 0,4 13-4 16,4 10-1-16,5 8-4 0,8 8-8 0,9 5-2 16,11 7-9-16,10-3-4 0,10 2-8 15,12 1-7-15,13 0-2 0,13-20-5 16,12 2-2-16,12-2-3 0,8 2-7 16,16-5-1-16,16 11-1 0,19-7-3 0,18-8-8 15,14-11 6-15,14-7-1 0,12-12-5 16,4-10-3-16,8-7-3 0,5-14 1 15,14-8 6-15,11-10-8 0,4-10-2 16,2-12 0-16,-2-9 12 0,-4-6-6 0,27-19 6 16,-44 5-2-16,-11-8 6 0,-3-9-1 15,-11-3 2-15,-14-13-3 0,-9-11-2 0,-16-6-6 16,-14-5-2-16,-16-8 2 0,-13 1-7 16,-19-1-3-16,-18 22 5 0,-18-16-4 15,-19 5-6-15,-13 5 1 0,-18 4-2 16,-17 6-5-16,-21 9-1 0,-17 12 8 0,-18 8-10 15,-7 17 0-15,-1 9 5 0,3 14-2 16,7 10-8-16,20 10-4 0,-14 14-14 16,4 5-14-16,11 10-25 0,9 7-28 0,24 0-30 15,9 5-36-15,9 10-43 0,8 1-34 16,5 6-34-16,3 3-653 0,11-1 314 16,4 4 207-16</inkml:trace>
  <inkml:trace contextRef="#ctx0" brushRef="#br0" timeOffset="692310.0678">6369 14597 46 0,'16'-28'182'0,"2"0"-9"0,1-1-9 0,-3-1-12 15,8-6-9-15,-4-2-12 0,2-4-12 16,-3 5-12-16,-4 3-6 0,-2 1-7 0,-3 10-4 16,-4 0-6-16,-6 6-14 0,0 8-6 15,-8 3-6-15,-2 11-6 0,-8-3-5 16,-3 12-3-16,-4 3-5 0,2 4-4 0,3-2-6 16,8 4-2-16,4 0 0 0,3 0-6 15,5-1-3-15,7 2-2 0,3 1 0 16,10 0 0-16,0 0-4 0,4-3 2 15,1 1-1-15,1 0-3 0,-6-2 1 0,2 0-3 16,-8-3 4-16,1-1-1 0,-4 2 0 16,-7-1 0-16,-4 0 1 0,-4-4 1 15,-7 0 4-15,1-1 5 0,-5-2 5 0,-2-5 2 16,2-2 1-16,3 0-3 0,1-10-3 16,2-2-6-16,3-1-1 0,4-3-2 15,6-6-2-15,5-1-3 0,2-5-2 16,1 4-2-16,7-2 1 0,2 1-4 0,-2 3-1 15,1 2 2-15,0 3 0 0,0 5-1 16,-4 1 5-16,4 5 0 0,-3 4 2 16,-1 5 3-16,2-1-1 0,-4 9-1 0,3-3 1 15,0 4 0-15,-4 3-2 16,-1 2 0-16,-1 1-2 0,0-4-6 0,-3 1-21 16,-2-5-29-16,0 0-42 0,1 1-38 15,0-3-33-15,-5-5-60 0,0-1-472 16,0-4 235-16,-2-2 156 0</inkml:trace>
  <inkml:trace contextRef="#ctx0" brushRef="#br0" timeOffset="692444.7063">6726 14146 41 0,'0'-3'111'0,"0"3"-5"0,0 0-26 15,0 0-28-15,0 0-40 0,0 0-39 16,0 0-101-16,23 10 44 0,-14-5 28 15</inkml:trace>
  <inkml:trace contextRef="#ctx0" brushRef="#br0" timeOffset="693243.554">7033 14143 37 0,'0'0'206'15,"13"10"-12"-15,-13 1-13 0,0 2-6 16,2 4-10-16,0 3-4 0,0 6-12 0,0 0-4 15,4 9-11-15,1 1-14 0,-2 1-11 16,1 0-11-16,-2-1-9 0,2 0-9 16,-2-1-7-16,0-7-5 0,-2-2-8 0,1-5-4 15,-1 1 7-15,0-7 17 0,0 1 9 16,1-7-6-16,-3-2-13 0,-3-4-3 16,3-3-3-16,0 0-6 0,0 0-8 15,0 0-1-15,3-26-9 0,1 9 0 0,0 3-5 16,2-1-6-16,1-1-3 0,1-2-4 15,2 2-3-15,4 0-4 0,-2 3-1 16,0 3-1-16,2-3-4 0,0 4 0 0,-1 3-4 16,2 2 2-16,-2 2 1 0,-1 4 0 15,0 3-1-15,0 5-3 0,-2 0 3 16,-4 1 3-16,1 6-3 0,-5-1 0 0,-2-1 4 16,-2 1-5-16,-5 2 1 0,-3 0-4 15,0-2 3-15,-4 0-3 0,0-1-5 16,1-4-8-16,0-1-6 0,0 0-14 0,1-5-17 15,2-1-24-15,0-4-11 0,4 0-18 16,6 0-12-16,-6-9-3 0,8 0-11 16,4 2-3-16,5-4 16 0,0 1-2 15,6-5 18-15,2-1 3 0,2 3 10 0,-3 1 10 16,4-1 11-16,-3-2 10 0,0 6 5 16,-4-1 18-16,-3 5 15 0,2-3 17 15,-4 6 27-15,-2 0 18 0,1 2 8 16,-9 0 3-16,15 6-4 0,-9 0-2 0,-2-1-5 15,3 1-3-15,-3 1-7 0,4 3 1 16,-2 1-6-16,4-2-2 0,-2-1-4 0,2 3-1 16,0-3-2-16,2 0-2 0,0 1-1 15,1-3-1-15,1-4 0 0,2 3-4 16,-2-5-2-16,1 3 0 0,2-6-1 16,-2 0-1-16,0 0-1 0,0-1 0 0,-1 1 4 15,-1-1 4-15,0-4-3 0,-3 2-2 16,1 0-2-16,-3 1 2 0,1 0-2 15,-1 2-3-15,-1 0 1 0,-1-1-3 16,0 1-3-16,0 1 0 0,-6 2 2 0,16 2 6 16,-10 1-1-16,2 1 1 0,0 0-1 15,-1 1 0-15,2 1-2 0,-1 1 0 0,0-4 2 16,1 3-4-16,-1-1 0 0,3-1 0 16,-2-1 0-16,1 1 1 0,0-1-2 15,4 0 0-15,-4-3-2 0,3 3-2 16,1-3-5-16,-1-3-4 0,2 3-9 0,-3 0-6 15,2 0-12-15,0 0-10 0,-1 0-24 16,0 3-22-16,-1-3-25 0,3 0-30 16,-5 0-39-16,4-3-495 0,-4-2 231 0,-2 3 153 15</inkml:trace>
  <inkml:trace contextRef="#ctx0" brushRef="#br0" timeOffset="693382.4974">7662 14329 230 0,'-30'-10'241'0,"9"3"-11"0,4 2-23 0,4 0-26 16,5 0-19-16,6 1-16 0,2 0-37 16,0 4-58-16,14-7-65 0,0 2-68 15,2-2-415-15,8-1 169 0,-1-1 111 16</inkml:trace>
  <inkml:trace contextRef="#ctx0" brushRef="#br0" timeOffset="693789.1024">10754 13415 176 0,'2'-10'237'0,"-4"2"-13"16,2 2-23-16,2 4-21 0,-2 2-2 16,0 0 8-16,0 0-6 0,0 0-7 0,-2 26-4 15,0-8-2-15,2 4-1 0,0 6-11 16,0 7-2-16,0 8-25 0,2 10-8 15,2-1-11-15,3 7-7 0,2 18-14 16,-3-13-4-16,2 10-9 0,-1-11-12 0,-1-7-1 16,2-3-6-16,1 0-11 0,2-2-17 15,-1-1-24-15,-2-4-31 0,3 0-42 16,-2-11-46-16,1 2-45 0,1-5-49 16,-1-1-57-16,-1-6-640 0,1-6 308 0,-3-3 203 15</inkml:trace>
  <inkml:trace contextRef="#ctx0" brushRef="#br0" timeOffset="694273.5444">10807 14461 188 0,'-33'-9'208'0,"-1"3"5"16,-2 1 6-16,1 4 0 0,-1 2-6 15,-8 5-5-15,-11 4-6 0,0 3-5 16,-19 10-4-16,5 6-17 0,-4 2-19 0,5 9-9 15,7 1-14-15,4 1-10 0,4 4-6 16,6 4 0-16,6 2 7 0,7 7-1 0,6 2-8 16,11-9-7-16,9-1-11 0,6 3-7 15,4 3-6-15,10 15-1 0,7 3-5 16,9-1-6-16,10-5-6 0,2-5-5 16,9-1-5-16,1-7-6 0,9-3-4 0,3-8-3 15,10-3-4-15,4-11-4 0,7-2-4 16,2-11-1-16,1-5-6 0,3-7 0 0,0-7-2 15,2-5-4-15,0-7 0 0,-2-4-4 16,-4-3 0-16,-5-7 1 0,-4-7-3 16,-4-4 0-16,-9 0-4 0,-3-9-1 15,-7-5 6-15,-7-1-6 0,-3-4 5 0,-13-6 5 16,-5-1 0-16,-6 0-2 0,-11 5-5 16,-5 6-1-16,-8-2 0 0,-10-18-5 0,-8 1 1 15,-11 7-4-15,-8-2-2 0,-9 9 2 16,-10 6-1-16,-9 6-2 0,-7 8-1 15,-4 6-1-15,-8 8-3 0,-3 6-13 16,1 6-14-16,0 8-15 0,17 2-17 16,6 6-28-16,-14 7-28 0,6 2-29 0,12 1-30 15,11 2-35-15,-11 11-42 0,16-4-19 16,7-1-22-16,4 1-741 0,3 2 354 0,6-3 233 16</inkml:trace>
  <inkml:trace contextRef="#ctx0" brushRef="#br0" timeOffset="694808.2743">10106 15043 165 0,'2'-2'268'0,"3"-3"-25"0,-5 5-23 16,0 0-20-16,7-2 5 0,-7 2-6 15,8 12-11-15,-2 0-14 0,-2 2-4 16,2 3-13-16,3 8-12 0,-2-1-9 16,-1 6-12-16,0 1-13 0,3 4-19 0,-3-4-2 15,2 3-7-15,-3 0-14 0,-1-5-7 0,3 0-14 16,-5-5-19-16,2 1-25 16,0-4-29-16,-4-8-24 0,2 0-23 0,0-3-35 15,-2-2-25-15,0-5-13 0,0-3-15 16,0 0-1-16,0 0-8 0,-6-24 6 0,4 8 2 15,-4-9 8-15,1-2 15 0,-4-5 15 16,3-2 28-16,-4 0 31 0,-1-3 29 16,3 1 30-16,-1 2 18 0,0 0 25 15,5 6 24-15,0-1 12 0,2 2 9 0,0 4 7 16,2-2-4-16,2 3 2 0,2 0-6 16,4 2 0-16,6 0-4 0,0 5-1 0,5 2-3 15,3 0-4-15,2 5-3 0,2 0-6 16,0 5 2-16,-1 3 6 0,3 5-8 15,-1 3 6-15,-3 3-2 0,-4 3 2 16,-2 1 3-16,-6 4-5 0,-4 0 4 0,-6 2-6 16,-4 2 4-16,-2 1-6 0,-8 0-8 15,-3 1 1-15,-4 1-9 0,-2-1-8 0,-3-2-6 16,0-2-15-16,-2-2-22 0,4-4-33 16,1-2-42-16,3-3-49 0,2-1-59 15,4-4-59-15,4-2-664 0,3 0 310 16,5-3 205-16</inkml:trace>
  <inkml:trace contextRef="#ctx0" brushRef="#br0" timeOffset="695018.501">10504 15131 53 0,'14'6'223'16,"-10"1"0"-16,2-1-5 0,0 9-11 0,0-1-13 15,0-2-9-15,6 9-7 0,-6 1-15 16,2-1-16-16,1 0-13 0,-1 0-12 15,3 2-15-15,-3-2-7 0,1 0-12 16,-1-2-8-16,0-2-19 0,-2-3-20 0,2 1-29 16,0-6-34-16,-4-2-38 0,4 2-45 15,1-7-58-15,-3-2-46 0,-6 0-464 16,13-6 229-16,-9-6 151 0</inkml:trace>
  <inkml:trace contextRef="#ctx0" brushRef="#br0" timeOffset="695168.5362">10617 14969 38 0,'-4'-7'200'0,"-1"1"-18"0,3-2-16 0,0 4-19 15,0 1-14-15,2 3-13 0,0-8-15 0,0 8-28 16,0 0-43-16,9-2-39 0,-9 2-44 16,12 0-44-16,-12 0-266 0,16 4 122 15,-6-4 80-15</inkml:trace>
  <inkml:trace contextRef="#ctx0" brushRef="#br0" timeOffset="695405.4887">10913 14855 79 0,'0'0'248'0,"9"0"-8"16,-9 0 12-16,10 7-3 0,-6 1-1 16,0 5-11-16,0 1-7 0,-2 1-19 15,6 4-12-15,-4 6 0 0,0 5-8 0,6 0-10 16,-1 6-18-16,-5-2-20 0,4 0-10 15,-1 4-14-15,1-5-14 0,1 3-12 16,-1-5-7-16,2 0-10 0,2-4-12 0,-2-5-23 16,2 2-23-16,4-3-26 0,-4-5-31 15,3 0-44-15,-3-4-44 0,4-9-52 16,2 1-35-16,-2-2-44 0,-4-4-727 0,3-3 334 16,0-6 222-16</inkml:trace>
  <inkml:trace contextRef="#ctx0" brushRef="#br0" timeOffset="695547.5028">11101 15212 119 0,'-16'-8'249'0,"2"3"14"16,6-3-17-16,2 1-23 0,4-2-20 0,4 2-12 15,4-3-19-15,5-1-15 0,8-3-17 16,8-3-17-16,5 0-43 0,8-6-72 16,3 2-83-16,12-18-117 0,-1 3-457 15,-2-6 221-15,-3 1 145 0</inkml:trace>
  <inkml:trace contextRef="#ctx0" brushRef="#br0" timeOffset="696037.3694">12154 13200 147 0,'-2'-6'219'0,"0"2"-6"16,2 4-12-16,-3-6-7 16,3 6-1-16,7-4-5 0,-7 4-8 0,27 6-3 0,-2-1-8 15,12 6-7-15,11 3-5 0,24 10-4 16,6 0-17-16,28 9-3 0,8 3-12 16,5 3-10-16,4 3-7 0,4-1-6 0,-3 2-3 15,-1 2-3-15,0 1 7 0,-4 1-1 16,-1-1-4-16,1-1-12 0,-3 0-4 15,-4-1-8-15,-5-2-8 0,-6-3-5 16,-23-11-7-16,-4 0-6 0,-8-4-3 0,-15-5-3 16,-11-4-4-16,-10-4 2 0,-3 0-6 15,-4-4-17-15,-4 2-21 0,1-1-29 16,-8-4-56-16,-4-1-72 0,-3 1-71 0,-3 0-89 16,-2-4-799-16,-2 2 382 0,2-2 252 15</inkml:trace>
  <inkml:trace contextRef="#ctx0" brushRef="#br0" timeOffset="696587.3098">14891 14022 21 0,'-30'-11'238'0,"0"-1"-13"16,1 4-8-16,-3 3-7 0,2 3-11 16,-3 4-10-16,-10 2-9 0,-5 5-9 0,-4 8-7 31,-15 14-9-31,1 5-6 0,0 8-14 0,2 7-2 0,-7 17-16 0,5 4 3 16,5 3-12-16,2 6-5 0,17-11-6 15,3 1-7-15,7 5-4 0,9-2-8 0,6 4-3 16,7 2-4-16,6-1-5 0,8 1-6 15,10 0-4-15,8-2-5 0,14-2-5 0,17 13 13 16,8-8-14-16,13-9 2 0,11-3-5 16,10-15-5-16,6-4-3 0,6-8-3 15,-2-10-3-15,-12-13-7 0,0-3 0 16,4-10 3-16,2-6-3 0,2-6-2 0,2-7-8 16,20-9 3-16,-2-6-1 0,-3-10-1 15,-1-6 14-15,-7-10 8 0,-4-6 10 16,-5-9 1-16,-6-3 0 0,-10-8-2 0,-7-1-1 15,-11-7-5-15,-13-2-5 0,-9-2 7 16,-20 10-4-16,-10-4-6 0,-11-1-2 16,-12-2-3-16,-14 1-10 0,-20-15 1 0,-15 3-3 15,-15 9-3-15,-11 7-1 0,-12 12-1 16,-6 9 2-16,-10 13-6 0,-1 5-1 16,-2 16-15-16,-2 3-16 0,14 14-29 0,0 7-30 15,1 9-28-15,-3 5-29 0,7 6-36 16,1 7-33-16,12 8-31 0,5 7-32 15,8 0-43-15,1 5-695 0,9-2 345 0,3 1 228 16</inkml:trace>
  <inkml:trace contextRef="#ctx0" brushRef="#br0" timeOffset="696903.5824">14539 14769 194 0,'2'-13'269'0,"-2"1"-10"15,-2 3-17-15,-2-1-12 0,0 5-20 16,-5 3-15-16,0-2-18 0,-3 4-12 16,-5 4-7-16,2 1-12 0,-6 11-8 15,1-3-15-15,2 7-2 0,0 7-5 0,2 3-7 16,1-4-10-16,7 6-4 0,1 1-3 15,7-1-4-15,7 6-8 0,3-1-9 0,7 4-8 16,5-5-3-16,7 4-8 0,13 4-11 16,7-3-26-16,-5-12-32 0,-4-8-44 15,3-5-52-15,-5-6-48 0,0-3-43 16,-4-3-32-16,-3-4-24 0,-1-8-610 0,-2-1 296 16,1-4 195-16</inkml:trace>
  <inkml:trace contextRef="#ctx0" brushRef="#br0" timeOffset="697177.5254">15058 15091 602 0,'6'-23'14'0,"-4"2"28"0,0 4 20 15,0 3 26-15,0 2 23 0,0 1 15 16,1 4 10-16,-3-2-4 0,2 3-5 16,-2 0-13-16,2 0-11 0,2 1 8 0,-4 5 4 15,10-2-2-15,-3 2-10 0,-7 0-9 16,19 4-12-16,-11 2-6 0,5 1-5 16,-2 1-10-16,-1 3-5 0,1 0-6 0,-1 1-3 15,-1 1-3-15,0 0-5 0,-3 2-4 16,0-5 3-16,-2 0 7 0,0-2 5 15,-2 1 6-15,-2-5 3 0,0-4 3 16,0 0 6-16,0 0-1 0,0 0-2 0,0 0-4 16,0 0-7-16,-8-23-8 0,10 12-1 15,0-1-6-15,2-1-14 0,0 0-20 0,4-4-41 16,0 1-41-16,0-1-46 0,1 2-44 16,3 3-38-16,3-1-27 0,2 4-24 15,3-1-575-15,-2 5 282 0,3-1 187 16</inkml:trace>
  <inkml:trace contextRef="#ctx0" brushRef="#br0" timeOffset="697699.5135">15644 14910 7 0,'8'-3'168'0,"-8"3"13"15,0 0 3-15,0 0 3 0,-16-14-1 0,0 10-3 16,2 1-5-16,-3 0-6 0,0 3-9 16,-2-3-14-16,1 6-17 0,0-3-9 0,-2 6-12 15,2 2-10-15,1-1-11 0,-1 7-14 16,2-1-4-16,6 0-4 0,-2 1-7 15,4-1-8-15,2 2-2 0,4-2-5 0,2 0-4 16,4-3-5-16,2 2-3 0,5-5-2 16,2 1-3-16,3-2-2 0,2-3-2 15,1-3-2-15,-1 0-3 0,4-3 3 0,-4 0 0 16,2-2 5-16,-1-1 2 0,-2 1 0 16,0-1 1-16,-3 0 1 0,0-2-1 15,0 3 0-15,-6 2-1 0,3-6 2 0,0 6-2 16,-3-2-4-16,-1 2-1 0,1 1-6 15,-4 2-2-15,-4 0 0 0,0 0-3 16,8 7 1-16,-6-1-5 0,1 3 4 16,0-5-8-16,-1 5 3 0,2 0 0 0,-2-2 0 15,4 3-8-15,-2 1 7 0,4-4-3 16,5-2-1-16,-2 1 2 0,4-2 0 16,1-1 1-16,2-3-6 0,-2 0 4 0,2-1-5 15,0-1-2-15,1-2 4 0,1-2 1 16,-4 1 2-16,4-1-5 0,-4 2 3 15,-1-5-3-15,2 0 0 0,-2 6-1 0,-3-7 2 16,2 7-8-16,-4-3 5 0,-2 2 0 16,1 2 0-16,0 1 2 0,-1 1 0 15,3 3 2-15,-1 1-1 0,-2 2 0 16,6 2 4-16,-4-1-5 0,2 0 5 0,2 5-1 16,-2-5-7-16,1 7 7 0,3-4-21 15,0-3-28-15,0 1-46 0,0-2-54 16,0-3-56-16,-1-3-65 0,-2 0-702 0,4-8 329 15,-5 1 217-15</inkml:trace>
  <inkml:trace contextRef="#ctx0" brushRef="#br0" timeOffset="697933.6494">16200 14556 77 0,'-10'0'187'0,"-1"3"-3"16,3-3-9-16,2 5-9 0,2 0-6 15,-1-2-4-15,5-3-6 0,0 11-5 0,0-11-7 16,7 6-5-16,-7-6-9 0,8 0-6 16,-8 0-8-16,0 0-5 0,6-14-6 15,-6 5-9-15,-4 2-12 0,-4-4-7 16,-3 2-6-16,-6 1-9 0,0 2-16 0,-4 1-25 16,-2-1-42-16,-3 2-53 0,2 2-66 15,2 1-63-15,-6-2-533 0,-1 0 253 16,-1-3 166-16</inkml:trace>
  <inkml:trace contextRef="#ctx0" brushRef="#br0" timeOffset="699277.1914">8906 11696 23 0,'0'0'160'0,"0"-5"-6"0,0 5-12 16,0 0-15-16,0 0-1 0,0 0 4 15,0 0 4-15,-6 17-5 0,4-6-6 16,-2 7-6-16,-4 3-8 0,-3 2-5 0,2 3 0 16,-4 3-10-16,3-1-8 0,2-1-5 15,-1-3-11-15,4 1-6 0,3-3-5 16,2-1-4-16,7-5-7 0,6 1-1 0,4-1-6 15,4-5-3-15,6-1-6 0,7-3-3 16,4-1-4-16,3-4-1 0,-3-2-2 16,4-2-11-16,-2-2-19 0,0 0-22 15,-8 0-29-15,-2 1-29 0,-1-1-22 16,-3 0-30-16,-8 0-25 0,-2-2-484 0,-6 3 220 16,-2-1 146-16</inkml:trace>
  <inkml:trace contextRef="#ctx0" brushRef="#br0" timeOffset="699527.602">9188 11908 17 0,'-7'-8'157'0,"5"4"11"0,-4 1-16 15,4-1-12-15,2 4-16 0,-6-4-2 16,6 4 12-16,0 0 2 0,-5 15 0 0,5-3 2 16,0 1-8-16,3 6-2 15,1 1-6-15,0 5-4 0,0-2-2 0,2 6-9 16,1 0-13-16,0-2-7 0,1 4-8 15,0 3-9-15,0-6-8 0,-1-2-5 0,2 1-5 16,-1-4-4-16,-2 2-5 0,1-4-10 16,-1 0-17-16,0-7-22 0,-1 3-25 15,-1-4-26-15,0 0-29 0,1-3-34 16,-1-2-47-16,-2-5-38 0,0-2-514 0,-2-1 244 16,0 0 162-16</inkml:trace>
  <inkml:trace contextRef="#ctx0" brushRef="#br0" timeOffset="699814.4979">9510 11649 3 0,'0'-10'209'0,"0"4"-15"15,0 1-20-15,0 5-4 0,2-4-1 16,-2 4-4-16,0 0-7 0,4 21-9 15,-2-9-13-15,0 4-8 0,2 4-7 16,-2 2-8-16,5 3-10 0,-2 2-13 0,-1 0-4 16,2-1-10-16,-2 3-7 0,2-5-5 15,1 1-7-15,-1-1-7 0,-2 0-5 16,3-6-13-16,-3-1-12 0,0-2-22 16,1-2-21-16,-3-2-27 0,2 1-26 0,-2-5-40 15,2-1-35-15,-2-4-20 0,-2-2-507 16,0 0 231-16,0 0 152 0</inkml:trace>
  <inkml:trace contextRef="#ctx0" brushRef="#br0" timeOffset="700117.3662">9627 11581 136 0,'0'-12'174'0,"4"2"-6"15,-2 1-6-15,4-2-7 0,2 0-4 16,1 2-13-16,1-1-5 0,5-1-9 16,0 4-7-16,1-1-14 0,2 4 5 0,3 0-7 15,-2 2-13-15,2 1-6 0,3 2-9 16,-6 1-4-16,6 6-10 0,-1 3-2 16,-1 1-6-16,-4 1-3 0,0 5-2 0,-2 1-5 15,-1 0-1-15,0 2-7 0,-4 1-1 16,-3 1-3-16,0 2-6 0,-2 0-22 15,-2-1-21-15,2 0-27 0,-4-4-27 0,2 2-33 16,-2-4-31-16,-2 1-29 0,-2-4-29 16,0 1-414-16,0-5 207 0,-3-3 137 15</inkml:trace>
  <inkml:trace contextRef="#ctx0" brushRef="#br0" timeOffset="700274.0919">9791 11818 99 0,'-6'-7'185'0,"4"-3"-6"15,0 3-11-15,4-3-5 0,4 1-12 16,6-1-11-16,4-4-12 0,6 2-13 16,6-5-11-16,7 3-8 0,-1-1-18 15,5-3-30-15,1 1-41 0,-4 2-51 0,-2 0-56 16,-1 2-416-16,-5-5 175 0,-4 4 116 16</inkml:trace>
  <inkml:trace contextRef="#ctx0" brushRef="#br0" timeOffset="700929.5758">9774 11001 83 0,'-44'4'161'16,"-1"0"-1"-16,1 4-11 0,2-1-5 15,-9 4-12-15,-2 2-4 0,-15 8-6 16,-2 4-13-16,3 3-3 0,0 7-4 15,4 5-4-15,0 2-1 0,-1 6-6 0,5 5-7 16,-1 0 4-16,6 7-3 0,-11 9-3 16,14-7-5-16,1 1-2 0,8 2-4 0,1-2-7 15,2 1 3-15,5-3 0 0,6-2-9 16,6-7-7-16,4-9 1 0,6 1-5 16,1 2-1-16,5-6-6 0,4 0-1 15,2 2 0-15,4-4-4 0,2 4-1 16,9 2 1-16,4 0-1 0,4-5-3 0,5 0-1 15,17 7-2-15,3-7 4 0,3-2-3 16,6-5-1-16,3-1-4 0,-6-10-2 16,-3-6 0-16,19 4-3 0,-7-6-1 0,-4-6-4 15,-1-1 1-15,3-1-4 0,-2-4 1 16,3-2-3-16,3-1-5 0,20-7 4 0,0 1-2 16,-5-4 2-16,1-3-4 0,-5-1 2 15,-4-1 2-15,-2-2-5 0,-3-2 1 16,-9 0-3-16,5-6 3 0,-10 5-1 15,5-8-2-15,1-3 1 0,-13 4 1 0,-8 3-1 16,13-13-3-16,-2 2 2 0,-13 1-2 16,-6 0 0-16,-3 1 2 0,-2-3 0 0,-4-2-1 15,1-3-2-15,-6-1 1 0,-3 1 1 16,-4 5-3-16,-3-1 0 0,-4 0 1 16,-4-4 3-16,-2 4 0 0,-7-7 1 15,-4-1 0-15,-9-16 0 0,-2 5-4 0,-9 3 1 16,-1 6-1-16,-2 1-1 0,-6 2 3 15,-1 4-1-15,-5 2-3 0,-5 4 1 16,-2 1-4-16,-5 6 5 0,3 0 0 0,6 8 0 16,5 2 0-16,1 4 0 0,1-1 0 15,5 5 0-15,1 1-4 0,0 2 3 16,2 1-12-16,3 3-14 0,1 2-21 0,3 1-29 16,-1 1-30-16,4 3-52 0,1 1-45 15,0 4-701-15,2-2 309 0,1 3 203 16</inkml:trace>
  <inkml:trace contextRef="#ctx0" brushRef="#br0" timeOffset="709746.3691">13023 13036 15 0,'0'0'81'15,"-8"-4"4"-15,8 4 2 0,-7-2 5 16,1 0 1-16,6 2-2 0,-8-6-1 16,2 5-1-16,0-4-2 0,6 5-7 0,-12-5-5 15,6 3 1-15,0-1-3 0,0 0 1 16,6 3 3-16,-9-6-4 0,2 5-2 16,1-4 3-16,6 5 4 0,-6-2-3 0,4-3 3 15,2 5-3-15,-7-6-7 0,7 6-7 16,-4-6-4-16,4 0-4 0,0 6-5 15,0-8-2-15,2 2-5 0,5 1-7 0,-1-1-2 16,2 2-5-16,1-2 0 0,2 2-6 16,-1 0-1-16,0 2 0 0,2 0-3 15,-2 1-3-15,0 2 1 0,1-1-4 16,-5 4 0-16,3 1 3 0,-3 4-8 0,-4-2 1 16,0 5 1-16,-2-3 0 0,-4 7 1 15,-2-1-2-15,0 0-2 0,-7 2 1 16,2 0-1-16,1 0 1 0,-4 0-2 15,4-3 2-15,2-1-4 0,2-1 1 0,-3-3 3 16,3 1 0-16,1-3-1 0,3 1 2 16,2-2 3-16,4-3 3 0,5 1-2 15,2-3 0-15,1 2-1 0,4-3-2 0,2 0-1 16,1 0 0-16,0-3-1 0,2 3-2 16,1-2 0-16,-6 2 3 0,2-3-4 15,-4 3 2-15,-1-2-3 0,-1 2 0 0,0 0 2 16,-4 0 0-16,-8 0-3 0,16-1-2 15,-9 2-4-15,-7-1-11 0,11-1-13 16,-11 1-19-16,0 0-30 0,0 0-35 0,0 0-39 16,0 0-32-16,0 0-505 0,0 0 234 15,0 0 155-15</inkml:trace>
  <inkml:trace contextRef="#ctx0" brushRef="#br0" timeOffset="710520.9379">12837 12989 25 0,'8'-8'91'0,"-3"5"-11"0,-5 3-7 0,6-6-1 16,-6 6-8-16,0 0 5 0,0 0-3 15,11 11 1-15,-11-4 4 0,0 5-4 0,0 1-1 16,0 0 0-16,-2 2-8 0,2-1-1 16,0 1-3-16,2 0 0 0,2 1-1 15,2-3-1-15,0 0 2 0,3-2 7 16,2-4-1-16,1 1-2 0,1-5 1 0,2-2 0 16,-2-5 3-16,-1 1-5 0,4-5-4 15,-6-2-1-15,0-1-6 0,-1 0 0 0,-3-4-3 16,-2 0-3-16,-1-1-1 0,-6 3-7 15,-3-3-3-15,-3 6-2 0,-3-2-2 16,0 3-6-16,-4 3 0 0,0 2-1 16,3 4-2-16,-4 1-1 0,4 5 0 0,1 0-3 15,2 3-4-15,6 1-1 0,2-1-1 16,4 1 0-16,2 0 1 0,8-1 0 16,0 1 2-16,3-4 0 0,2-1 1 15,2-3-3-15,1-2 0 0,-4-2 2 0,1-3 3 16,-2-1 1-16,0-4 3 0,-7-1 2 15,-2-1 1-15,-6 3-3 0,-4-4-1 0,-6 1-5 16,-7 5 3-16,-7-4-3 0,-2 6-4 16,-3 2-7-16,2 1-15 0,-3 4-26 15,3 1-35-15,-1 5-29 0,3 0-66 16,-7 4-524-16,2 1 236 0,1 0 157 0</inkml:trace>
  <inkml:trace contextRef="#ctx0" brushRef="#br0" timeOffset="711899.2132">4237 15291 7 0,'-7'-5'208'0,"1"-2"-13"0,4-1-12 15,2-4-6-15,4 1-9 0,4-7-4 16,6 3-11-16,2 2-15 0,1-3-9 0,3 5-14 16,0 1-11-16,-2 3-9 0,0 1-2 15,0 6-7-15,1 6-7 0,-7 1-1 16,2 7-5-16,-8-2-6 0,0 12-5 0,-6 4-2 15,-6 2-4-15,-3 2 0 0,-6 10-1 16,-2-3 0-16,-2 2 5 0,2-3 0 16,1-6-1-16,0 0-3 0,6-11-6 15,2 0-7-15,-3-1-4 0,7-3-3 16,4-7 3-16,4-1 0 0,2-5-4 0,7 1-6 16,5-7-1-16,4-1-5 0,6 1-1 0,-1-6 0 15,1-1-14-15,6-1-14 0,-5-1-24 16,-1 1-14-16,-3 0-21 0,-2-1-18 15,-2 1-18-15,-1 1-14 0,-2-3-19 16,-2 3-25-16,-2-3-15 0,-1 1-13 0,-5-2 6 16,1 0 17-16,-5-3 18 0,0 2 17 15,1 0 17-15,-5-4 30 0,2 5 26 16,-4-4 16-16,2 1 22 0,0 3 31 0,-2-4 11 16,2 0 17-16,-3 3 11 0,3-2 10 15,-2 3 9-15,2-2-1 0,2 5 3 16,1-8 2-16,1 4 2 0,2 0-2 0,0 0-2 15,5 5 0-15,0-5-7 0,3 7-4 16,-1-1-1-16,2 2-5 0,-2 6 0 16,1-3-2-16,2 6-4 0,-2 3 4 15,-4 3 2-15,2 3-1 0,-2 1 0 0,-4 5-1 16,-4 1 1-16,0 1-3 0,-2 1 4 16,-4 6 0-16,2-6 2 0,-2 6-2 0,2-10-1 15,-2 2-9-15,2-4-7 0,0 2-3 16,2-6-4-16,-3 2-5 0,6-2 0 15,3-3-4-15,0-4 0 0,4-2-18 16,3-1-18-16,0-4-23 0,4-1-19 0,-1-3-18 16,4 0-15-16,1-4-7 0,-2-3-4 15,0 1-6-15,1-2 9 0,-4 2 6 16,-1-3 12-16,-2 1 7 0,-3 4 11 0,-1-3 9 16,-3 1 21-16,0 3 13 0,-2-3 22 15,-2 5 19-15,1 1 6 0,-3 1 8 16,2-1-1-16,-2 2 4 0,0 5-1 0,0 0 1 15,0 0 6-15,0 0-2 0,-5 16-3 16,8-7 0-16,-1-1-5 0,0 5-3 16,3-5 4-16,-1 3-1 0,4 1-1 15,0-3 4-15,3-1 4 0,0-1 0 0,1-4 2 16,1 0 3-16,2-6 5 0,0 0 0 16,-1-4 1-16,2-1-1 0,-4-1 3 0,-2-4 8 15,-1-1 8-15,-3 0-1 0,-1-4 6 16,-5 5-14-16,-5-6-5 0,-1 2-6 15,-7 4-11-15,-5 0-1 0,-2 6-5 0,-3-3-3 16,-2 6-3-16,-1 4-16 0,-1 0-24 16,1 3-31-16,1 1-24 0,-1 5-39 15,6 1-38-15,0 1-40 0,6 2-41 0,1 6-43 16,4-5-776-16,3-3 354 0,1 1 234 16</inkml:trace>
  <inkml:trace contextRef="#ctx0" brushRef="#br0" timeOffset="712760.5968">5410 15486 174 0,'-7'-4'245'0,"3"-2"-17"0,2 1-14 16,0-1-11-16,2 2-12 0,4-5-13 0,-2 0-13 16,5 0-9-16,3 2-16 0,0-4-14 15,2 3-8-15,2-4-14 0,3 0-10 16,0 1-10-16,0 0-6 0,2 1-12 16,0-1-17-16,-5 1-28 0,4 2-17 0,-6 1-28 15,1 1-15-15,-2 1-14 0,0-1-12 16,-3 0-16-16,-2 2-30 0,0 4-23 15,-4-6-1-15,-2 6 3 0,2-7 14 16,-4 2 11-16,2 5 16 0,-10-10 11 0,2 4 24 16,1-1 26-16,-1 0 29 0,-1 0 36 15,3 2 21-15,-3-1 23 0,3-1 18 0,0 3 11 16,0 0 6-16,-1-2 0 0,0 3-3 16,3-3 0-16,0 4-2 0,4 2 9 15,0 0 3-15,-2 14 9 0,4-3-3 16,2 7-1-16,0 0-5 0,3 6-1 0,0 5-5 15,1 4-9-15,0 2-7 0,-1 1-12 16,-1 3-8-16,2-1-16 0,-1-1-36 16,-1 0-34-16,1-3-43 0,-1-5-58 0,-2 2-67 15,4-9-72-15,-6 0-830 0,6-8 366 16,-4-4 242-16</inkml:trace>
  <inkml:trace contextRef="#ctx0" brushRef="#br0" timeOffset="713733.9517">9207 16156 243 0,'-6'-8'273'0,"2"5"-6"16,4 3-17-16,-7-6-13 0,3 2-18 16,4-4-15-16,0 8-30 0,4-11-16 0,1 3-13 15,3 2-15-15,4-1-16 0,4 2-8 16,-2-1-8-16,3 3-13 0,-2 2-11 15,0 1-6-15,1 7-7 0,-2-1-4 16,-2 3-3-16,0 11-6 0,-3 1 4 0,-5 5-1 16,1 3-5-16,-5-1-2 0,-2 5 1 15,-3 6-5-15,-1-6 5 0,-1 2-5 16,3-5 1-16,0-2-4 0,2-4-6 0,0-4-7 16,2-1 5-16,4 0-5 0,4-5 1 15,7-7-2-15,2 1-4 0,2-2-4 16,5-6-5-16,1 0-24 0,5-6-34 15,-2-2-39-15,0 1-44 0,-2-2-27 16,6-3-39-16,-3-1-25 0,-1 0-36 0,-7-1-623 16,3 1 299-16,-8-7 198 0</inkml:trace>
  <inkml:trace contextRef="#ctx0" brushRef="#br0" timeOffset="714231.0189">9779 16273 12 0,'0'-12'71'16,"0"2"15"-16,-3-4 2 0,3 6 25 15,0-4 7-15,3 3 10 0,-1-1 3 0,2-4-1 16,4 1-1-16,0 4-3 0,4-5-4 15,2 5-5-15,1-1-8 0,2 3-8 16,0 1-5-16,0 4-2 0,-2 2 4 16,1 2 4-16,0 4 3 0,-4 1 1 0,-2 7-1 15,-3-1 3-15,-5 4-6 0,-2 0-2 16,-4 4-3-16,-1-1-5 0,1 0-12 0,0 2-8 16,0-8-7-16,0 5-9 0,4-5-2 15,0-3-9-15,4 3-9 0,4-3-5 16,3-5-15-16,4-5-2 0,2 5-14 15,1-9-2-15,4 0-7 0,-1 2-3 0,2-7-4 16,-2-1 5-16,1-1 0 0,-1-1 1 16,-6 3 3-16,-1-2 4 0,1 5 5 15,-4-3 15-15,-2 2 6 0,-1 0 8 16,0 5-7-16,-4-3 0 0,-4 4-6 0,0 0 2 16,0 0 0-16,14 10-7 0,-12-3-2 15,2-2-4-15,0 3 4 0,2 0 0 0,3 2 0 16,1 1 3-16,5-1-1 0,2-1 5 15,-1-5-4-15,8 1 8 0,4 1 1 16,-3-6-5-16,3 0 3 0,2-6 3 16,-3 1-4-16,1-3-1 0,-6-1-3 15,0-3 4-15,-3-1 5 0,-7-2 1 0,-3 1-2 16,-2 1 4-16,-10-2-9 0,-1 2 6 16,-5-2-12-16,-8 1-1 0,-1 2-4 0,-4 5-4 15,-3-1-5-15,-3 2-14 0,3 5-13 16,0 1-14-16,-3 0-21 0,5 1-26 15,-3 5-35-15,8 0-31 0,-2 2-40 0,8-1-39 16,1-1-70-16,7 1-642 0,-3-2 321 16,7-3 212-16</inkml:trace>
  <inkml:trace contextRef="#ctx0" brushRef="#br0" timeOffset="714440.5513">10881 16200 101 0,'15'-2'316'0,"-7"2"-2"0,3-2-21 16,2-2-27-16,1 2-25 0,6-1-19 0,3-1-23 15,3-2-16-15,3 0-20 0,0 4-18 16,3-5-27-16,1 1-34 0,-5-2-52 16,0 3-45-16,0-1-41 0,-9 0-34 15,-1 2-38-15,0-1-39 0,-8-1-43 0,-1 1-480 16,-3 2 234-16,-4-4 154 0</inkml:trace>
  <inkml:trace contextRef="#ctx0" brushRef="#br0" timeOffset="714618.5394">11269 16046 135 0,'-8'-9'73'0,"0"1"22"16,2 0 19-16,-2 2 42 0,2-1 31 15,0 3 17-15,1-2 1 0,-1 0-10 16,-1 4-10-16,3-1-1 0,4 3 13 0,-6 11-2 16,1-5 2-16,3 8-25 0,2-1-12 15,-2 10 10-15,2-3 2 0,0 8-17 16,0 1-13-16,2 3-7 0,-2 9-12 0,2-5-20 15,-2-2-23-15,0-2-33 0,0 7-39 16,0-9-51-16,0-1-66 0,0-3-82 16,3-5-61-16,-1-4-834 0,2-4 369 15,0-1 244-15</inkml:trace>
  <inkml:trace contextRef="#ctx0" brushRef="#br0" timeOffset="715268.8804">15147 15956 83 0,'-7'-6'265'15,"0"0"-4"-15,3 1-10 0,2 1-16 0,-2-2-21 16,2 3-19-16,2 3-20 0,2-12-15 15,4 6-14-15,3 3-13 0,0-1-12 0,3 4-15 16,1-3-8-16,3 3-10 16,0 3-9-16,-2-2-9 0,-1 5-2 0,0 2-11 15,-5 5-1-15,-2 1-4 0,-3 1-4 16,-6 4-2-16,-3 4 0 0,-4 1 0 16,-6 6 11-16,0-4-3 0,-1 2 2 0,-2-5 11 15,4-2-10-15,3-2-11 0,0 0-2 16,6-5 4-16,2-1 2 0,4-6-14 15,6 0 0-15,3-1-8 0,8-1 2 0,2-1-2 16,5-4-10-16,0 0-27 16,4 0-19-16,2-4-31 0,-1-1-34 0,-1-1-42 15,2 1-37-15,-3 0-54 0,-3-4-72 0,-2 2-632 16,-2-2 316-16,-3-3 209 0</inkml:trace>
  <inkml:trace contextRef="#ctx0" brushRef="#br0" timeOffset="715821.9464">15600 15905 70 0,'0'-13'254'0,"2"1"2"15,0-1-15-15,0 1-16 0,2 3-17 16,2-1-15-16,0 1-8 0,4 3-10 16,0 3-18-16,-2 0-13 0,3 6-11 0,-1-3-9 15,1 6-9-15,0 4-8 0,-5 2-6 16,2-2-9-16,-4 8-6 0,0-3-6 15,-4 4-4-15,0-1-10 0,-2 0-6 0,0 1 0 16,0-5-8-16,2 1-4 0,-2-3-8 16,2 2-2-16,2-5-5 0,0 1-5 15,4-1 2-15,4-1-3 0,0-3-13 0,7-3-15 16,0-1-13-16,2-1-10 0,2-3-7 16,2-2 0-16,3-1 0 0,-3-2 3 15,3-1 4-15,-4-4 3 0,0 3 5 16,-1-4 13-16,-4 4 12 0,0-3 19 0,-5 2 16 15,0 1 4-15,-4 3 10 0,-2-1 3 16,-2-1 7-16,0 5 3 0,-2-4 0 16,-2 8-2-16,0 0-4 0,0 0-1 0,0 0-5 15,0 0-3-15,0 0-4 0,-12 21-8 16,12-13-2-16,0 1-6 0,4 2 1 16,2 3-3-16,3-4-4 0,2 1-2 0,1-5 0 15,3 1-4-15,2 0 5 0,2-1-5 16,2-6-2-16,0 0-2 0,0 0-1 15,3-6-21-15,-4-1 1 0,4 0 2 16,-5-3 8-16,-2-3-9 0,-2 1 1 0,-3-5 4 16,-4 2-5-16,-4 0 0 0,-4 1 6 15,-4-5-8-15,-8 7-7 0,0-4-2 16,-5 3-8-16,-4 5-14 0,-2-3-12 0,-1 3-10 16,1 2-23-16,2 2-23 0,0 1-43 15,-1 3-31-15,4 0-35 0,2 3-46 16,2-3-69-16,3 4-726 0,3 2 357 15,3-4 236-15</inkml:trace>
  <inkml:trace contextRef="#ctx0" brushRef="#br0" timeOffset="716001.718">16499 15854 33 0,'12'-5'285'0,"6"2"-4"16,0-3-17-16,4-3-24 0,1 5-18 0,3-2-30 15,0-3-20-15,0 2-28 0,2 0-43 16,-3 0-51-16,-1 0-49 0,-1 0-48 0,0 1-49 16,-4-2-55-16,-6-3-424 0,2 3 195 15,-7-3 129-15</inkml:trace>
  <inkml:trace contextRef="#ctx0" brushRef="#br0" timeOffset="716140.5457">16865 15636 19 0,'-5'-5'165'0,"5"5"20"0,-8-2 31 0,8 2 27 16,0 0 6-16,-18 11 6 0,9 3-10 15,0-2-1-15,1 9-8 0,-1 4-35 0,-1 7-12 16,-3 1-18-16,2 1-21 0,-1 3-30 16,0-4-33-16,-4 2-50 0,-5-1-64 15,4-3-75-15,-2-1-79 0,3-1-738 0,-4-7 312 16,4-3 207-16</inkml:trace>
  <inkml:trace contextRef="#ctx0" brushRef="#br0" timeOffset="720667.5529">11320 14266 92 0,'2'-7'155'0,"0"-1"4"0,-2 3-6 15,2-1 6-15,0 0-1 0,0 0-1 0,0 0-4 16,2 0 1-16,-4-1-5 15,4 1-7-15,-2-3-7 0,2 4-9 0,2-10-11 16,-4 5-4-16,2-4-2 0,-4 1-11 16,0-2-2-16,-4-3-7 0,-4 1-8 0,0-2-7 15,-4 0-7-15,-1 3-8 0,-2-1-5 16,-2 4-2-16,-1 4-3 0,-2-1-8 16,-1 6-4-16,0 4-3 0,0 4-5 0,-5 2 0 15,3 3-7-15,2 1 0 0,2 3 0 16,2 4-7-16,4-3-2 0,5 1-5 15,2-1-2-15,2-1 3 0,4 0-4 0,0-3 4 16,6-3-1-16,0-3 0 0,4 0-3 16,1-4 0-16,0-4 2 0,3 0 0 15,3-5 6-15,-1-1-2 0,-2 2 4 16,0-3 7-16,2 0-3 0,-4 3 2 0,-1 1 5 16,-1-1 2-16,1 2 0 0,-4 0 1 15,1 4-2-15,-2-1-5 0,-6 3 6 0,10 5 8 16,-2 3-5-16,-6 2-1 0,2 5-3 15,0 4-2-15,0 0-2 0,-2 6 2 16,2-1-3-16,0 4-4 0,-1-2 1 16,-1 2 0-16,2-1-13 0,-2 0-13 0,0-1-18 15,2-1-27-15,-1-2-21 0,-1-5-29 16,0-2-31-16,0 0-20 0,0-1-28 0,2-5-34 16,-1-3-25-16,-1-1-670 0,0-4 309 15,-2-2 204-15</inkml:trace>
  <inkml:trace contextRef="#ctx0" brushRef="#br0" timeOffset="721011.5387">11440 14022 129 0,'-4'-7'246'0,"4"1"-10"16,-3 0-15-16,3 0-18 0,0 6-7 15,3-8-5-15,-1 2-6 0,3 0-6 0,1 0-11 16,0 0-2-16,4 0-6 0,6 0-6 15,-2 0-11-15,1 3-3 0,4-1-6 16,-2-3-11-16,4 1 1 0,-2 2-15 0,2 0-6 16,3 1-13-16,-4 1-2 0,0 0-15 15,1 2-2-15,-2-2-8 0,0 6-3 16,1 1-4-16,-4 1-1 0,1 6 0 0,-2 1-6 16,0 3-5-16,-5 4-2 0,1 2-1 15,-2 0-6-15,-3 1-3 0,-2 1-4 16,0 3-2-16,0-4-2 0,-4 3-8 15,2-5-15-15,0 7-24 0,0-8-21 0,-2 1-27 16,0-3-27-16,0-2-28 0,0-2-28 16,0-1-23-16,0-1-25 0,0-1-7 0,-2-1-32 15,0-1-17-15,0-3-646 0,-2 0 308 16,0-2 202-16</inkml:trace>
  <inkml:trace contextRef="#ctx0" brushRef="#br0" timeOffset="721195.0394">11722 14356 939 0,'-32'-6'-20'0,"7"2"40"0,1-2 32 16,3 3 34-16,4-1 33 0,0 2 31 15,5-2 15-15,0 0 0 0,2-1-3 0,4-1-1 16,4-4 4-16,4-1 3 0,8 0-10 16,8-7 8-16,5-1-19 0,13-5-8 15,4-1-12-15,23-10-14 0,-3 3-7 16,1 0-15-16,-12 7-11 0,-5 4-19 0,-4 2-29 16,-8 4-35-16,-3-1-40 0,-5 6-46 15,-3-2-51-15,-4 0-58 0,-2 5-72 16,-5-4-686-16,-3 7 325 0,0-6 215 0</inkml:trace>
  <inkml:trace contextRef="#ctx0" brushRef="#br0" timeOffset="726005.5238">14291 13172 51 0,'-2'-6'108'0,"0"1"1"0,0-1 2 16,2 1 4-16,-2-1 1 0,2 6 1 15,-4-7 0-15,4 3 2 0,0 4-7 16,-2-8 1-16,2 8-9 0,-5-4-5 0,5 4-11 16,0 0-6-16,0 0-1 0,0 0 13 15,-6 13 1-15,6-1 7 0,-2 3-7 16,2 7-1-16,-2-2-8 0,-1 5-2 0,1 2-8 16,0 0-5-16,0 1-3 0,0 1-10 15,2-2-5-15,-2 3-2 0,2-2-9 16,0 1-2-16,2-3-7 0,-2-1-8 15,0-2-18-15,2-3-20 0,-2-1-20 0,2 1-28 16,0-4-18-16,-2-3-13 0,2 0-24 16,-2-1-18-16,3-3-29 0,-1-3-35 15,-2-3-458-15,0-3 223 0,0 0 148 16</inkml:trace>
  <inkml:trace contextRef="#ctx0" brushRef="#br0" timeOffset="726265.8243">14495 13297 152 0,'0'0'175'0,"0"0"-6"15,0 0 0-15,0 0-10 0,0 17-11 16,0-8-6-16,0 1-8 0,2 0-11 16,2 0-9-16,2 2-3 0,2 0-6 0,6 0-9 15,2-1-10-15,3 0-6 0,5-1-3 16,4-3-12-16,1-1-6 0,3 0-4 15,2-1-7-15,-1-3-8 0,1 0-17 16,-2 0-25-16,0-2-23 0,-3 0-25 0,-3-2-25 16,-6 2-17-16,2 0-15 0,-5-2-20 15,-4 0-19-15,-5 0-21 0,-1 0-357 16,-5-2 178-16,-2 4 118 0</inkml:trace>
  <inkml:trace contextRef="#ctx0" brushRef="#br0" timeOffset="726456.9662">14844 13333 35 0,'-4'-4'79'0,"4"4"10"16,0 0 13-16,0 0 12 0,0 0 8 16,0 0 1-16,-7 15 1 0,7-7-3 15,2 1-4-15,3 2-8 0,-3 6 3 0,2-3-14 16,0 2-8-16,2 1-5 0,-1 0-9 16,-1 2-11-16,2-2-8 0,-2 2-17 15,1-2-15-15,-1 1-30 0,0-3-27 16,3-1-29-16,-3 0-28 0,0-3-27 0,-2-3-388 15,2 1 172-15,0-7 113 0</inkml:trace>
  <inkml:trace contextRef="#ctx0" brushRef="#br0" timeOffset="726843.632">15091 13310 103 0,'0'0'157'15,"-4"17"-15"-15,6-7-5 0,-2 0-6 0,0 2-9 16,2 1-9-16,0 4-4 0,2-1-9 16,1 1-2-16,4-2-7 0,-1 1-9 15,2-1-1-15,3-4-6 0,2 1-5 16,0-3-3-16,1-3 1 0,2 0-9 0,-2-4 1 16,4 0-1-16,-4-4 1 0,1-2-3 15,-2 0 3-15,0-2 0 0,-3-1 0 16,0-1-2-16,-4-1-4 0,-2-3-3 15,-2 3-6-15,-4-1-4 0,0-1-4 0,-2 1-7 16,-4 2-1-16,-2 0-5 0,-4 2-2 16,0 0-3-16,0 4 0 0,-3-1-3 0,0 3-3 15,0 5 0-15,-1-4-5 0,-2 4-3 16,2 1-9-16,0 1-4 16,2-1-6-16,-1 3-10 0,2-2-6 0,2 3-1 15,-1-2-6-15,4-1-9 0,-1 3-8 0,0-3-6 16,3-1-18-16,0 2-22 0,-1-1-23 15,3-1-28-15,0-2-40 0,-2 2-406 16,1-4 203-16,-1-1 134 0</inkml:trace>
  <inkml:trace contextRef="#ctx0" brushRef="#br0" timeOffset="727484.0913">15081 13016 60 0,'0'0'78'0,"0"0"-4"0,14 8-4 16,-14-8-7-16,0 0-2 0,4 4-5 0,-4-4-6 15,0 0-1-15,0 0-4 0,8 2 2 16,-8-2-3-16,0 0 1 0,0 0-2 16,0 0-5-16,6 2 6 0,-6-2-1 0,0 0-2 15,0 0 6-15,0 0 0 0,0 0-1 16,0 0-1-16,4 8 17 0,-6-3 10 15,2 3 5-15,0 3 5 0,-2 4 8 16,-2 3 2-16,2 3 0 0,-3 1 4 0,0 4-5 16,1 2-5-16,0 0-1 0,2 3-9 15,0-2-5-15,0-1-4 0,2 2-4 16,2-1-9-16,0-2-3 0,4-1-6 16,0-1-3-16,4-2-3 0,0-4-4 0,0 0-2 15,8-4-3-15,-4-1-3 0,5-5-2 16,-4-2-3-16,2-1 0 0,2-1 0 15,-2-5-4-15,-2 0-1 0,0-3 0 0,2-3-3 16,-5 1 1-16,0-2-2 0,0-5-1 16,-4 0 1-16,-2 1-5 0,-2-4 1 15,-2 1-3-15,-4-1 0 0,-2 0-2 0,-2 0 0 16,-2 0-6-16,-4 1 3 0,-2 3-1 16,-5 0 1-16,2 0-1 0,-2 5-2 15,-3 4 2-15,4 2-4 0,-4 0 2 16,1 1-6-16,1 3-11 0,-2 4-15 0,4 1-18 15,-2 1-30-15,3 2-26 0,2-1-27 16,0 3-30-16,5-2-42 0,0 0-515 0,0-1 245 16,2 0 162-16</inkml:trace>
  <inkml:trace contextRef="#ctx0" brushRef="#br0" timeOffset="729196.3528">11641 16131 12 0,'0'0'157'16,"0"0"-1"-16,0 0 3 0,0 0 2 16,0 0-10-16,0 0-13 0,0 0-8 15,8-8-5-15,-8 3-11 0,0-5-7 0,0 3-7 16,-2-1-6-16,0-4-10 0,-2-1-2 15,-2 4-6-15,0-4-6 0,-1-2-6 16,-4 8-6-16,3-5-2 0,-5 4-7 16,1 2-3-16,-4 0-4 0,2 4-2 0,-3-1-6 15,0 3-4-15,2 0-4 0,-1 3-1 16,-2 1-2-16,4 2-4 0,1-1-1 16,0 2-4-16,3 5-1 0,3-5-4 0,3-1 0 15,0 3 1-15,6-1-1 0,0-1-1 16,2-1 1-16,5 0-1 0,1-2 0 15,3-1-1-15,0-3-1 0,1 1 1 16,4-1-2-16,-4 0 0 0,1-1 0 0,2 1-2 16,-2-3-1-16,-1 0 2 0,0 2 0 15,-2-5 1-15,-1 1 4 0,-1 2-4 16,1-1 7-16,-2 3 1 0,1-5 0 0,-4 4 2 16,2-2 2-16,0 2 2 0,-2-1-1 15,-2 0 1-15,2 0-4 0,-6 3 2 16,8 0-3-16,-8 0 2 0,0 0 5 0,9 6-1 15,-7 3 1-15,-2-1 0 0,0-1 6 16,0 5-8-16,2-4 3 0,-2 6-4 16,0-1-2-16,0 1-2 0,0 3 4 15,0 0-4-15,0 4-5 0,-2-6 2 0,2 4-3 16,0-4-2-16,0 5-13 0,0-5-11 16,-2-2-17-16,2 3-22 0,0-4-20 15,0 0-22-15,0 1-31 0,0-3-23 16,0 1-37-16,0-3-591 0,0-2 265 0,-2 1 176 15</inkml:trace>
  <inkml:trace contextRef="#ctx0" brushRef="#br0" timeOffset="730131.5373">11956 15950 8 0,'0'0'135'0,"0"0"-15"0,-6-3 0 16,6 3-10-16,0 0 2 0,-6-4-5 15,6 4-4-15,0 0-3 0,-6 0 1 0,6 0-5 16,0 0-3-16,0 0-4 0,0 0-7 16,-5-6-6-16,5 6-4 0,0 0-8 15,0 0-5-15,-4-2-7 0,4 2-4 16,0 0-7-16,0 0-4 0,0 0 0 0,11-9-5 16,-5 5-1-16,2 4-4 0,2-6 0 15,0 4-6-15,2-4-2 0,-1 3-6 16,-1-1 4-16,3 4 0 0,0-6-3 15,1 3-2-15,-2 0-1 0,0 1 4 0,0-1-5 16,-1 0-1-16,0 3 3 0,-1 0 0 16,-1 0-3-16,1 0 2 0,-1 6 12 15,0-4 0-15,1 7 3 0,-2 1 4 16,0 0 8-16,2 3 2 0,-4 3 1 0,2 0-3 16,-2 2 0-16,1 5 1 0,-3-3-2 15,0 2-6-15,-2-1 0 0,0-1-7 16,0 1 0-16,1 0-4 0,-1 2-3 15,-2-2-4-15,0-2-12 0,0 0-18 0,0 1-16 16,0-5-17-16,0 1-27 0,2-2-14 16,-2 0-28-16,0-3-11 0,0-1-19 0,0 1-26 15,0-6-463-15,-2 3 217 0,4-2 143 16</inkml:trace>
  <inkml:trace contextRef="#ctx0" brushRef="#br0" timeOffset="730388.854">12090 16273 6 0,'-5'-6'183'0,"5"-2"-4"15,2 0-9-15,1 3-6 0,6-4-10 16,1 3-7-16,3-4-10 0,3 0-9 16,4 3-8-16,0-7-5 0,4 7-7 0,-1-5-10 15,-1 3-8-15,0-1-10 0,0 3-6 16,-5-1-8-16,-2 2-7 0,0 2-5 15,-1-1-3-15,0-3-8 0,-6 5-9 16,2 0-15-16,-2 0-15 0,1-1-22 0,-2 1-28 16,-1 0-35-16,0 1-32 0,-6 2-31 15,9-3-39-15,-9 3-395 0,0 0 197 16,-3-6 129-16</inkml:trace>
  <inkml:trace contextRef="#ctx0" brushRef="#br0" timeOffset="732881.9778">9106 16790 6 0,'-14'3'146'0,"4"0"5"0,-3 3-6 16,5-4 0-16,-3 3-1 0,1 3-6 0,1-2-3 16,3 1-3-16,0-1 3 0,6 1 2 15,2 1-3-15,4 2-3 0,11 2-8 0,6-6-4 16,16-1-10-16,7-3-6 0,17-4-3 15,36-3-5-15,42-9-6 0,1 0-4 16,14 0-1-16,11 0-5 0,15-7 4 16,2 4 6-16,3 1-3 0,-1-2-10 15,4 0-4-15,4 2-2 0,38-6-3 0,-52 8-9 16,-2 1 3-16,-11-1-11 0,-5 3 5 16,-15-2-7-16,-11 1-6 0,-27 3 0 15,-14 4-8-15,-10-3-1 0,-19 0-7 0,-15 4-2 16,-9 3 3-16,-10-5-3 0,-1 4-2 15,-3 2-3-15,-6-3-18 0,-4 0-17 0,-5 3-28 16,-3-1-26-16,-3-4-27 0,-7 5-38 16,0 0-32-16,0 0-35 0,-25-5-40 15,6 5-711-15,-3 4 324 0,-3-4 214 16</inkml:trace>
  <inkml:trace contextRef="#ctx0" brushRef="#br0" timeOffset="733664.5317">9855 16985 90 0,'0'0'194'0,"-4"-4"-4"0,4 4-11 16,0 0-9-16,2-6-10 0,-2 6-7 16,8-7-13-16,-2 1-14 0,5 4-9 15,6-4-9-15,0 3-15 0,1-1-7 0,4 0-11 16,1 2-4-16,1 2-9 0,1 0-5 15,-2 0-8-15,1 2-3 0,-3 2-6 16,0 3-4-16,-2-1-3 0,-5 2-1 16,2-1-7-16,-6 3-2 0,-4 1 0 0,-1-3-4 15,-5 3-1-15,0-2-3 0,-5 3 4 16,-3-3-6-16,0 2 2 0,-1 3 5 0,-4-4 3 16,3-3 8-16,0 5 4 0,0-6 2 15,4 1-4-15,-2-1-6 0,2-2-3 16,1 1 0-16,1 1-3 0,6 0 3 15,-2-6 2-15,9 8-1 0,-1-8-3 0,5 5-5 16,2-3 0-16,3 0-3 0,2 2-2 16,-1-2 2-16,2 3-4 0,0 1 0 15,-1-2-1-15,-4 2-1 0,3 1 0 16,-4 3 0-16,-2-1 2 0,-5-1 4 0,-2 4 3 16,-6-4 2-16,-2 4 6 0,-4 1 7 15,-2-2 0-15,-7 6 4 0,-4-6 9 0,-2 0 0 16,-3 3 0-16,-8-5-8 0,3-3 0 15,-3 0 2-15,0-1-3 0,1-3-4 16,-3-2-4-16,4-2-9 0,3 2 3 16,-1-5-13-16,4-3-11 0,4 2-29 0,1-3-24 15,2-3-28-15,4-1-28 0,3 6-23 16,1-6-28-16,4 4-18 0,3-2-28 16,2 3-32-16,2-1-559 0,3-3 272 0,2 3 179 15</inkml:trace>
  <inkml:trace contextRef="#ctx0" brushRef="#br0" timeOffset="734037.1183">10655 16947 213 0,'6'-4'232'15,"-6"4"-19"-15,0 0-21 0,6-2-9 0,-6 2-2 16,0 0-2-16,7 15-9 0,-5-3-10 16,0 1-4-16,2 2-9 0,-2 0-11 15,3 4-10-15,-3 0-8 0,2 2-10 16,0 2-12-16,-2 2-10 0,3-4-4 0,-1 6-13 15,-2-5-3-15,2 1-4 0,0 2-11 16,0-2-4-16,-4-3-11 0,4 0-11 0,-1-5-18 16,-3 2-17-16,3-1-19 0,-1-7-19 15,0 2-22-15,-2 1-25 0,2-3-24 16,0-3-27-16,0 2-36 0,0-2-43 16,0-5-529-16,-2-1 256 0,0 0 169 0</inkml:trace>
  <inkml:trace contextRef="#ctx0" brushRef="#br0" timeOffset="734481.9107">10936 17036 209 0,'-2'-5'216'15,"2"5"-9"-15,-2-2-15 0,2 2-17 0,0-6-16 16,0 6-9-16,0 0-6 0,6-8-6 16,0 4-12-16,4 2-9 0,-2 2-9 15,2-5-9-15,5 3-13 0,-4-4-4 16,4 4-9-16,1-4-3 0,0 3-6 0,0-1-3 16,-3-2-5-16,4 4-3 0,-2-3-5 15,-3 5 3-15,-1-6-1 0,2 4 7 0,-7-2-8 16,4 2-1-16,-3 2-2 0,2-3-6 15,-9 3 0-15,12 3 9 0,-8 3 2 16,0-2 1-16,1 7 4 0,-3 2 5 0,0 1-7 16,0 1 0-16,-2 4-5 0,0-1-1 15,0 1-4-15,2 1 1 0,-2 1-18 16,0 4-3-16,-2-4-4 0,2 2 6 16,-2-2-7-16,2 4 6 0,-2-9-11 0,2 6 2 15,-2-3-7-15,4 0-5 0,-4-4-15 16,2 4-8-16,0-6-16 0,0-3-18 15,0 1-22-15,0-1-28 0,-2 1-31 0,2-3-46 16,0-2-59-16,-3-5-752 0,3-1 337 16,0 0 223-16</inkml:trace>
  <inkml:trace contextRef="#ctx0" brushRef="#br0" timeOffset="735281.6209">11474 17256 6 0,'-13'3'146'0,"9"0"-3"16,4-3 0-16,-8 3 3 0,8-3 0 15,-9 0-7-15,9 0-3 0,-7 2 0 16,7-2-6-16,0 0-7 0,-6 3-7 0,6-3-5 16,0 0-2-16,0 0 3 0,0 0-1 15,0 0 2-15,0 0-9 0,0 0-7 16,34 0-6-16,-14-3-8 0,0 1-4 16,8-1-3-16,1-3-2 0,3 5 2 0,9-5-6 15,-1 6-5-15,0-6-2 0,-6 6-9 16,2-1-5-16,-2-4-2 0,-4 4-7 0,-1 1-6 15,-6 0 1-15,0-3-5 0,-3 0-2 16,-4 3-8-16,2 0-9 0,-4 0-15 16,-1 0-13-16,-2-1-23 0,-3 1-25 0,-8 0-32 15,9 0-20-15,-9 0-23 16,0 0-22-16,0 0-19 0,0 0-21 0,0 0-569 16,0 0 262-16,0 0 173 0</inkml:trace>
  <inkml:trace contextRef="#ctx0" brushRef="#br0" timeOffset="735525.2788">11717 17105 197 0,'0'4'234'0,"0"-4"-9"0,3 17-8 15,-1-4-3-15,2 2-14 0,0 0-4 16,0 4-15-16,4 4-16 0,2 2-13 15,-2-2-15-15,0 4-14 0,0-1-11 16,3-3-10-16,-2 2-15 0,-1-2-26 0,1-2-26 16,-3-2-27-16,0-5-42 0,0 4-31 15,-1-5-31-15,2 0-34 0,-3-2-32 0,-2-5-49 16,-2 1-452-16,0-6 226 0,0-1 148 16</inkml:trace>
  <inkml:trace contextRef="#ctx0" brushRef="#br0" timeOffset="742273.9622">17191 15471 203 0,'0'0'197'0,"0"0"4"0,-10 8 1 0,6 0-5 16,-1 7-1-16,0 1-3 0,1 5-7 16,2 3-13-16,0 4-8 0,-2-1-6 15,4 3-8-15,-2 1-16 0,0-2-8 0,0-2-13 16,2 1-8-16,-2 0-17 0,0-1-7 15,2-3-8-15,0 1-8 0,0-5-11 16,0-5-24-16,-2 5-26 0,2-7-30 16,0 2-28-16,0-2-31 0,0 1-28 0,-2-7-46 15,2 3-34-15,-3 0-41 16,-1-9-532-16,4 5 260 0,0-6 171 0</inkml:trace>
  <inkml:trace contextRef="#ctx0" brushRef="#br0" timeOffset="742530.6139">17367 15598 87 0,'0'0'220'0,"0"0"-4"0,0 0-2 0,0 0-5 16,-10 14-7-16,4 1-9 0,2-6-2 15,2 4-14-15,2 0-13 0,2 4-8 16,0-1-10-16,4-3-12 0,-2 2-9 15,6 1-11-15,4 1-12 0,4-2-10 0,1-2-12 16,2-3-13-16,2 1-28 0,1-4-26 16,-1 2-36-16,0-3-31 0,-4-2-28 15,0-1-25-15,-2 3-23 0,-2-6-20 16,-5-4-26-16,1-1-15 0,0 3-499 0,-5-3 235 16,-2-1 154-16</inkml:trace>
  <inkml:trace contextRef="#ctx0" brushRef="#br0" timeOffset="742708.6305">17644 15758 707 0,'-2'-8'-10'0,"-2"1"16"0,2-1 30 15,-2 2 8-15,1 0 16 0,1 5 6 16,2 1 22-16,-6-4 19 0,6 4 6 16,0 0 6-16,-9 13 1 0,7-5-8 0,0 3 0 15,0 2-7-15,2 1-7 0,-2 0-13 16,2 6-6-16,-2-2-9 0,2 1-4 16,0 0-8-16,-3-2-10 0,3 1-18 15,-2 2-21-15,0-5-24 0,0 0-23 0,0 2-31 16,2-5-25-16,-2-1-32 0,0 1-44 15,0-5-448-15,2-6 210 0,-2 5 139 16</inkml:trace>
  <inkml:trace contextRef="#ctx0" brushRef="#br0" timeOffset="743045.9916">17876 15491 85 0,'-14'11'239'0,"8"-1"-6"0,-2 7-4 16,1-2-10-16,0 6-11 0,-1 2-9 15,4 1-9-15,0 4-14 0,1-2-11 0,6 3-10 16,3-2-11-16,0-2-12 0,3-1-5 16,4-1-10-16,-1-2-4 0,5 0-14 15,2-3-4-15,0-5-11 0,3 0-3 16,-2-6-10-16,2 4-6 0,-6-8-2 0,2 1-10 15,-4-4 7-15,1 0-11 0,-5-4-1 16,0-2-13-16,-4 0 0 0,-4-2-7 16,-6 1-5-16,-5 1 0 0,-4 0-4 0,-4 0-10 15,-4 4-20-15,-4 2-29 0,-5-5-25 16,-2 5-31-16,-1 5-31 0,1-5-36 16,-4 7-35-16,-3 0-43 0,6 2-688 15,-1 1 316-15,0-2 209 0</inkml:trace>
  <inkml:trace contextRef="#ctx0" brushRef="#br0" timeOffset="743690.7239">15220 16548 3 0,'-12'0'217'0,"4"0"-9"0,8 0-7 16,-18 0-12-16,18 0-2 0,-8 0 3 0,8 0 0 16,0 0-10-16,0 0-6 0,30 0-13 15,0 0-14-15,11-3-13 0,19-1-13 16,35-2-14-16,13-2-6 0,34 1-10 0,6 1-9 16,11-7-4-16,10 2-7 0,10 1-3 15,11-3-12-15,2 0-3 0,44-4-5 16,-46 1-8-16,-6 0-5 0,-5 1-4 15,-9 0-1-15,-12-4-5 0,-11 4-2 0,-12 1-1 16,-29 3-5-16,-2 1 3 0,-7 2-1 16,-10-3-1-16,-20 5-3 0,-14 5-2 0,-13-6-1 15,-6 7 6-15,-2-6-4 0,-7 6 2 16,-3-5-3-16,-6 5-9 0,-2-1-12 16,-6 1-22-16,-2 1-27 0,-6-1-32 0,0 0-34 15,0 0-41-15,0 0-43 0,-16 11-733 16,2-10 319-16,-4 1 211 0</inkml:trace>
  <inkml:trace contextRef="#ctx0" brushRef="#br0" timeOffset="744624.6684">15161 16775 100 0,'0'0'142'0,"0"0"0"0,0 0-5 0,0 0 0 16,0 0-2-16,0 0-6 0,0 0 0 16,0 0-1-16,0 0 5 0,0 0-10 0,0 0 2 15,0 0-3-15,0 0-5 0,0 0-3 16,0 0-1-16,0 0-8 0,0 0 0 15,-2-7-2-15,2 7-1 0,0 0-2 16,0 0-5-16,0 0-3 0,6-6-12 0,1 4-3 16,1-4-7-16,0 3-4 0,8-1-9 15,-2-2-5-15,6-2-4 0,0 2-1 16,4 1-6-16,1 0-1 0,5 0-9 16,-3 1 2-16,3 2-7 0,-2 0-1 0,-3 2-5 15,-2 0-2-15,-2 0 0 0,1 2-5 16,-4 0 4-16,-2 4-10 0,-4 0-3 0,-4 1-6 15,-1-1-1-15,-7 2-6 0,-2 2-5 16,-5 1 4-16,-1-4-3 0,-4 5 1 16,-2-5 4-16,0 3-1 0,-1 1 1 15,0-3 2-15,0-2 1 0,1 1-5 0,0 0 6 16,2-1 0-16,2 2 0 0,1-5 0 16,0-1 1-16,3 3-1 0,0-1 1 15,4 1 3-15,2-5-1 0,0 0-2 16,6 9 2-16,4-9 3 0,2 1-5 0,0 5 2 15,5-5 0-15,-2 4-1 0,4 2 0 16,-5-5 2-16,4 5-1 0,-2-1 2 0,0 2-3 16,-2 0 0-16,-1 1 6 0,-5-1-2 15,-4 1 2-15,-1 3 7 0,-3-3 0 16,-7 2 0-16,-1-1 3 0,-5 1 3 16,-1-3-1-16,-6 5 3 0,-1-7 2 0,0 1-3 15,-4-1-2-15,3-4 3 0,-1-2-11 16,0 0 0-16,2 0 10 0,-1-2-9 0,2-4 0 15,0 0-15-15,3-1-12 0,0 0-17 16,-2-5-30-16,7 3-39 0,-2-5-34 16,4 7-41-16,2-6-46 0,0 1-738 15,6 3 327-15,-1-5 216 0</inkml:trace>
  <inkml:trace contextRef="#ctx0" brushRef="#br0" timeOffset="746662.9817">16139 16588 43 0,'0'0'129'16,"-4"-5"-2"-16,4 5-6 0,-4-4 3 16,4 4 2-16,-4-4 4 0,4 4-8 0,0 0-3 15,0 0-4-15,-16 8 7 0,8-7 9 16,2 8 1-16,-5 2 1 0,1 2-5 0,-3 1-3 16,0 6-6-16,3 2-6 0,-1 4-6 15,0-3-8-15,1 6-8 0,2 1 0 16,1-5-15-16,5 5-10 0,0-1-4 15,2-2-4-15,4 1-5 0,3-1-7 0,1-5-5 16,2 5-5-16,6-8-2 0,0 2-3 16,8-3-1-16,-3-5-5 0,-1-1-6 15,6 1 0-15,-2-7-6 0,1-3-1 16,-6 1-3-16,2-3 0 0,-4-2 0 0,0-3-2 16,0 2 0-16,-4-5-2 0,-5 1 1 15,1-1-2-15,-5-5 1 0,-2 1-5 16,-6 4 2-16,0 0-3 0,-7-5 4 15,-4 5 1-15,0 1-3 0,-6 0 4 0,2 4-5 16,-4 1-1-16,-1 1-1 0,1 0-2 16,0 0-11-16,1 1-13 0,2-1-17 0,-2 6-21 15,3-6-18-15,3 4-21 0,-2 0-26 16,6 2-18-16,1-4-19 0,5 3-29 16,-3-4-568-16,5 4 260 0,4-5 172 15</inkml:trace>
  <inkml:trace contextRef="#ctx0" brushRef="#br0" timeOffset="747125.5624">16592 16631 209 0,'0'0'203'16,"4"-1"-6"-16,-4 1-5 0,0 0-3 16,0 0-8-16,-10 13-5 0,5-5-4 15,1 6-6-15,-2 0-10 0,0 0-9 16,0 7-11-16,-2 2-5 0,2 2-11 0,2 1-12 16,2-3-6-16,-2 6-12 0,4-2-6 15,0-1-9-15,0 1-6 0,4 0-6 16,0-1-9-16,2-3-4 0,6-2-5 15,0-1-3-15,1-1-2 0,1-1-3 0,4-5-8 16,0 1-2-16,-2-3-2 0,0-3-4 16,3-2 6-16,-4-1-8 0,0-3-1 0,-3-2-1 15,0 2-2-15,-2-4-5 0,0 0 3 16,-1-3 6-16,-3-1-3 0,1 0-3 16,-5-2-2-16,-2 1 3 0,-2 0-2 15,-5 1-6-15,1-1 3 0,-7-2-1 0,1 4 3 16,-4-4-5-16,0 7 0 0,-3-1-3 15,-1 1-1-15,2 2-15 0,-2 0-15 16,2-4-22-16,0 4-22 0,-1 0-38 16,5 0-39-16,-2 0-43 0,4-2-53 0,0 2-684 15,1-6 315-15,0 0 209 0</inkml:trace>
  <inkml:trace contextRef="#ctx0" brushRef="#br0" timeOffset="748000.5382">17098 16908 27 0,'0'0'204'0,"-6"4"-4"0,6-4-3 15,0 0-4-15,-7 0-5 0,7 0-5 16,0 0-7-16,0 0-6 0,-6 6-3 16,6-6-12-16,0 0-6 0,0 0-6 15,-7 2-8-15,7-2-10 0,0 0-11 0,-6 6 0 16,6-6-14-16,0 0-4 0,-4 0-7 15,4 0-3-15,0 0-11 0,0 0 1 16,0 0-3-16,0 0 6 0,14 7-13 16,-3-7-6-16,4 0-2 0,2 0-5 0,5 0-6 15,0 0-8-15,2 0 1 0,5-3-11 16,1 3 1-16,0-3-6 0,1 2 1 0,1 1-5 16,-2-4 1-16,0 2-7 0,-3 2-4 15,-1 0-1-15,-4-2-1 0,0 2-9 16,-3 0-14-16,-2 0-11 0,0 0-11 15,-5-4-16-15,2 4-18 0,-4 0-23 0,-2-2-32 16,-8 2-30-16,13 0-23 0,-13 0-22 16,6-4-17-16,-6 4-25 0,0 0-589 15,0 0 282-15,-6-3 187 0</inkml:trace>
  <inkml:trace contextRef="#ctx0" brushRef="#br0" timeOffset="748318.3744">17331 16637 145 0,'-4'-6'223'0,"4"6"-6"15,-5-4-9-15,5 4-10 0,-2-4-3 16,2 4 5-16,0 0-4 0,0 0-2 15,0 0-9-15,2 20-10 0,1-9-4 16,-3 2-7-16,2 1-8 0,0 9-10 0,2 0-8 16,0 4-9-16,2 2-13 0,-2-1-12 15,-2 4-12-15,6 4-6 0,-4-9-11 16,0 6-22-16,0-4-22 0,0-1-27 16,-2-1-34-16,2-5-31 0,-2 0-38 0,3-3-35 15,-5 0-30-15,4-4-29 0,-4 4-43 16,0-6-677-16,2-3 310 0,-4 3 205 0</inkml:trace>
  <inkml:trace contextRef="#ctx0" brushRef="#br0" timeOffset="757939.756">12422 17388 90 0,'4'-7'148'16,"-1"-1"0"-16,-1 4-3 0,-2 4-9 15,4-9-5-15,-2 3-10 0,0-1-7 0,0-1-4 16,0 0-7-16,2-3-8 0,-4 2-3 15,2-4-10-15,1-5-7 0,-1 0-4 16,-4-1-6-16,2-1-4 0,-3-1-6 0,-1-4 1 16,-2 2-3-16,0 2-1 0,-3 0-4 15,-3 1-5-15,-1 2 0 0,-4 3-5 16,1 5-5-16,-6 3-5 0,1 1 1 0,-1 1-7 16,0 10 2-16,-4-4-3 0,-2 7-4 15,3 1 1-15,1 2-5 0,2 3-1 16,2-1 0-16,6 0-4 0,1 2-2 15,2-2 0-15,5 1 2 0,1-1-5 0,3-4-2 16,4 3 5-16,3-5-1 0,1 1-1 16,3-2 0-16,1 0 0 0,1-5-1 15,1-1 3-15,2 0-5 0,0-5 2 16,1 3 3-16,2-6 1 0,-2 2-2 0,-3-1 4 16,3 1 0-16,-2-2 6 0,-3 1-3 15,-2 1 3-15,4 0-1 0,-6 5 1 0,2-5-2 16,1 4-2-16,-3-2-1 0,0 2 2 15,-6 2 2-15,11 10 3 0,-7-1-1 16,3 1 1-16,-1 5-2 0,-2 2 1 16,0-2-1-16,2 5-3 0,0 0-1 0,0 1-1 15,-2 1 0-15,0 0 1 0,2 3-3 16,-2-8-5-16,0 2-10 0,1 0-12 16,-1 2-22-16,1-6-29 0,-3-2-27 0,2 3-28 15,0-5-25-15,-2 0-27 0,2-3-542 16,-2-4 244-16,3 1 162 0</inkml:trace>
  <inkml:trace contextRef="#ctx0" brushRef="#br0" timeOffset="758386.5306">12833 17259 45 0,'10'-23'144'0,"-1"2"0"15,-5 2-6-15,3 0-11 0,-3 2-6 0,0-2 0 16,-2 4-3-16,0-6-5 0,0 3-4 16,-4 4-3-16,0-3-7 0,-4 4-7 15,0 1-10-15,-3 4-5 0,-2 2-6 0,-4 4-7 16,3-2-2-16,-3 8 1 0,-2-4-4 16,3 8-5-16,0-2-6 0,2 1-2 15,1 0-6-15,3 1-2 0,2 3-6 16,1-3 2-16,5 6-2 0,2-6-2 0,5 5 1 15,1-4 0-15,5 4-3 0,3 1-4 16,2-1 2-16,3 0-3 0,0-3-6 16,-2 3 3-16,3 1-2 0,-4-3-2 0,2 3 2 15,-4 0-2 1,-1-1-4-16,-4 1 3 0,-3 0 2 0,-3 1-4 0,-5-2 2 16,-5 1 7-16,-3-1 7 0,-5 0 1 15,-4-3 6-15,-2 1 7 0,-2-3 5 0,2-2 1 16,2-6 3-16,2-4-7 0,0 2-4 15,2-10-5-15,5-1-9 0,4-2 0 16,6-2 0-16,6-8-7 0,7-7-12 0,11-2-20 16,1-5-36-16,12-8-54 0,-8 6-53 15,-1 8-58-15,-2 2-692 0,-6-2 308 16,-2 5 203-16</inkml:trace>
  <inkml:trace contextRef="#ctx0" brushRef="#br0" timeOffset="764570.611">18383 16556 70 0,'-6'-8'149'0,"2"1"1"15,-1 1 0-15,0-2-5 0,1 3-3 16,2-1-4-16,-2 4-1 0,2-4-5 0,0 2-4 16,-2-1-6-16,4 5-8 0,-4-6-5 15,-1 3-8-15,5 3-5 0,0 0-8 16,-8-3-6-16,8 3-7 0,-7 12-1 15,1-3 0-15,2 7 1 0,-1 1 0 0,-1 5-1 16,0 3 0-16,2 4-6 0,2-3-2 16,-2 5-3-16,-1 7-10 0,-2-3-5 15,5-5 0-15,0 2-6 0,2 2-4 16,0-4-5-16,0-2-8 0,0 1-19 0,0 1-17 16,-2-9-28-16,2 0-27 0,-2 0-31 15,2-1-28-15,-2-4-26 0,4-1-29 0,-2-2-32 16,0-1-531-16,2-2 253 0,0-5 167 15</inkml:trace>
  <inkml:trace contextRef="#ctx0" brushRef="#br0" timeOffset="764975.6969">18593 16575 46 0,'-18'8'181'0,"12"-1"-7"16,-2 7-8-16,1-1 2 0,1 10-14 0,-1 2-6 16,1 2-12-16,4-2-5 0,-2 6-11 15,2-2-6-15,-1 3-14 0,3-4-7 16,3 5-6-16,1-4-9 0,2-2-9 16,0 1-5-16,5-1-5 0,0-4-6 0,1-3-8 15,2-1 0-15,-2 3-5 0,5-8-2 16,-2-1-4-16,0-6-1 0,-1-1-4 15,-1-2 0-15,0-1-1 0,-1-6 1 16,-1-1-2-16,-2-2 0 0,1-1-1 0,-4-5-2 16,1 2-2-16,-5-4-1 0,-2 1 0 15,-2 1-5-15,-2 0 0 0,-3 1-1 0,-3-1-1 16,-3 1-4-16,0 3-2 0,-3 4 1 16,-4-1-1-16,1 1-1 0,0 4 1 15,-2 4-2-15,1-4-8 0,0 5-14 16,0-1-15-16,4 2-25 0,1 1-27 0,0 1-31 15,4 2-28-15,3-3-20 0,2 1-26 16,4-1-486-16,0-1 229 0,6 0 151 16</inkml:trace>
  <inkml:trace contextRef="#ctx0" brushRef="#br0" timeOffset="765312.1324">18855 16827 157 0,'0'0'171'0,"0"0"-16"16,0 0-8-16,0 0-4 0,-9 16-1 16,5-5-16-16,2 2-3 0,2 0-11 0,2 6-7 15,0 0-7-15,4-2-11 0,1 4 2 16,2-2-9-16,3 2-8 0,0-2 0 16,4-4-5-16,0-2-3 0,3 0-1 0,1-2 0 15,-2-8 3-15,2 1-1 0,1-4-1 16,-2-4 1-16,-2-1-4 0,4-6 0 15,-4-1-4-15,0-7-1 0,-6 4-3 16,-1-8-3-16,-4 0-2 0,-4 2-6 0,-4-6-2 16,-6 5-6-16,-5 0-3 0,-8-3-6 15,-5 4 0-15,-3 6-4 0,-1 2 0 16,-4 0-9-16,5 5-10 0,-1 5-22 16,0 0-22-16,1 3-29 0,-1 3-22 0,5 0-27 15,2 5-34-15,1-1-56 0,4 1-581 16,1-2 269-16,1-1 177 0</inkml:trace>
  <inkml:trace contextRef="#ctx0" brushRef="#br0" timeOffset="767823.1244">15796 17354 20 0,'-8'2'130'0,"1"2"-11"0,7-4-8 0,-10 0-1 15,4 2-12-15,6-2-2 0,-9 5-8 16,4-5-2-16,1 6-5 0,4-6-6 15,-6 6-8-15,2-4-5 0,4-2-7 0,-6 2-5 16,6-2-4-16,-2 5-3 0,2-5-6 16,-4 2-5-16,4-2-5 0,-2 6 6 15,2-6-10-15,-3 6-4 0,3-6-2 0,0 0-7 16,0 6-14-16,0-6-7 0,3 5-6 16,-3-5-3-16,4 2-16 0,0 4-5 15,-4-6-16-15,6 3-11 0,-2 2-18 16,4-5-24-16,-1 1-259 0,2 3 125 0,1-4 83 15</inkml:trace>
  <inkml:trace contextRef="#ctx0" brushRef="#br0" timeOffset="768453.2465">19062 16981 7 0,'0'0'77'0,"-8"0"-8"15,8 0-1-15,0 0-8 0,0 0-4 0,0 0-4 16,0 0 3-16,0 0-10 16,-11 0-2-16,11 0-1 0,0 0-8 0,0 0-3 15,0 0-2-15,0 0-1 0,0 0 2 16,0 0-10-16,0 0-4 0,0 0 2 15,0 0-2-15,0 0 2 0,0 0-6 16,0 0-1-16,-8-4 5 0,8 4-6 0,0 0-2 16,0 0-1-16,0 0 0 0,0 0-6 15,0 0-1-15,0 0 2 0,0 0 1 0,0 0-4 16,0 0-1-16,0 0-4 0,0 0-4 16,0 0 1-16,0 0-8 0,0 0-7 15,0 0-4-15,0 0-8 0,0 0-8 16,-4 6-9-16,4-6-2 0,0 0-152 0,0 0 71 15,0 0 46-15</inkml:trace>
  <inkml:trace contextRef="#ctx0" brushRef="#br0" timeOffset="769973.6834">18827 14988 93 0,'0'0'108'0,"-19"11"-2"0,10-2-6 15,1-1-9-15,0 5-8 0,-2-1-1 16,0 2-1-16,2-1-9 0,-2-1 3 0,3 1-1 16,-1-2-2-16,0 1-1 0,1-1-4 15,0 0-8-15,1-2-1 0,2-2-6 16,0-2-3-16,0 4-5 0,2-5-3 16,0 5-3-16,2-4 2 0,2 0-2 15,4 3-1-15,4-3-1 0,5 3-5 0,4-4-3 16,2 7 1-16,5-4-8 0,-3 0-2 15,0 4-1-15,3-1 1 0,-3 1-5 16,-1 2 0-16,-2 0-3 0,-1 0 4 0,-1 2 1 16,-4 2 2-16,-2-1 2 0,-2 3 1 15,-6-4-2-15,-2 3 4 0,-4-1 0 16,-2 2 0-16,-8-2-1 0,0 2-4 0,-2-1-2 16,-4 0 1-16,-1-1-2 0,-1-2-5 15,-2 1 5-15,1-3-5 0,2-3-2 16,-2 1-12-16,3-2-19 0,2-2-20 15,1 2-20-15,0-5-32 0,5-1-28 0,-1-1-26 16,5-2-423-16,6 0 195 0,-13-7 128 16</inkml:trace>
  <inkml:trace contextRef="#ctx0" brushRef="#br0" timeOffset="770189.2086">18755 15008 135 0,'4'-9'131'15,"0"0"-13"-15,3 2-9 0,4-1-7 16,-1 1-14-16,5-2-11 0,0 4-8 16,2-3-11-16,2 6-17 0,-2-1-23 0,1 3-40 15,0 3-29-15,1-1-29 0,-4 4-190 16,4 1 92-16,-7 2 60 0</inkml:trace>
  <inkml:trace contextRef="#ctx0" brushRef="#br0" timeOffset="770516.4007">19344 15127 87 0,'6'-4'122'0,"1"4"-9"15,-3-5-6-15,6 3-11 0,-2 0-6 16,4 2-10-16,-2 0-3 0,2 2-7 0,-1 0-3 16,0 3-8-16,-1 5-3 0,-1 1-3 15,-1-1-3-15,0 7-7 0,-5-2-2 0,-1 4-3 16,-2 3-5-16,-2-1-3 0,-3 2 2 16,-1-1-1-16,2-3 2 0,-2 0 8 15,-1 0 0-15,3-6-4 0,0 3-4 16,0-4-5-16,2-1 3 0,2-1-1 0,2-1-1 15,4-1-2-15,0-3-6 0,3 1 1 16,1-3-2-16,3 2-4 0,0-5-11 16,-1 0-21-16,1 0-24 0,-2 0-20 0,3-7-31 15,1 2-18-15,-4-2-21 0,2-4-327 16,-3 1 155-16,0-4 103 0</inkml:trace>
  <inkml:trace contextRef="#ctx0" brushRef="#br0" timeOffset="770811.5577">19698 15120 345 0,'8'-25'2'0,"-4"2"19"0,-2 6 17 0,-2 3 10 15,0 2 13-15,2 4 14 0,-2-2 1 0,0 3 2 16,-2 2-7-16,2 5-5 0,-6-3 0 16,6 3 9-16,-18 13-2 0,8 0 5 15,0 6-6-15,-3 2 1 0,2 8-6 16,-2 3-1-16,3-1-1 0,0 3-6 0,3 1 0 16,0-3-2-16,5-1-10 0,2-1 3 15,2-2-5-15,2-4 5 0,6-1-2 16,-2-2-5-16,4 1-1 0,1-8-2 15,2 0-1-15,-2-2-2 0,3-4-1 0,-2-4-3 16,-2-3-1-16,-2-2 0 0,-1-1-4 16,0-3-1-16,-3-3-5 0,-4-1-1 0,-6 1-4 15,-2-3-2-15,-7 2 0 0,-2 2-3 16,-9-2-6-16,-3 3-12 0,-3 2-28 16,-2 1-20-16,-1-3-30 0,1 6-26 15,0 0-25-15,5-1-30 0,4 1-461 0,2-2 213 16,1 0 140-16</inkml:trace>
  <inkml:trace contextRef="#ctx0" brushRef="#br0" timeOffset="771223.6528">19157 14228 50 0,'-59'0'164'0,"2"11"1"0,-15 7-4 16,-2 10-2-16,0 14-6 0,-15 17-2 0,2 12-6 16,9 7-5-16,1 11-6 0,8 10-6 15,7 8-4-15,11 7-5 0,9 1-8 16,10 7-6-16,11-1-11 0,15-18-6 16,10-9-8-16,13-2-8 0,7-4-3 0,18 4-3 15,13-9-5-15,13-14-8 0,10-8-2 16,12-8-6-16,11-10-5 0,-17-18-3 0,5-7-3 15,0-4-5-15,4-8 1 0,0-14 1 16,11-5 7-16,8-14 8 0,-4-9 4 16,-2-12 1-16,-4-15-1 0,-9-11-7 15,-5-10-5-15,-3-11-1 0,-15-6-6 0,-15-4 0 16,-19-1-4-16,-21 16-6 0,-17 2-4 16,-20 3-1-16,-24-11-4 0,-17 13 3 15,-14 8-6-15,-12 11 1 0,-10 8-7 16,-7 11-17-16,-10 6-29 0,-1 11-31 0,20 9-32 15,6 6-47-15,8 4-44 0,14 6-53 16,11 3-633-16,7 0 300 0,1 0 198 0</inkml:trace>
  <inkml:trace contextRef="#ctx0" brushRef="#br0" timeOffset="777190.2037">17096 14034 134 0,'-2'-10'191'0,"0"2"-4"16,-3 3-13-16,1-1-14 0,-3 6-9 16,-3 9-2-16,-6 1 0 0,-6 13 3 0,-5 12-2 15,-13 16 0-15,-5 7-4 0,-3 6-13 16,-10 16-5-16,-1 1-7 0,-3 1-8 15,1 0-8-15,4-3-8 0,6-16-5 0,-6 12-9 16,10-10-5-16,1-7-12 0,1-1-2 16,5-5-12-16,5-2 1 0,5-9-5 15,4-7-2-15,3-2-9 0,3-3-3 0,2-4-7 16,0 0-8-16,4-7-17 0,1 1-23 16,3 2-27-16,-1-7-26 0,2-1-29 15,1-3-36-15,4 1-28 0,0-3-44 16,0-6-649-16,2 0 292 0,2-2 194 0</inkml:trace>
  <inkml:trace contextRef="#ctx0" brushRef="#br0" timeOffset="777546.3842">16139 14470 19 0,'-6'-8'196'16,"4"3"-17"-16,-2 1-16 0,2 0-16 0,2 4-9 16,0 0 0-16,0 0 9 0,10 12 0 15,0 1-1-15,6 6-1 0,2 4-4 16,8 7-1-16,3 4-6 0,16 15-2 0,3-4-1 16,3 4-13-16,-2 3-2 0,2-3-4 15,4 3-15-15,6-1-9 0,1-3-11 16,-5-1-5-16,4-1-5 0,1-4-10 0,-1 0-3 15,-7-6-3-15,-7-8-8 0,-9-3-3 16,-2-1-6-16,-6-7-3 0,-3 0-3 16,-5-4 0-16,-1 1-2 0,-4-3-6 0,-2-1-6 15,-1 1-10-15,-3-4-22 0,0-1-34 16,-5 2-42-16,-2-8-45 0,0 4-44 16,-2-1-32-16,-2-3-51 0,0 0-569 0,0 0 284 15,-8-13 188-15</inkml:trace>
  <inkml:trace contextRef="#ctx0" brushRef="#br0" timeOffset="778590.3129">5894 15276 16 0,'-4'6'77'16,"4"-6"-3"-16,0 0-12 0,0 0-4 15,0 0-5-15,-6 1-7 0,6-1-2 16,0 0-4-16,0 0-8 0,0 0 2 0,0 0-7 16,0 0 0-16,-2 6-6 0,2-6 1 15,0 0-4-15,0 0-6 0,-2 4-5 0,2-4-7 16,0 0-6-16,-2 6-7 0,2-6-13 15,0 0-12-15,-2 6-162 0,2-6 68 16,0 0 45-16</inkml:trace>
  <inkml:trace contextRef="#ctx0" brushRef="#br0" timeOffset="779729.6437">6046 13614 144 0,'-6'-9'161'0,"-2"4"-15"16,0-1-9-16,-3 2 0 0,2-2-8 15,-1 2-5-15,-1 2-9 0,-1 2-2 0,-4 5-6 16,0 2 4-16,-8 6 3 0,-5 14 0 15,-15 17-2-15,-5 7-1 0,1 13-4 16,-19 19-7-16,4 4-5 0,-1 5-5 16,1 0-8-16,-1 1-6 0,3-2-5 0,4-3-7 15,1-2-5-15,12-18-5 0,2-1-7 16,2-4-4-16,0 0-3 0,2-4-5 16,4-4-1-16,2 0-6 0,5-14-11 0,5-2-16 15,4-9-10-15,-2-1-18 0,3-2-16 16,1-1-14-16,0-5-18 0,2-3-18 15,-1-1-16-15,2-5-19 0,-2 1-23 16,3-5-17-16,-3-4-21 0,2-4-447 0,-1-4 216 16,-2 0 143-16</inkml:trace>
  <inkml:trace contextRef="#ctx0" brushRef="#br0" timeOffset="780151.482">4640 14047 56 0,'0'-11'179'16,"2"-1"-3"-16,-2 4-9 0,0 1-16 0,0 3-11 15,0 4-12-15,2-8 3 0,-2 8 10 16,0 0 4-16,14 22 2 0,-1-2-2 16,4 7-6-16,6 9-4 0,15 21-4 0,7 6-4 15,14 16-6-15,5 0-4 0,5 3-12 16,5 4-2-16,5 0-4 0,-1 0-3 15,2-2-6-15,3-1-1 0,-1-1-3 0,1-5-6 16,0-5-2-16,-3-4-7 0,-1-2 3 16,-16-16 0-16,0-5-8 0,-1-1-3 15,-5-5 0-15,-4-1 0 0,-9-9-1 0,-6-4-3 16,-4-3-9-16,-4-3-5 0,-5-3-2 16,-3-4-6-16,-1 2-5 0,-4-1 0 15,-2-4-4-15,-1-2-2 0,-1 0-1 0,-2 1-3 16,-1-2-2-16,-2 0-5 0,-1-2 2 15,2-1-2-15,-3 0-3 0,0 0-7 16,-2 2-9-16,3-3-10 0,-3-2-17 16,-4 0-16-16,6 6-18 0,-6-6-26 0,6 0-35 15,-6 0-46-15,0 0-44 0,0 0-34 16,5-6-44-16,-5 6-730 0,-3-7 348 0,3 7 230 16</inkml:trace>
  <inkml:trace contextRef="#ctx0" brushRef="#br0" timeOffset="781183.6285">10037 17670 50 0,'0'0'97'0,"0"0"-12"0,0 0-7 15,-2-6-8-15,2 6-7 0,0 0-7 0,0 0-13 16,0 0-9-16,0 0-11 0,0 0-11 16,0 0-16-16,0 0-13 0,0 0-16 15,0 0-20-15,0 0-119 0,0-8 59 0,0 8 38 16</inkml:trace>
  <inkml:trace contextRef="#ctx0" brushRef="#br0" timeOffset="781740.1989">9944 17594 23 0,'0'0'19'0,"0"0"-16"0,0 0-19 16,0 0 6-16,0 0 3 0</inkml:trace>
  <inkml:trace contextRef="#ctx0" brushRef="#br0" timeOffset="796868.6482">11176 17827 15 0,'-2'-6'163'15,"0"0"-6"-15,-1-1-6 0,3 1-5 16,0 6-7-16,-2-8-5 0,2 1-4 16,0 7-6-16,-2-8 0 0,-1 2-5 15,3 6-2-15,-2-7-8 0,2 7-6 0,0 0-7 16,0 0-6-16,0 0-6 0,0 0 0 15,0 0-1-15,0 0-7 0,-4 21-1 16,2-8-7-16,0 2 0 0,0 4-5 0,0 2-3 16,0 3-4-16,0 1-5 0,-2 2-4 15,2 0-3-15,0 2-8 0,-3-3 1 16,5-5-7-16,-2 0-2 0,0 0-4 0,2 1-1 16,0-8-2-16,2 5-4 0,-2-3-4 15,5 1-3-15,-1-4-10 0,0 2-12 16,0-5-12-16,0 1-20 0,2-3-19 0,-2 0-13 15,3-1-14-15,0-1-19 0,1 0-19 16,0 0-13-16,1-5-20 0,-1-1-12 16,1 4-18-16,-9-4-423 0,19-4 209 0,-9 3 138 15</inkml:trace>
  <inkml:trace contextRef="#ctx0" brushRef="#br0" timeOffset="797171.7705">11288 18098 161 0,'0'0'182'16,"0"0"-10"-16,-5-6-4 0,5 6-9 0,0 0 1 16,0 0-4-16,-6 12-6 0,6-5-4 15,0 0-8-15,0 5-10 0,0-5-9 16,2 3-2-16,0 1-11 0,-2 3-8 0,4 1-10 15,-1-2-8-15,1 6-8 16,0-4-6-16,0 0-7 0,1 4-5 0,-1-4-6 16,0 3-7-16,0-2-11 0,3-2-13 15,-3 4-13-15,0-7-14 0,0 2-22 0,0 1-22 16,0-3-21-16,2-1-27 0,-4 1-32 16,2-3-31-16,0-1-32 0,-2-1-466 0,2-4 225 15,-4-2 149-15</inkml:trace>
  <inkml:trace contextRef="#ctx0" brushRef="#br0" timeOffset="797452.9907">11633 17854 40 0,'0'0'200'0,"0"0"-1"0,0 0-11 0,0 0-9 15,4 10-9-15,-2 2-13 0,0-1-12 16,0 6-11-16,2-3-14 0,0 7-12 16,-2-2-7-16,4 8-11 0,0-4-10 15,-2 3-8-15,0 1-8 0,2-4-6 0,-2 4-10 16,0-1-14-16,3-5-10 0,-3 0-18 16,1 0-20-16,-1-6-25 0,-2 3-18 0,2-3-19 15,0-2-28-15,-1-4-15 0,3 1-11 16,-2-9-21-16,0 5-369 0,-4-6 177 15,16-6 117-15</inkml:trace>
  <inkml:trace contextRef="#ctx0" brushRef="#br0" timeOffset="797688.2888">11956 17973 146 0,'0'0'153'15,"0"0"-1"-15,0 0 5 0,0 0-9 16,14 8-1-16,-8-2-3 0,0-1-6 15,2 1-12-15,3 2-6 0,2-1-14 16,-3 1-7-16,5 0-7 0,-3 3-8 0,2-3-10 16,-4 0-3-16,0 4-9 0,1 1-5 15,-2-2-7-15,-1 2-1 0,1-1-5 0,-5 2-10 16,0-2-11-16,-4-3-12 0,0 5-21 16,0-3-17-16,-2-1-32 0,-2-3-36 15,2 5-33-15,-3-5-35 0,-1-1-451 16,-2 0 209-16,-1-6 137 0</inkml:trace>
  <inkml:trace contextRef="#ctx0" brushRef="#br0" timeOffset="797876.2604">11980 17958 32 0,'8'-11'171'0,"1"1"-4"15,1-1-9-15,5 2-11 0,0-4-16 0,2-2-17 16,2 2-15-16,0 1-23 0,0 2-38 15,0-1-29-15,1 2-36 0,-4-2-36 16,-1 1-34-16,0-1-228 0,-1 3 110 16,-3-1 73-16</inkml:trace>
  <inkml:trace contextRef="#ctx0" brushRef="#br0" timeOffset="798146.5394">11871 17489 116 0,'-44'0'126'0,"0"3"-6"0,3-2-10 16,-1 10 0-16,-9-4-1 0,-6 2 6 15,-15 10-7-15,-3 4-2 0,-2 2 3 16,-1 3 1-16,1 6-2 0,4 1-1 0,0 1-7 16,4 4-6-16,3 6-5 0,7 2-2 15,4 2-7-15,8 4-2 0,4 1 1 16,10 6 0-16,5 2-5 0,8 2 4 0,4 3 4 15,12-7-8-15,4-7-4 0,8 1-4 16,8 19-3-16,7-5-1 0,2-4 1 16,10-5-8-16,2-2-12 0,7-5 0 0,8-5-6 15,-4-7-2-15,9-1-3 0,2-11 12 16,5 0-2-16,1-4-3 0,8-8-7 16</inkml:trace>
  <inkml:trace contextRef="#ctx0" brushRef="#br0" timeOffset="798397.5717">11756 19048 3328 0,'87'-15'16'0,"-1"-6"-5"0,-1 0 1 15,-5-6 0-15,0-1-5 0,-5-6 3 0,-1 1 3 16,-5-3 8-16,-5 0 3 0,0-5 0 16,-10-1 4-16,2-5-5 0,-9-1 0 0,-5 1 3 15,-9-8-5-15,-7 7 7 0,-7 4-2 16,-4-2-6-16,-5-3-5 0,-6-1 3 16,-4 3-7-16,-8-7-1 0,-13-16 0 15,-6 3-1-15,-7-2 2 0,-7 8-1 0,-7 4-2 16,-7 4-3-16,-5 9-3 0,-7 3-2 15,-8 5 5-15,-5 6-8 0,-3 8-5 16,1 6-4-16,-2 5-17 0,15 1-2 0,8 5-15 16,11 5-21-16,3 0-31 0,3 0-35 15,1 5-34-15,7-1-28 0,6 6-26 0,2-3-27 16,4 1-612-16,4 0 292 0,3-1 193 16</inkml:trace>
  <inkml:trace contextRef="#ctx0" brushRef="#br0" timeOffset="802532.921">11376 18585 75 0,'11'2'80'0,"-11"-2"-6"0,0 0-11 16,0 0-3-16,0 0-8 0,0 0-7 15,0 0-6-15,0 0-17 0,7-4-15 16,-7 4-20-16,2-4-23 0,-2 4-124 0,2-7 55 16,-2 1 35-16</inkml:trace>
  <inkml:trace contextRef="#ctx0" brushRef="#br0" timeOffset="805928.2678">11813 18597 89 0,'0'7'87'0,"0"-7"-16"16,2 2-21-16,-2-2-28 0,0 0-35 0,0 0-92 15,0 0 36-15,0 0 24 0</inkml:trace>
  <inkml:trace contextRef="#ctx0" brushRef="#br0" timeOffset="809547.7339">25182 6915 152 0,'-45'-18'157'0,"-1"9"-3"15,-3 3-6-15,-9 5-8 0,-7 2-3 16,-28 11-2-16,-4 9-5 0,-20 15-3 0,-2 8-1 15,4 11-3-15,0 10-3 0,2 6-11 16,6 17 2-16,-23 26-3 0,33-16-1 16,6 8-6-16,13 11 2 0,8 2-6 0,13 0-4 15,12 2 1-15,13 0-3 16,18 8-4-16,12-22-5 0,16 25-6 0,14-1 0 16,14 1-5-16,13-5-8 0,15-3-6 0,13-9 0 15,29 14-7-15,-10-36-3 0,14-7-3 16,11-12-8-16,2-7-3 0,7-12 1 15,-1-7-4-15,2-12-2 0,3-9 2 16,-3-10 0-16,8-9 8 0,-1-10 3 0,-1-10 3 16,-1-11-5-16,-3-7-3 0,-6-17 0 15,-4-12-3-15,-7-16-3 0,18-28 0 16,-9-13 0-16,-12-8-9 0,-35 14 0 0,18-29 1 16,-32 19-10-16,-7-10-4 0,-11-5 3 15,-8-4-9-15,-15-4 4 0,-7 2-5 16,-20 6-3-16,-12 3-2 0,-20 6 7 0,-13 4-9 15,-16 8-2-15,-15 7 1 0,-15 7-4 16,-17 8 3-16,-38-7 0 0,15 29 2 0,-9 6-1 16,-5 13-5-16,-8 12-5 0,-3 9-13 15,-5 15-10-15,0 12-26 0,2 8-29 16,7 14-24-16,9 10-32 0,7 7-33 0,14 9-34 16,11 11-29-16,8 2-30 0,18 1-585 15,12 13 293-15,19-13 193 0</inkml:trace>
  <inkml:trace contextRef="#ctx0" brushRef="#br0" timeOffset="810083.9192">24600 7955 64 0,'2'-4'235'0,"-2"4"-19"0,0 0-6 0,0 0-13 15,6 16-1-15,-2 2-8 0,0 7-11 16,0 6-7-16,1 4-9 0,-1 8-15 16,0 6-13-16,0 5-14 0,3-1-14 15,-3 3-9-15,0-1-7 0,3 0-11 0,-1-3-4 16,0-2-8-16,-2-7-6 0,0-4-6 15,-2-8-9-15,4-2-1 0,-4-8-5 16,0-6-5-16,-2-8-5 0,0-4-5 0,0-3-2 16,0 0-4-16,-6-27-2 0,2 5-5 15,0-6 0-15,2-12-4 0,-2-9 2 16,2-10-9-16,0-23 5 0,4 0-1 0,2 0-1 16,4 4-1-16,4 3 0 0,4 4 3 15,6 7-3-15,-1 13 1 0,2 11 0 16,2 2-5-16,3 6 5 0,1 6 0 15,1 9-4-15,-2 4 2 0,-1 5 2 0,1 7-1 16,0 2-1-16,-4 7 0 0,2 7 5 16,-3 4-4-16,-3 6 1 0,-6 4 2 0,-8 3-1 15,-4-1 3-15,-8 5-2 0,-4 0 0 16,-10 4 0-16,-5-2-1 0,-5-1 0 16,-14 6-4-16,2-11-9 0,5-3-12 15,2-7-14-15,5-4-23 0,2-1-25 0,8-8-40 16,2 2-46-16,6-6-38 0,4-2-36 15,5-3-534-15,3 0 264 0,0 0 174 16</inkml:trace>
  <inkml:trace contextRef="#ctx0" brushRef="#br0" timeOffset="810289.3443">25171 8060 176 0,'9'8'190'0,"-7"-1"-1"0,0 4-9 0,-2 3-8 16,0 4-8-16,-2 0-4 0,2 1-11 15,-2 2-10-15,2 0-9 0,2 1-11 0,-2 0-12 16,2-1-6-16,2-2-11 0,0 1-11 16,2-2-5-16,2-1-14 0,0-4-12 15,2-1-23-15,-2-1-23 0,3-3-35 16,-1-5-34-16,3 2-34 0,-2-5-39 0,-1-5-30 16,0 0-457-16,0-5 213 0,-2-3 141 15</inkml:trace>
  <inkml:trace contextRef="#ctx0" brushRef="#br0" timeOffset="810449.9137">25262 7997 310 0,'-15'-27'27'0,"2"6"8"16,3 4 3-16,2 2 0 0,3 4 2 16,0 1-8-16,3 0-6 0,2 3-11 0,7 2-25 15,0-1-42-15,3-1-118 0,7 3 58 16,-2 1 38-16</inkml:trace>
  <inkml:trace contextRef="#ctx0" brushRef="#br0" timeOffset="811006.4268">25622 7688 147 0,'4'-6'211'0,"0"3"-19"16,-4 3-18-16,4-1-14 0,-4 1-11 0,4 10-8 16,-1 4-6-16,1 1-10 0,0 10-11 15,3 1-11-15,-3 9-10 0,2 5-10 16,-1 2-8-16,-3 9-14 0,2 2-24 16,-2-1-25-16,0-8-22 0,-2-1-23 0,0-4-19 15,0-5-16-15,-2-6-5 0,0-1 10 16,0-7 3-16,-5-2 7 0,3-6 2 0,0-5 6 15,-2-2 7-15,1-4 14 0,5-1 6 16,0 0 8-16,-4-13 0 0,8 6 12 16,1-1 0-16,3-4 14 0,5 1-5 15,1-3 1-15,8 1 11 0,1 0-4 0,4-1 0 16,6 1 9-16,-2-5 1 0,-1 3 8 16,2 0 9-16,-4-2-1 0,0 0 5 0,-2-2 0 15,-7 4 7-15,-3-2 4 0,0-1 1 16,-6 4-1-16,-6 2-4 0,-4-1-7 15,-2 6-6-15,-6 2-7 0,-2 3 1 16,-4 2-5-16,0 4-5 0,-1 1-1 0,0 7-4 16,0 1-4-16,3 5-4 0,1 1-4 15,6-2-1-15,3-1-2 0,4 2-2 16,3-1 1-16,4-2-4 0,3 1 5 16,3-3-2-16,2-4-1 0,4-1-4 0,-1-4 3 15,0-4 0-15,4-2-2 0,1-2 2 16,-1-3-1-16,-2-3-1 0,2-1-2 15,-5-3 4-15,-2 1-3 0,0-1 2 0,-5 1-3 16,-1 1 9-16,-2 2-2 0,-1 0 0 16,0 1 0-16,-1 0-5 0,-1 3-1 15,3 0-2-15,-1 5-1 0,1 1 0 0,3 0 1 16,2 1 4-16,0 5-5 0,0 0 2 16,4 3-1-16,-4 0 2 0,-1-2 1 15,-1 5-1-15,0-3 0 0,-6 3 5 16,-2-3-2-16,-4 3 0 0,-4 1 0 0,-4-1-1 15,-8-3-8-15,0 4 5 0,-6-3-7 16,-1-1-16-16,-3 1-19 0,4-4-28 0,0-1-27 16,3-2-22-16,5 2-23 0,-4-1-38 15,6-2-455-15,6-4 216 0,6 2 143 16</inkml:trace>
  <inkml:trace contextRef="#ctx0" brushRef="#br0" timeOffset="811734.3027">26657 7669 100 0,'0'0'174'0,"-13"12"-8"0,11 0-10 16,-4 4 0-16,2 7-8 0,0 3-15 16,2 5-10-16,-4 5-15 0,2 5-6 15,0 0-10-15,0 3-9 0,2-2-7 0,-2 1-9 16,0-3-14-16,-3-1-16 0,5-3-21 16,0-5-25-16,-2-3-21 0,4-3-22 0,-3-4-4 15,1-3-4-15,0-4-4 0,0-3 4 16,0-4 7-16,0-4 6 0,2-3 6 15,0 0 3-15,0 0 5 0,-4-16 7 16,4 5 7-16,0-2 19 0,2-2 5 0,0-1 7 16,2 0 5-16,2-2 10 0,1 2 2 15,4-2 7-15,1 1 2 0,0 2 7 0,4 2 6 16,-2 3 0-16,1 2 0 0,2 2 4 16,-2 5-1-16,0 1-2 0,0 4-1 15,-1 3-2-15,2 3-4 0,-2 3-4 16,-1 2-7-16,-3 0-2 0,1 3-7 0,-2-3-14 15,-1 2-20-15,-4-2-35 0,4-1-30 16,-1-1-37-16,-2-1-26 0,1-4-420 0,-2-2 189 16,0-3 125-16</inkml:trace>
  <inkml:trace contextRef="#ctx0" brushRef="#br0" timeOffset="811895.9336">26921 7628 4 0,'0'-6'79'0,"0"6"-4"16,0 0-16-16,0 0-25 0,10 16-40 0,-2-1-78 16,-2 0 29-16,2 3 18 0</inkml:trace>
  <inkml:trace contextRef="#ctx0" brushRef="#br0" timeOffset="812090.4008">27216 7980 232 0,'-15'3'252'0,"-2"5"-11"0,0 4-3 16,0-4-9-16,2 6-9 0,3 2-12 0,3-1-6 15,4 1-8-15,3-2-7 0,7 1-18 16,2 3-14-16,7-3-19 0,0 0-9 16,8-1-12-16,-1-3-16 0,5 0-9 15,-1-3-23-15,4-2-22 0,4-1-28 0,-7-2-43 16,4-2-51-16,-4-1-54 0,-1-1-61 15,-3-2-71-15,-4 0-599 0,0-1 293 0,-6-2 193 16</inkml:trace>
  <inkml:trace contextRef="#ctx0" brushRef="#br0" timeOffset="823585.6217">24544 6322 14 0,'-8'8'97'0,"-5"1"-6"0,1 5-2 0,-2 1 0 15,0 2 2-15,0 1-1 0,-2-2-10 16,2 4-3-16,1 0-4 0,2-4-5 0,0 3 3 16,3-6-8-16,4 2 0 0,0-1-7 15,6-1-3-15,2 1 1 0,6-4-1 16,8 2-5-16,5-3-6 0,5 0-3 0,1-2-5 15,9-1-3-15,-4-5-10 0,0 1-6 16,0-2-5-16,-3 3-15 0,1-6-13 16,-2 0-17-16,-3 1-16 0,-3-3-13 0,-6-1-20 15,-2-3-11-15,-4 0 7 0,-1-3 2 16,-5 2 5-16,-4-2 7 0,-2 0 7 16,-2-3 11-16,0 2 12 0,-2-2 21 15,-3 1 21-15,3 1 14 0,-2 0 11 0,2 1 13 16,0 3 12-16,-1-1 2 0,3 1-10 15,-3 2 3-15,3 1-4 0,0 0-8 0,-2 3-3 16,4 3 5-16,0 0 1 16,0 0 6-16,-8 16 3 0,6-4-4 0,2 5 5 15,-2 3-11-15,2 0 9 0,0 1-4 16,2 5-1-16,-2 1-2 0,2 1-3 0,0 0-3 16,0-1-7-16,0 3-1 0,0-4-3 15,0 0-8-15,0-1-13 0,0-4-23 16,0-1-20-16,1-1-14 0,-3-3-26 0,2-1-34 15,-4-5-288-15,4 0 139 0,-2-4 91 16</inkml:trace>
  <inkml:trace contextRef="#ctx0" brushRef="#br0" timeOffset="823813.66">25031 6311 43 0,'0'0'95'0,"2"17"3"0,-2-6-6 0,3 3-4 16,-1 1-3-16,0 2-6 0,0 1-6 15,-2 1-9-15,2 1-8 0,2-1-2 16,0 6-3-16,-1-4-4 0,-1 0-9 16,0 0-6-16,2-2-11 0,-2-1-29 0,0 0-16 15,2 1-22-15,-2-3-29 0,0-2-219 16,0-1 100-16,3-4 66 0</inkml:trace>
  <inkml:trace contextRef="#ctx0" brushRef="#br0" timeOffset="824111.6205">25297 6170 3 0,'10'-6'108'0,"-2"1"-3"16,2 1-9-16,3 0 0 0,-2 2-8 16,4 0-6-16,-3 2-11 0,6 2 0 0,-2 2-4 15,1 2-2-15,0 1-6 0,2 3-2 16,-2 3-1-16,0 1-6 0,-1 2 1 16,0 6-3-16,0 0-2 0,-1 3-4 15,0 2-9-15,-2 1 1 0,-3 1-5 0,4-1-1 16,-8 0-5-16,2-2-1 0,-2 1-19 15,-2-1-14-15,1 1-17 0,-1-2-20 16,0 0-14-16,-2-5-12 0,1-1-25 0,-1 0-279 16,-2-2 128-16,0-4 85 0</inkml:trace>
  <inkml:trace contextRef="#ctx0" brushRef="#br0" timeOffset="824363.6832">25391 6486 63 0,'7'-7'151'0,"3"-1"-14"0,2-2 0 16,6 3-8-16,3-3-13 0,2 1-8 0,4 2-7 15,7-4-6-15,-2 0-10 16,-1 3-5-16,1 1-5 0,-4 1-5 0,1-1-5 16,-3 1-4-16,-4 2-8 0,-4 0-2 15,-1-1-2-15,1 1-4 0,-4 2 0 0,-2-2-3 16,2 2-7-16,-4 0-2 0,-1-1-8 15,1 0-12-15,-4 2-15 0,3-1-29 16,-2 0-31-16,-7 2-31 0,10 0-56 16,-10 0-371-16,0 0 177 0,0 0 117 0</inkml:trace>
  <inkml:trace contextRef="#ctx0" brushRef="#br0" timeOffset="825253.5939">24786 9826 83 0,'0'-6'147'0,"-2"-2"-7"16,2 3-1-16,-2-3-1 0,0 2-2 15,0 2-2-15,2 4-6 0,-5-9-9 0,-2 7-11 16,7 2 2-16,-23 8 0 0,2 3 4 15,-14 10 2-15,-19 18 3 0,-5 10-6 16,-18 25 2-16,-2 8-7 0,-4 3-7 0,0 5-7 16,3 4-9-16,-1-5-5 0,1 0-4 15,4 1-6-15,2-7-4 0,3-3-2 16,8-5-6-16,11-13-7 0,5-4-3 16,3-3-8-16,1 1 3 0,7-9-10 0,6-6 1 15,5-8-2-15,6-8-8 0,2-4-3 16,2 1-13-16,0-7-15 0,5-2-19 15,0 0-22-15,0 1-26 0,4-5-19 0,2-2-28 16,6-3-23-16,-2-4-48 0,10 2-44 16,-10-2-534-16,28-12 262 0,-6 4 172 0</inkml:trace>
  <inkml:trace contextRef="#ctx0" brushRef="#br0" timeOffset="825619.7034">24780 9926 55 0,'0'-8'250'0,"-2"-1"-16"0,2 1-22 16,0 3-16-16,0 5 4 0,0 0 2 15,0 0-5-15,10 25-6 0,0-2-11 0,5 9-10 16,13 27-7-16,4 7-7 0,4 4-9 16,12 15-2-16,3 2-8 0,6-1-13 0,0 3-2 15,-4-2-12-15,4-2-1 0,-4 0-11 16,0-4-6-16,-9-13-10 0,10 13-8 16,-10-14 1-16,-1 0-3 0,-2-5-9 15,1-1-3-15,-3-8-10 0,-9-11-12 0,-7-7-18 16,-4-9-19-16,0 1-22 0,-4-8-25 15,-2 0-21-15,-1-2-21 0,-4-5-33 16,2-3-39-16,-6-2-37 0,0-4-21 0,-2-1-26 16,-2-2-22-16,0 0-617 0,-2-24 300 15,0 6 198-15</inkml:trace>
  <inkml:trace contextRef="#ctx0" brushRef="#br0" timeOffset="825969.6237">25794 9707 31 0,'6'-3'221'0,"0"3"5"0,-6 0 3 15,28 11 0-15,-1 6-5 0,9 6-13 0,21 14-13 16,5 10-14-16,13 18-6 0,6 5-18 15,-1 9-7-15,1 2-6 0,0 1-2 16,3 3-3-16,-2-2-6 0,-1-1-13 0,-3 1-1 16,-1-6-5-16,-6-4-12 0,-1-3-2 15,-17-13-13-15,-2-8-7 0,-5-3-6 16,-10-10-6-16,-8-7-9 0,-5-6-4 16,-1-2-9-16,-6-4-7 0,0 0-4 0,-2-3-7 15,-1-3-21-15,-3 0-16 0,1-2-21 16,-2 1-26-16,-3-3-45 0,-4-2-55 0,-2-2-67 15,0-3-36-15,-10 6-54 0,-3-6-667 16,-7 0 332-16,-4 0 220 0</inkml:trace>
  <inkml:trace contextRef="#ctx0" brushRef="#br0" timeOffset="842177.9514">21942 11898 18 0,'-2'-7'182'16,"2"1"-15"-16,-2 2-9 0,2 4 2 15,0 0 3-15,0 0 10 0,4 20-2 16,2 4 0-16,-2 2-7 0,2 9-9 15,0 3-7-15,0 4-6 0,-1 7-13 0,-1 2-12 16,0 1-11-16,-2 2-6 0,0-4-10 16,-4-3-7-16,2-5-7 0,-2-2-9 15,2-2-2-15,-2-8-9 0,0-3 1 0,0-4 9 16,2-3 8-16,-2-4 2 0,-3-6-18 16,-1-7-5-16,0-5-5 0,0-9-6 15,-6-5-4-15,4-12-2 0,0-6-5 16,-2-15-2-16,3-8-8 0,3-25-6 0,-1-4-4 15,8-1-3-15,1 2 0 0,5 7-4 16,-1 15 4-16,0 8-5 0,2 6-2 16,2 3 0-16,2 6 1 0,-3 5 0 0,2 7-7 15,1 3 3-15,1 6 3 0,-3 8-2 16,2 3 3-16,-4 4-5 0,0 8 9 16,1 4-4-16,-2 5-3 0,-3 4 0 15,-2 8 3-15,-1 3-1 0,-3 3-3 0,-3 7 1 16,1 0-1-16,-4 0 2 0,4-2-1 15,-2 1 4-15,2-6-4 0,2-1 0 0,4-2-5 16,0 1-2-16,9-1 10 0,-1 1-2 16,8-4 1-16,0 0-1 0,4-2 1 15,1-2-3-15,-1-2 0 0,0-1 6 16,-2 1 0-16,-1 2-1 0,-4-2 0 0,-4 1-2 16,-3-1 3-16,-6 2-3 0,-2-1 2 15,-4-1 0-15,-4 5 1 0,-4-4-4 16,-3 1 0-16,-2 0 3 0,0-4-3 15,-1 1 2-15,2-5 1 0,4-3-6 0,0 1-7 16,1-7-18-16,3-4-7 0,6 0-3 16,-5-12-4-16,10-1-2 0,1-3-2 0,7-5 2 15,3-1 2-15,4-5 6 0,1 0 1 16,-2 3 4-16,2-4 1 0,1 6 5 16,-6 3 5-16,1 2 0 0,-2 2 5 15,0 0 6-15,-5 3 2 0,-1 3 0 0,0 3 8 16,-1 2 3-16,0 4-1 0,-8 0 2 15,15 8-3-15,-6-3 1 0,-1 5-1 0,1 1 1 16,-1 2 0-16,2 1-1 0,1 3-2 16,0-1-2-16,-1-1-1 0,-2-2-2 15,4 1 2-15,-2-6-3 0,-2 4 4 16,3-4-1-16,0-3 1 0,-1-5 2 0,1 0 1 16,1-1-4-16,0-5 3 0,2 0-2 15,-2-1 0-15,1-2 1 0,0-3 0 0,0 1-1 16,-1-1 1-16,1 0 0 0,-2 3-1 15,-3-1 0-15,0 3 1 0,-1 1-2 16,-1 0-1-16,1 4 1 0,-7 2 2 16,0 0-2-16,14 10 0 0,-9-5 2 0,1 1-5 15,-2 4-9-15,0 0-10 0,3 1-22 16,0 1-21-16,-1-1-22 0,0 1-17 16,2-2-16-16,3 1-24 0,-2-4-27 15,1 0-24-15,0-3-473 0,1-4 228 0,2 2 150 16</inkml:trace>
  <inkml:trace contextRef="#ctx0" brushRef="#br0" timeOffset="842994.6239">23095 12272 60 0,'-20'4'123'0,"8"1"1"16,-1 3 0-16,0 1-5 0,-1 7-8 0,1-2-7 16,2 4-10-16,3-2-6 0,1 3-7 15,3-3-12-15,0 3-4 0,4-3-8 16,2-1-6-16,2-2-6 0,2-1-3 0,3-3-5 15,0-3-2-15,1-6-7 0,3 0 1 16,1-6-3-16,2-3-5 0,-2-5-4 16,-1-1 0-16,0-4 1 0,-3-5-3 0,1-7-6 15,-3-5-1-15,3-12-2 16,-4-1 3-16,-3-4-5 0,0-3 4 0,0 2 5 16,-4 11 12-16,0 2 17 0,0 2 10 15,0 8 4-15,0 3-5 0,-2 7-5 0,2 5 1 16,-4 9 3-16,2 5-1 0,2 2 4 15,-7 19-1-15,3 0-4 0,-1 10-5 16,1 6 0-16,-2 8-5 0,4-1-4 0,-2 2-2 16,2-2-3-16,0 2-2 0,2-4-2 15,0-9-5-15,-3 0 0 0,6-4 2 16,-3-4-4-16,0-3 2 0,2-4 2 16,-2-4-3-16,4-8-5 0,2 1-2 0,0-7-1 15,-6 2-1-15,20-13-11 0,-8 1-4 16,6-1-4-16,-2-4-4 0,-1 1 1 15,4 3-2-15,-4 0-1 0,-1 1 2 0,0 3 0 16,-2 1 0-16,1 2 1 0,-3 5 5 16,1 1-1-16,-2 3-1 0,1 1 1 15,0 4 6-15,2-2-4 0,0 1 1 0,0 1-1 16,3-1 4-16,0-1 0 0,4-2 2 16,1 0-2-16,0-3 0 0,4-1 2 15,3-1-2-15,-1-3 2 0,2-2 0 16,-4-4 2-16,4 1-3 0,-5-2 2 0,1-1-3 15,-3 1 6-15,-2-3 2 0,-2 1 5 16,-5 1 8-16,-1 2 3 0,0 0-2 0,-7 1 0 16,0 0-4-16,-4 6 0 0,0 3-4 15,-6-6-1-15,6 6-2 0,0 0 1 16,-28 15-3-16,18-5-1 0,-1 2 1 16,1 1-2-16,-1-2-1 0,2 2-1 0,1-1-2 15,2-1 1-15,2-1-1 0,2-3 0 16,0 3 3-16,4-5-1 0,0 1 1 15,2-2-1-15,-4-4 0 0,12-2 1 0,-3-1-2 16,-1-2 0-16,3-2-1 0,2-2 1 16,-5-1-4-16,2 0-1 0,2 1 3 15,-2 2-3-15,-4-2 1 0,0 5 1 16,0-2-1-16,1 0-2 0,-2 1-2 0,-1 4 4 16,-4 1 0-16,0 0 1 0,10 7-2 15,-8-1 1-15,5 0 2 0,-5 0-2 16,4 3 0-16,-2-1-3 0,0 1-18 0,3-1-19 15,-2 0-19-15,3-1-24 0,-2 1-23 16,2-1-20-16,1-3-11 0,0 0-27 16,1-2-21-16,0-4-414 0,1 0 204 0,-2-2 135 15</inkml:trace>
  <inkml:trace contextRef="#ctx0" brushRef="#br0" timeOffset="843256.5164">24053 12091 89 0,'0'-6'112'0,"2"0"-14"15,-2 6-8-15,4-7-5 0,-4 7 3 16,7 0-5-16,-7 0-8 0,11 6 3 16,-5-1-5-16,0 1-1 0,0 3-3 0,-1 1-2 15,-1 0-7-15,1 3-3 0,-1 0-1 16,-2-1-3-16,-2-2 7 0,0 2 8 16,0-1 11-16,-2-3 6 0,2 0 5 0,-2-1 6 15,0-1-5-15,-3-2-8 0,5-4-10 16,0 0-4-16,0 0-9 0,0 0-7 15,0 0-12-15,5-25-20 0,1 15-18 0,4-2-17 16,5-4-28-16,0 1-32 0,2 2-23 16,-1 0-19-16,4-1-22 0,-1 3-17 15,-4 1-403-15,0 5 189 0,-3 3 126 16</inkml:trace>
  <inkml:trace contextRef="#ctx0" brushRef="#br0" timeOffset="843655.3249">24362 12144 54 0,'0'0'65'16,"18"-7"3"-16,-14 3-2 0,0-1 2 16,0-1 7-16,-2 3 3 0,0-2 1 15,-2 5 2-15,0-6-7 0,0 6-5 0,0 0-7 16,0 0 0-16,-18 7-6 0,8-1-7 16,4 1-3-16,-2 2-9 0,4-2 6 15,0 2-10-15,-1 0-4 0,1 0-4 0,4-2 2 16,2-1-6-16,0 0 0 0,5-2-2 15,-1-2 5-15,2-2-13 0,3-5 0 16,0 3-1-16,1-6 0 0,1-1-11 0,0 1 1 16,-3-3 5-16,-1 2-2 0,-1 2-1 15,2-2 7-15,-3 3 6 0,0 2-4 16,-3-2-2-16,2 2 0 0,-2 2-1 16,-4 2-4-16,0 0 5 0,15 3-3 0,-6 0 6 15,-1 3 7-15,0-2 0 0,3 2 4 16,-1 3 5-16,1 0 1 0,2-2-5 15,-3 4 1-15,1 0-1 0,-2-2 9 16,-3 1-1-16,-2-2 0 0,-2 1 1 0,-4 1-8 16,-2-1-10-16,-2-2-9 0,-3-1-22 15,0 0-28-15,-3-2-27 0,4-2-16 0,-3-4-26 16,2-2-32-16,3-2-320 0,2-4 159 16,4-1 104-16</inkml:trace>
  <inkml:trace contextRef="#ctx0" brushRef="#br0" timeOffset="843942.6858">24877 11756 125 0,'4'11'189'0,"-2"5"1"15,0 2-3-15,-4 3 2 0,2 8-13 16,0-1-13-16,-4 5-13 0,4-1-18 16,-4 5-13-16,4-6-18 0,0 2-30 15,0 0-32-15,2-5-34 0,2 0-33 0,2-3-29 16,2-1-21-16,2-10-18 0,-2-2-9 15,0-3-11-15,-2-3-5 0,1-6 10 16,-7 0 11-16,0 0 20 0,6-15 37 16,-8 5 24-16,-2-2 32 0,-3-3 33 0,1 1 25 15,-2-3 20-15,0 1 14 0,2 0 0 16,2-2-10-16,4 0-7 0,2-2-11 16,10-3-9-16,2-2-16 0,5-2-29 0,5 0-36 15,4-2-44-15,3 3-33 0,1-2-45 16,2-1-349-16,-5-3 165 0,-1 1 108 15</inkml:trace>
  <inkml:trace contextRef="#ctx0" brushRef="#br0" timeOffset="844439.0202">23439 10944 155 0,'-164'-4'169'0,"17"3"-3"0,-7 6-3 15,-11 7-9-15,-9 3-10 0,-6 4-10 16,0 5-8-16,-38 16-3 0,0 7-3 16,8 16 12-16,16 6 3 0,14 16-1 0,19 6-7 15,17 8-10-15,37-8-2 0,7 8-9 16,15 8-2-16,11 3-5 0,19 8 0 16,15 7-6-16,21 0-1 0,17 1-5 0,16 4-7 15,18-3-5-15,19 1-9 0,19-8 1 16,42 19-12-16,15-12-3 0,14-12 0 15,16-10-4-15,13-12-1 0,8-11-7 16,0-8-7-16,-27-22 1 0,49 0-3 0,-28-19 1 16,5-11-8-16,7-9 0 0,2-7 0 15,-8-6-4-15,-2-16 0 16,-7-6 0-16,-5-8-4 0,-8-7-3 0,-1-9-9 0,-8-8 1 16,25-24 5-16,-43 6-4 0,17-31-5 15,-37 12 1-15,8-35 3 0,-30 14-2 0,-8-7 4 16,-9-6 0-16,-13-7-9 0,-13-1 3 15,-14-1 5-15,-19 1-4 0,-18 2-2 16,-21 1 4-16,-24 5-8 0,-27 6-1 16,-40-10 1-16,-20 14-3 0,-13 20-5 0,-18 14-5 15,-22 14-5-15,-14 15-15 0,-12 12-10 16,34 16-15-16,2 7-11 0,5 6-26 0,3 9-30 16,9 7-23-16,11 7-27 0,5 4-29 15,16 9-13-15,7 11-34 0,13 6-526 16,6 3 266-16,12 4 175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33:09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7931 3307 89 0,'4'-6'117'16,"-2"1"-11"-16,-2 5-16 0,0 0-7 0,4-4-8 16,-4 4 2-16,2-4-7 0,-2 4 0 0,0 0-5 15,0 0-2-15,5-4-8 0,-5 4 8 16,0 0-1-16,0 0 1 0,2-6 3 15,-2 6 3-15,0 0-1 0,0-5-6 0,0 5-6 16,0-12-9-16,0 4 0 0,0-1-5 16,0-3-7-16,-2-1-2 0,2-4-3 15,-3-1 2-15,3-3 0 0,-2-7-2 0,0-2 0 16,2-2-5-16,-2-9 1 0,0-2-2 16,0-8 5-16,0-5 3 0,2-1 6 0,-2 3 1 15,-1 2 8-15,3 7 3 0,-2 3 6 16,0 4 7-16,0 8 3 0,0 1-9 15,0 8-12-15,0 3-1 0,0 10-4 16,-2 6 4-16,4 2 0 0,-14 27 5 0,4 9-4 16,-2 15-1-16,-4 29-6 0,2 10 1 15,3 3-4-15,1 2-4 0,4-1-4 16,3-2 0-16,3-11-4 0,3-12-6 16,1-17 2-16,-2-7-1 0,2-7-6 0,0-8 7 15,-2-3 2-15,2-8 1 0,1-10-2 16,-1-7 0-16,-4-2-6 0,8-18-3 0,-6-6-6 15,3-8 4-15,-3-12-2 0,0-10-2 16,-2-33-7-16,2 0-5 0,-2-5-5 16,3-1-2-16,-1 4 1 0,2 10 0 15,-2 16 4-15,2 13-2 0,-4 13-3 0,2 6-1 16,0 5 0-16,0 7 2 0,2 7 1 16,2 10 2-16,2 6 5 0,4 7-1 15,3 10 2-15,6 14 2 0,6-1 1 0,13 16-1 16,1-1-1-16,3-5 3 0,3-2-2 15,-7-10 3-15,0-8-3 0,3-2 7 16,-7-9 6-16,2-2-2 0,-1-7 13 0,-3-7 1 16,5-3 3-16,-3-7-2 0,2-9 1 15,-2-6-4-15,-5-4 0 0,8-20-7 0,-9-5 5 16,-6-4-4-16,-4 6-2 0,-8 7-6 16,-1 1 3-16,-4 6-1 0,-1 6 0 15,0 6 0-15,-2 4-3 0,-1 4-5 16,1 6-2-16,-4 9 2 0,0 6-1 0,0 0 0 15,-7 29 3-15,3 5-2 0,0 8 5 16,0 14-2-16,2 4-2 0,2 1 0 16,2 25 4-16,2-3-1 0,7-3-5 15,1-3 1-15,3-7-12 0,-2-12-24 0,1-11-27 16,2-5-33-16,-2 0-37 0,5-6-39 16,-4-6-37-16,2-2-48 0,-1-9-542 0,0-5 271 15,0-6 179-15</inkml:trace>
  <inkml:trace contextRef="#ctx0" brushRef="#br0" timeOffset="1385.7739">9306 3309 22 0,'8'-2'185'16,"2"-3"11"-16,0-1 1 0,2-1-8 16,4-2-9-16,3-6-15 0,-1-2-7 0,4-4-9 15,3-4-11-15,-4-1-8 0,4-6-9 16,-1-5-7-16,-2-1-9 0,-4-3-10 0,-1 2-3 15,-4-5-3-15,-4 6 1 0,-3 4-1 16,-4 3-1-16,-2 4-8 0,-2 3-5 16,-2 4-10-16,-5 6-5 0,-4 2-7 15,-2 8-6-15,-3 4-5 0,-4 8-7 0,1 6 0 16,-2 6-6-16,0 3-1 0,3 5-3 16,4 3-2-16,2-1-4 0,4 4-5 15,4 0 4-15,6-6 0 0,0 0-2 0,6 1-2 16,0-4-2-16,6-3 0 0,0-3 0 15,2-1-3-15,4-5-2 0,1-6 1 16,-1-1-2-16,2-4-1 0,1-4-4 0,2-5-3 16,0-5-2-16,5-6-6 0,-2-2-6 15,5-7 0-15,-1-3 2 16,0-4-3-16,-3 1 6 0,-6 0 2 0,2-1 0 16,-3 7 4-16,-6 1 0 0,-1 7 5 0,0-2 1 15,-5 8-1-15,1-2 2 0,-1 2-5 16,-2 1 2-16,1 5-3 0,-1 1 3 15,-1 4-2-15,-5 2 1 0,0 0 1 0,16 14 0 16,-12-1 3-16,0 0-4 0,4 4 1 16,-2 2-1-16,0 2 2 0,0 2 2 15,0 0-3-15,3 1 4 0,-3-2-5 0,1 0 3 16,1 0 3-16,-3-6 0 0,1-1-1 16,-2 0-2-16,0-3 4 0,0 0 7 15,0-3 3-15,0 1 5 0,-1-3 10 0,2-2 4 16,-1 1 3-16,0-3-3 0,-4-3 1 15,10-3-8-15,-1-3-3 0,-1-1-4 16,3-4 3-16,-1-2-10 0,3-2 0 0,2-5 2 16,0 1-5-16,-1 0-2 0,0 0 3 15,0 0 0-15,-1-1-8 0,-1 6 1 16,-1 1-3-16,-2-1 1 0,-1 4-3 0,0 1 2 16,-2 1-3-16,-1 7-3 0,2 1 4 15,-7 0 2-15,12 13 1 0,-8-2 1 16,3 5 1-16,-1 0-4 0,0 2-2 0,1 2 2 15,1 3 5-15,-1-3-4 0,1-2-1 16,0 2 1-16,-2-3-2 0,2-4 0 16,0 3-3-16,-2-6 7 0,2 2-3 0,1-5 0 15,2-1 9-15,-1-4-10 0,1 1 10 16,1-8-9-16,6-1 2 0,-4-1-2 16,8-2 2-16,-4-4-9 0,1-5-3 15,5 1-2-15,-4-4-1 0,-2 6 0 0,-1-2-1 16,0 2 1-16,-4 3 0 0,-1 0 1 15,-4 4-3-15,4-1 4 0,-6 1-2 16,2 6 2-16,-4 2-1 0,-4 0 2 0,6 7 0 16,-1 0 0-16,-3 4 4 0,0 2-2 15,0 0 2-15,2 2-3 0,3 2 4 16,-1 0 1-16,0 1-2 0,5-2 4 0,-1 2 0 16,4-3-1-16,-4-2 5 0,2-2-5 15,4 0 4-15,-2-3 2 0,3 1-3 16,2-6 1-16,0 1 0 0,1-4 2 0,0-1-4 15,1-4-2-15,3-2-2 0,-3-2 1 16,2 0 2-16,-2 0-3 0,-3-2 1 16,0-1-2-16,0 1 1 0,-6-1 4 0,0 1-6 15,0 1 5-15,-2 0-5 0,-2 1 5 16,-1 2-3-16,-1-1 2 0,0 4 0 16,-2-2-2-16,1 1 0 0,0 1-1 15,-1 1-1-15,-2-2-1 0,-2 5-2 0,8-4 3 16,-8 4 1-16,4-4 2 0,-4 4 1 15,4-3-2-15,-4 3 2 0,4-6 3 0,-4 6-1 16,0 0 4-16,2-6 1 0,-2 6-1 16,0-8-1-16,0 3 0 0,-4-1 1 15,2-2 1-15,-2 1-6 0,-2 0 6 16,2-2-4-16,-2 1 0 0,-1 1 2 0,-2 0-5 16,3 1 0-16,-2 3 0 0,1-3 3 15,1 2-2-15,0 2-2 0,-3-2 0 0,9 4-1 16,-13 2-3-16,13-2 2 0,-10 6 0 15,6-1 1-15,2 1 2 0,-2 1 0 16,2 4 1-16,2-3-3 0,0 4 3 16,2 0 0-16,4 1 1 0,-2 0-2 0,4 1 4 15,0 2-4-15,1-4 6 0,4 1-3 16,-2-1 0-16,5 1 0 0,0-3 4 0,0 0-4 16,1-3 3-16,0-1 0 0,4-2 2 15,-1-2-4-15,-4 0 3 0,6-4 0 16,-4-2 2-16,1-2-3 0,3-2 0 15,-2-3 0-15,2 0 2 0,-5-3 1 0,0-1 0 16,-4-2-5-16,-5 1 2 0,-2-2-2 16,-4 0 0-16,-2 4-1 0,-4-3-2 0,-4 4-2 15,-3 0-2-15,-1 2-10 16,-4 3-10-16,2-1-20 0,-4 3-21 0,2 2-21 16,-3 0-25-16,2 2-28 0,2 2-33 15,1 2-37-15,-4 1-612 0,6-2 280 16,-3 1 184-16</inkml:trace>
  <inkml:trace contextRef="#ctx0" brushRef="#br0" timeOffset="2036.0907">11431 2770 87 0,'9'-1'173'0,"4"-4"-23"0,-1 5-5 16,1 0-7-16,4 2-13 0,2 2-14 15,0 2-5-15,2 1-14 0,1 2-7 0,1 1-8 16,-2 3-8-16,-2 3-6 0,1 1-5 16,-4 0-10-16,-4-2-8 0,4 1-9 15,-8-4 0-15,1 1 2 0,-1-1-6 16,-2-1 1-16,0-3 0 0,-1-2 3 0,-3 0 5 16,1-1-2-16,-3-5-1 0,0 0-4 15,0 0-5-15,0 0-6 0,14-17-3 0,-8 10-2 16,2-5-9-16,1 2-1 0,0 1-2 15,-1-3-1-15,3 4-6 0,-3 2 2 16,0 0-6-16,4 0-1 0,-6 4 0 16,4 2-1-16,0 2 3 0,4 2-1 0,-2 2 4 15,3 2 1-15,0-1-1 0,2 2-1 16,1 1 1-16,2-3 6 0,3 4-6 16,1-5 4-16,3-2 4 0,0-1 5 0,-1-3 3 15,3-5 2-15,-1 0 1 0,6-4 0 16,-5-3 3-16,-1-4 3 0,-2 0 0 15,-3-2 6-15,-4 3 6 0,-2-2 9 16,-3 4 11-16,0 0 7 0,-2 1-1 0,-4 3-2 16,1 1-8-16,-3 2-6 0,-1 5-4 15,-5 1-6-15,6 9 2 0,-6 2 4 16,0 8 0-16,0 8 3 0,0 5 3 0,2 10-2 16,0 11 0-16,2 5 2 0,0 23-4 15,5 3 2-15,-1 6-4 0,-2 4 0 0,4 3-3 16,-2 0-5-16,-2-2 1 0,0-1-5 15,0-5 0-15,-4-5-3 0,-2-18-3 16,-2-12 8-16,0-13 16 0,-4 0 6 16,-2-5 0-16,-7-8 6 0,-2-5 6 0,-4-8 0 15,-5-9 10-15,2-8-10 0,-9-7-2 16,1-11-6-16,0-7-2 0,-1-23-6 0,5-11-15 16,10-6-17-16,11 3-25 0,9 6-24 15,7-25-22-15,5 0-22 0,7 3-30 16,5 2-34-16,4 6-59 0,6 0-44 15,-1 4-756-15,6 2 341 0,1 5 225 0</inkml:trace>
  <inkml:trace contextRef="#ctx0" brushRef="#br0" timeOffset="3415.0018">13372 3196 6 0,'0'0'194'0,"7"-14"-11"16,2 2-9-16,1-6-4 0,5-2-11 15,4-11-10-15,4-7-7 0,11-18-9 16,-2-3-4-16,-3-6-10 0,1-5-6 16,-2-4-10-16,-3 0-10 0,0-4-11 15,-4-1-11-15,-3 3 0 0,-4 1-3 0,-6 13 1 16,-1 11 7-16,-3 9 8 0,-1 4 0 16,1 6-1-16,-2 5-9 0,-2 4-11 0,0 5-8 15,0 7-9-15,-4 7-3 0,4 4-5 16,-13 15 0-16,2 10-7 0,-3 16 0 15,-4 25-1-15,2 8-2 0,1 7-3 16,6 0 4-16,3 6-5 0,2-2-1 0,4-1 0 16,2-1-3-16,4-5-1 0,1-14-3 15,-1-13-1-15,5-3 0 0,-3-11-2 16,-2-3-1-16,0-4 1 0,1-5 2 0,0-6 5 16,-1-5 2-16,0-6 0 0,0-5-2 15,5-6-2-15,0-5-2 0,-1-5-5 16,3-6-1-16,-1-4-1 0,4-1-3 0,-2-5 0 15,1 0-2-15,2 2-3 0,0 3 2 16,2 1-2-16,-2 2 1 0,-1 3-5 16,0 1 2-16,0 5-1 0,-1 0 0 0,0 5-2 15,0 3 1-15,-1 2 4 0,4 4-2 16,-2 3-1-16,2 7 4 0,-1 1-2 16,-1 4-1-16,2 2-1 0,-2 0 4 0,4 4-4 15,-2-2 1-15,3 2 1 0,3-4-1 16,-1 0 3-16,-2-4-3 0,0-1 1 15,5-3 4-15,-2-3 1 0,0-2 3 0,0-5-4 16,-1-2 1-16,3-5 0 0,-4-5 2 16,0-2-1-16,-3-1-2 0,-4-3 1 15,-4-4-1-15,-3-3-2 0,-6 2 0 0,-6 0-4 16,-2-3 2-16,-5 1 1 0,-8 2 0 16,-2 3-5-16,-1 1-4 0,0 7-3 15,-2-1-14-15,3 3-18 0,-1 5-20 16,2 2-17-16,2 2-17 0,4 4-19 0,3 0-17 15,5 2-20-15,1 0-11 0,8-1-8 16,1 1-1-16,7-1 2 0,3-1 9 0,6 0 13 16,0-4 17-16,4 0 15 0,1 0 12 15,3-4 24-15,-1 0 26 0,1-1 25 16,-3-1 26-16,-2 1 22 0,-1-1 13 16,-6 2 13-16,1-2 15 0,1 0 11 0,-8 3 3 15,2-2-2-15,0 4-10 0,-4-3-6 16,0 4-8-16,-8 0-3 0,13 5-5 0,-7 1-4 15,1 2-3-15,-3 3 0 0,4 3-6 16,-1 1 0-16,-1 0 1 0,0 3-5 16,4-2 2-16,2 3 1 0,0-2-2 15,1 1 1-15,2-5 2 0,0 2-2 0,1-3 2 16,2-4-1-16,-2-3 3 0,1-1 3 16,0-2-4-16,0-2 2 0,0-4-4 15,0-2-1-15,-1-1-7 0,0-1 2 16,0-3-1-16,-1 0-3 0,0-2-2 0,-2-2 0 15,-1 5-1-15,0-2-8 0,-2 2 4 16,-2 1-4-16,1 1-6 0,-3 3 0 0,1-1-2 16,-3 1-1-16,2 4 2 0,-6 1 1 15,0 0-2-15,15 6-1 0,-11-2 4 16,0 0-4-16,2 4-3 0,-1-2 0 16,2 0-5-16,-1 1-6 0,0-1-7 0,2 0-4 15,-2-2-8-15,3-2 0 0,0 1 0 16,-1-2 0-16,-8-1 5 0,17-4 3 0,-7 2-2 15,-1 1 8-15,2-2 1 0,-3 0 7 16,-2 0-1-16,3 1 2 0,-2 1 4 16,-1-2-5-16,0 1 10 0,-6 2-1 15,11-1-1-15,-11 1 1 0,8 3 3 0,-4 3 4 16,3 0-2-16,-3 3 2 0,0 1-1 16,1 0-2-16,-3 2 3 0,4-1 1 15,-2 2 4-15,0-1-7 0,0 1 3 0,0-4-2 16,2-1 2-16,-2-1 6 0,-2 1 8 15,2-2 6-15,0-4 0 0,2 0-6 16,-6-2-2-16,15-4 3 0,-6 0-7 0,3-2 1 16,-1-1-4-16,3 1 2 0,0-2-1 15,0 1-1-15,1 1-3 0,2-1-1 16,-2 2-3-16,1 2 6 0,-2 1-5 0,0 0 1 16,-2 2 3-16,2 2 1 0,-2 2-1 15,1 2-2-15,2-1-7 0,-2 5-12 16,-3-3-25-16,2 1-39 0,4 2-35 0,-4-3-29 15,3 1-464-15,2-2 207 0,2-1 137 16</inkml:trace>
  <inkml:trace contextRef="#ctx0" brushRef="#br0" timeOffset="4326.3047">16222 2960 18 0,'-11'-8'179'0,"-2"1"5"0,-6 1 0 0,-2 2-8 16,-6 1-10-16,1 0-17 0,-3 3-16 15,-1 4-11-15,2 2-15 0,1 3-13 16,-5 3-10-16,4 4-8 0,8-1-8 0,0-2-7 16,3 2-8-16,5-3-2 0,2-1-5 15,2-4-5-15,4 3-3 0,4-4-2 16,0-6-1-16,9 2 0 0,-9-2 4 16,23-12 7-16,-10 1 0 0,6-5 8 0,0-5 3 15,5-1 1-15,-1-11-5 0,0-3-1 16,2-6-6-16,7-15-6 0,-2-8-2 15,-3 2-6-15,-3-3-1 0,1 6-5 0,-8 7 1 16,-4 12-1-16,-1 6 0 0,-3 5 0 16,0 3-3-16,-3 7-7 0,-2 1-1 15,0 5-4-15,-4 6-4 0,-2 5 2 0,2 3-2 16,0 0-2-16,-19 25-7 0,8-5-4 16,1 9-4-16,-1 5-1 0,3 0-2 15,4 5-2-15,0-1 1 0,4-4 4 16,2 2 3-16,4 0-2 0,2-1 1 0,3-6 3 15,3-2 2-15,2-5 0 0,-2-3 0 16,6-4 1-16,0-4 3 0,-3-3 0 0,5-5 1 16,-2 0 1-16,2-6-4 0,-3 0 1 15,-2-3 3-15,2-1 0 0,-5-3-1 16,2 5 1-16,-4-2 5 0,-2 1-4 16,0 0 2-16,-4 1-3 0,-2 4-4 0,-4 1 3 15,0 0 0-15,0 0 1 0,-8 19-1 16,3-8 0-16,1 4 0 0,1 1-1 15,1 0 1-15,4 4 0 0,1-1-1 16,4 2-3-16,3 1-19 0,3 0-21 0,1-6-34 16,10 6-20-16,4-7-38 0,1 0-15 15,5-3-16-15,6-5-9 0,4-1 0 0,7-3 17 16,0-3 13-16,-3-1 16 0,10-5 28 16,-5-2 34-16,-9 1 27 0,-3-1 34 15,-6-1 27-15,-3-3 26 0,-8 4 17 16,-6-3-3-16,-5 1 7 0,-6 3 2 0,-7-1 5 15,-7 1 5-15,-4 0-1 0,-3 1-5 16,-3 3-3-16,-2 3-8 0,0 0-5 0,-5 6-4 16,2-1-6-16,-2 6-6 0,3-4-9 15,4 2-3-15,2 1-1 0,5 1-3 16,0-3 1-16,6-2-3 0,8 2 1 16,2-7-2-16,6 1 2 0,5-4 0 0,6-5 4 15,4-7-3-15,5-3 12 0,2-8 7 16,2-5-1-16,9-14-1 0,-1-7-3 15,3-8-8-15,-5-6 2 0,-1-2-7 16,-2-2 0-16,-1-2-3 0,-6 2-1 0,0 4 13 16,-5 8 9-16,-7 13 10 0,-6 10 1 15,-1 5-1-15,-4 8-5 0,-3 5-8 16,0 4-9-16,-6 6-2 0,-2 6-4 0,2 0-3 16,-12 19-3-16,0 5 1 0,0 7 0 15,-2 13-7-15,0 4 1 0,2 4-4 16,3 2 2-16,5 3-4 0,0 1-1 0,4-2-15 15,2-2-17-15,4-2-29 0,-3-11-37 16,3 0-37-16,-2-5-47 0,4-4-53 0,-1-7-746 16,6-2 330-16,-1-7 218 0</inkml:trace>
  <inkml:trace contextRef="#ctx0" brushRef="#br0" timeOffset="4732.0013">18548 2324 159 0,'2'-4'231'0,"-2"4"-12"0,0 0-9 0,0 0-1 15,0 21-12-15,-4-4-9 0,-5 6-11 0,3 9-17 16,-5 3-17-16,1 5-10 0,-1 5-14 16,0-1-14-16,3 2-6 0,0-6-10 15,2-4-11-15,-1-3-5 0,2-7-8 16,1-3-2-16,0-2 2 0,2-6 6 0,0-5-12 15,0-5-1-15,2-5-9 0,0 0 1 16,0 0 4-16,4-34-9 0,0 12-1 0,2-8-1 16,6-3-11-16,-2-15-1 0,13-19-5 15,0 1-1-15,3-1-6 0,-1 2-2 16,1 6 0-16,-3 12 2 0,-4 8-5 16,-2 9-1-16,-1 1-3 0,0 4-2 0,-2 6-4 15,-1 2-2-15,2 6 5 0,0 7-5 16,-1 4 4-16,6 4 1 0,-2 11 2 15,2 6 0-15,-1 7 2 0,-2 9-1 0,0 5 0 16,-5 4-2-16,1 4-1 0,-4 0 0 16,-3 2-22-16,0-1-26 0,-4-7-31 15,-2 0-39-15,2 0-47 0,-4-3-42 0,2-3-26 16,-2-1-37-16,-2-9-587 0,-2-3 289 16,2-5 191-16</inkml:trace>
  <inkml:trace contextRef="#ctx0" brushRef="#br0" timeOffset="4898.6961">18470 2598 43 0,'-11'-13'212'0,"4"1"2"15,3 2-5-15,2-1-13 0,4 3-17 16,4-1-17-16,6 1-19 0,2 1-13 16,8 0-11-16,5-2-15 0,7 0-23 0,6-3-32 15,7 3-47-15,1-4-52 0,3 1-57 16,-3-1-467-16,5-2 195 0,-6-2 129 0</inkml:trace>
  <inkml:trace contextRef="#ctx0" brushRef="#br0" timeOffset="5285.1936">19450 1946 57 0,'0'-11'253'15,"0"2"8"-15,2-1-8 0,0 2-11 0,-2 1-21 16,2 0-25-16,2-2-20 0,0 4-20 15,5-1-16-15,4 1-13 0,1 0-11 16,8 2-16-16,-1 1-8 0,9 0-9 0,-2 0-9 16,5 2-19-16,-1-2-20 0,-2 0-28 15,1 0-24-15,-1-1-24 0,-3-1-23 16,2-4-22-16,-1 1-6 0,-3-3-10 16,-1-1 5-16,-1-3 9 0,-4-1 4 0,-2 0 12 15,-4-2 14-15,-2-2 20 0,-1 3 17 16,-4 1 16-16,2 0 15 0,-3 2 10 15,2-1 17-15,-3 5 5 0,-2-1 6 16,2 1 0-16,-2-1-4 0,0 4-4 0,0 0-5 16,-2 6 3-16,0 0 5 0,0 0 0 15,-10 22-3-15,4-5-3 0,-1 5-1 0,0 5-4 16,-3 3-4-16,0 6-2 0,-1-2 0 16,2 2-5-16,1-2-10 0,-3 1-25 15,1 1-24-15,2-4-25 0,-4-2-23 16,6-5-35-16,-2-2-31 0,2-6-44 0,-1-3-421 15,-1-5 210-15,-1-3 138 0</inkml:trace>
  <inkml:trace contextRef="#ctx0" brushRef="#br0" timeOffset="5503.9742">19868 1519 209 0,'0'-8'207'0,"0"2"-19"16,0 6-11-16,0 0 1 0,0 0 9 15,9 16 1-15,-2 1-12 0,1 7-12 16,2 6-13-16,4 6-13 0,0 6-14 0,1 1-10 16,0 4-11-16,2-1-10 0,-5-1-9 15,-2 0-11-15,0-3-17 0,-4-5-22 0,-2 0-29 16,-4-7-30-16,-2-2-28 0,-2 1-35 16,-2-2-46-16,-6-4-61 0,-6-1-538 15,1-5 249-15,-5-3 165 0</inkml:trace>
  <inkml:trace contextRef="#ctx0" brushRef="#br0" timeOffset="7427.0026">6890 4751 128 0,'-3'-16'178'15,"3"1"2"-15,-5-4-8 0,1 2 1 0,-2 0-5 16,-2 2-5-16,-5-1-17 0,-6 3-15 16,-6 6-12-16,-11 1-12 0,-11 7-4 15,-33 11-2-15,-3 6-9 0,-2 2-4 16,9 9-11-16,7 1-7 0,10 4-6 0,16-2-7 16,13 2-7-16,9 0-4 0,10 0-4 15,11-2 0-15,11 12-2 0,19 15-8 16,8 0 1-16,6-2-4 0,7 1-5 0,0 1 1 15,-3-6-1-15,-3-1-4 0,-5-2-2 16,-12-7-1-16,-5-5 0 0,-8-6-2 16,-7 1 3-16,-6-4 2 0,-6 1 3 0,-8-2 10 15,-10 1 7-15,-8-3 6 0,-5-1 1 16,-3-6 0-16,2-5 3 0,-1-5 3 0,3-5 4 16,5-4-7-16,4-4-8 0,4-8-4 15,3-3-5-15,10-7-4 0,6-5-4 16,8-7-3-16,12-6 2 0,4-1-7 15,19-11-3-15,1 6-2 0,1 0 0 0,-3 12-5 16,-2 9 4-16,0 0-6 0,-9 10 0 16,3 3 2-16,-4 5-1 0,-1 5-3 0,-3 4 3 15,1 3-2-15,0 7 1 16,3 6-2-16,-3 4 0 0,3 9-1 0,-5 2 6 16,3 0-7-16,-4 2 5 0,-4-5-6 15,-1-1-7-15,-1 1-14 0,-3-4-17 0,0-2-19 16,-3-4-29-16,0-3-28 0,-2-1-33 15,0-3-30-15,-2-2-42 0,-4-3-51 16,0-2-577-16,-4-4 288 0,2-2 190 0</inkml:trace>
  <inkml:trace contextRef="#ctx0" brushRef="#br0" timeOffset="7576.0093">6887 5186 88 0,'-2'-5'134'0,"2"2"-12"0,0 3-25 0,0-8-31 16,0 8-18-16,0 0-26 0,0 0-27 16,0 0-28-16,23 15-151 0,-14-8 63 0,1 4 41 15</inkml:trace>
  <inkml:trace contextRef="#ctx0" brushRef="#br0" timeOffset="8485.7977">7207 5398 31 0,'8'12'138'15,"-2"1"2"-15,1 2-1 0,-1 3-7 16,0-1-3-16,1 6-13 0,2-1-4 0,-3 1-9 16,0 2-10-16,0-2-7 0,-2-1-11 15,4 2 0-15,-2-7-11 0,-2 0 1 16,0-4 5-16,0 1 12 0,0-3 13 0,0-1 10 16,1-5-8-16,-1-3-11 0,-4-2-8 15,0 0-8-15,15-11-7 0,-9 1-4 16,1-1-7-16,1-3-5 0,2-3-5 0,2-2-6 15,2 2-4-15,-2-2-5 0,2 2-3 16,0 0-2-16,1 2-3 0,0-1-3 16,0 7-3-16,-1 1-2 0,2 2-3 0,-4 5 4 15,3 2-1-15,2 5-2 0,-2 0-4 16,1 5 2-16,2 5 0 0,-4-1-1 16,3 2-1-16,-4 0-1 0,2 0 1 0,-3-1-2 15,-1-3 1-15,-2 0 2 0,1-1-1 16,-2-1 2-16,1-3 5 0,0-1 11 15,-3-3 10-15,2 0-2 0,-1-4-3 16,-7 0-5-16,14-8-1 0,-3-1-3 0,2-3-4 16,1-3 0-16,-1-4-2 0,2-1-3 15,0-5-9-15,4-3 0 0,-4 4-3 16,1-1 2-16,0 6-2 0,-4 2-6 0,-3 4-3 16,1 1-5-16,-1 4 0 0,-1 5 3 15,1 3 1-15,-9 0 0 0,18 11 5 16,-8 1-2-16,0 1 1 0,2 4 2 0,1 2 3 15,0 0-1-15,2 0 1 0,-1 1 3 16,6-4-2-16,-4 1 2 0,6 0 0 16,-1-3 1-16,0-5-3 0,0 3 3 15,3-6 1-15,-1-3-1 0,0-3-3 0,6-1-1 16,-1-5-2-16,0-2-4 0,3-3 0 16,1-6-2-16,-4-1-4 0,-1-4-2 0,-1-1-3 15,-4-4-3-15,-2 0 4 0,-3 3 2 16,-2 3 4-16,-5 2 13 0,-1 0 6 15,-1 6 4-15,-4 0-5 0,0 5 0 16,0 4 2-16,-4 4 5 0,0 0 4 0,0 0 6 16,-6 28 8-16,4-9 6 0,0 8 3 15,2 4 3-15,-2 1-1 0,4 9-5 0,-2 4-1 16,2 8 1-16,-2 0-4 0,2 5-4 16,0-1-5-16,0-1 1 0,0 0-1 15,6-3-5-15,-4-11 0 0,-2-4 0 16,4-3-2-16,-4-7 4 0,0-7 11 0,0-5-2 15,0-5-1-15,0-8-3 0,-2-3-1 16,0 0-4-16,-2-19-1 0,2-2 0 0,0-5-5 16,0-12 1-16,2-5-4 0,5-13-6 15,1-23 0-15,3 0-2 0,4 3-4 16,3 3 0-16,6 6-3 0,6 5 2 16,3 8-1-16,7 7 1 0,-3 10 1 0,-5 11-3 15,0 5-1-15,-3 5 1 0,-1 9-2 16,-4 1 4-16,-2 6 2 0,-3 6-4 0,0 5 6 15,-4 3 0-15,-5 5 3 0,-6 0 1 16,-4 1 3-16,-4 7 1 0,-8 4-3 16,-7-1-3-16,-5 3-7 0,-6-4-19 0,-1 1-28 15,-3-5-42-15,4-5-42 0,3 0-48 16,6-5-45-16,2-4-55 0,4-3-589 16,4-6 296-16,5-4 196 0</inkml:trace>
  <inkml:trace contextRef="#ctx0" brushRef="#br0" timeOffset="8961.5802">9219 5534 29 0,'10'-10'218'16,"0"-1"-15"-16,2-8-16 0,3-2-17 0,5-4-14 16,0-9-11-16,6-1-13 0,-1-3-6 15,1-1-10-15,8-16-12 0,2-1-9 16,-3 3-7-16,-1-3-9 0,-6 9-10 15,-5 4-6-15,-2 4 2 0,-6 4 5 0,-1 5 6 16,-2-1 1-16,-2 9-2 0,-4 1-7 16,-2 5-10-16,-2 4-10 0,-2 5-7 0,-6 4-1 15,-2 5 0-15,0 6-6 0,-3 7-3 16,-4 12-2-16,2 2-1 0,-1 13-8 16,0 6 3-16,6 3 0 0,2 5-7 0,4 1 2 15,2-4-2-15,4 0-1 0,2-1 0 16,4-7-8-16,2-5 6 0,2-5 1 15,0-4-4-15,-2-7 2 0,5-3-1 16,0-8-2-16,2-3-3 0,-3-4 0 0,4-6-6 16,1-4-3-16,0-4-7 0,2-5-4 15,1-2 0-15,-4-1 0 0,-1-2 2 16,2-1 1-16,-4 2 1 0,-3-1-3 0,0 5 5 16,-2 1-2-16,-2 3-1 0,-2 3 1 15,1 0 1-15,2 4-1 0,-1 2 3 16,-8 0-1-16,19 14 0 0,-11-7 1 0,6 7 3 15,-2-1 2-15,2 2 0 0,2 1-4 16,0-2-16-16,-1 0-23 0,0-1-29 16,0-3-28-16,-1-1-16 0,4-3-33 0,-6-2-37 15,-1-8-523-15,0 1 241 0,-3-5 160 16</inkml:trace>
  <inkml:trace contextRef="#ctx0" brushRef="#br0" timeOffset="9081.025">9918 4964 106 0,'-21'-25'122'0,"4"4"-1"15,4 4-1-15,3 4-10 0,2 2-15 16,1 1-8-16,2 4-27 0,1-1-12 0,2 3-25 16,2 4-34-16,0 0-40 0,0 0-232 15,0 0 97-15,34 9 63 0</inkml:trace>
  <inkml:trace contextRef="#ctx0" brushRef="#br0" timeOffset="9949.5849">10221 5354 161 0,'2'13'205'0,"0"-4"-19"0,0 0-16 16,0-2-9-16,0-1-9 0,2 0-5 0,3-1-11 15,-2-4-7-15,-5-1-13 0,16-6-11 16,-7 0-13-16,-1-3-4 0,3-4-13 16,-1-4-3-16,-1-3-10 0,-1-5-5 15,0-1-11-15,2-6-4 0,-4-2 0 0,-2-4-9 16,2-1-1-16,-4-1-3 0,2 0-2 15,-2 3 1-15,-2 4 9 0,2 4 16 16,-4 1 7-16,2 4 3 0,0 6-2 0,0-1-8 16,0 3-9-16,0 5-7 0,-4 3-1 15,2 7 1-15,2 1-1 0,0 0 3 16,-12 28 2-16,8-4 9 0,-4 15 3 0,2 10 3 16,-2 26 2-16,0 7-4 0,-1 5-2 15,1 5-7-15,-3 5-3 0,5 4-3 16,-3 18-2-16,3-17-7 0,0-3-14 15,2-2-15-15,0-6-13 0,1-3-15 0,3-18-11 16,3-9-3-16,1-7-13 0,-2-5-15 16,2-9 4-16,0-9 5 0,0-6-8 0,0-7-17 15,3-10-1-15,-3-2 0 0,0-10 5 16,-4 4 4-16,7-16 3 0,-5-2 7 16,-2-11 4-16,-2-4 4 0,-1-4 9 15,-1-7 8-15,-2-6 20 0,-1 0 15 0,3 0 17 16,-2 0 5-16,4 6 10 0,0-1 5 15,2 2-1-15,2 0-3 0,4-7-4 0,5 5-2 16,4-4-2-16,8-9-4 0,7 3-3 16,3 1 1-16,-1 12-7 0,-4 6-4 0,6 2-6 15,-1 3-1-15,-1 2 1 0,2 4-1 16,-9 1 1-16,-1 6 0 0,-6 4 1 16,2 0-3-16,-6 3 0 0,-1 6 3 15,-2 0 6-15,-3 5 7 0,1 2 3 0,-3 2 3 16,0 4-1-16,0 1 3 0,2 3-4 15,-2 1 2-15,0 0-1 0,0 0 0 16,2 4-1-16,1-3 0 0,2 1-1 0,-1-1 1 16,1-1-1-16,1-1 4 0,2-1 2 15,0-3 1-15,3-1-2 0,0-3-2 16,2 0-3-16,0-4-2 0,0-2 2 0,1-2 2 16,0-5-4-16,-1-3-2 0,1 1-1 15,-2-2-3-15,0-5 2 0,-4 1-1 16,-1 1 0-16,0-2 0 0,-3 0 1 0,-1 5 3 15,-3-2 8-15,0 4 3 0,1-3 1 16,-5 5-2-16,0 0-2 0,-2 3-2 16,0 2-1-16,0 4-2 0,0 0-2 0,0 0 2 15,0 0 0-15,-13 13 3 0,11-1-1 16,2 1 3-16,0 2 2 0,4 4 1 16,0-2-2-16,1 3 2 0,6-1-2 0,-1-1-1 15,5 1-1-15,2-1 1 0,4-1-2 16,3-4-6-16,-2-1-12 0,4-3-18 15,1-1-13-15,1-3-23 0,2-3-47 16,1-2-46-16,1 0-22 0,-4-5-21 0,2-3-7 16,-3-5-28-16,-4-6-480 0,-4-2 240 15,-7-2 159-15</inkml:trace>
  <inkml:trace contextRef="#ctx0" brushRef="#br0" timeOffset="10068.0109">11150 4970 123 0,'-28'-10'120'0,"10"3"-5"0,1 1-4 0,4 2-19 15,2 0-12-15,5 3-8 0,2-2-14 16,4 3-28-16,0 0-31 0,0 0-35 0,10 16-224 16,1-8 88-16,4 0 59 0</inkml:trace>
  <inkml:trace contextRef="#ctx0" brushRef="#br0" timeOffset="10467.1482">11865 5320 12 0,'-14'-11'205'0,"6"7"-12"0,-8 2-17 16,4 2-11-16,-7 2-15 0,1 2-14 15,0 1-15-15,-2 5-15 0,2 2-8 0,1 5-13 16,2 2-3-16,2 1-10 0,5 4-10 16,2-2-7-16,4-3-2 0,2 2-7 15,4-1-5-15,4-1-1 0,4-4-2 16,6-2-3-16,3-5 4 0,0-7-4 0,2-2 4 15,3-7 1-15,3-7 10 0,1-4 12 16,6-10 2-16,4-17 1 0,1-5-4 16,-6-4 4-16,-1-6-8 0,-4-4-7 0,-5 0-3 15,-2-1-4-15,-6 10 4 0,-4 11 15 16,-2 7 10-16,-3 3 11 0,-4 7 5 16,0 3-6-16,-4 7-10 0,-2 4 1 0,-6 6 4 15,-2 8 6-15,-4 5 1 0,-4 7-4 16,-1 11 0-16,-1 8-3 0,0 10-7 15,-4 20-10-15,3 2-2 0,4 6-6 0,4-10-1 16,7-9-11-16,2-1-15 0,4-5-27 16,0-4-37-16,4-9-47 0,0-4-57 15,2 0-73-15,7-8-85 0,4-5-827 0,2-7 383 16,5-3 254-16</inkml:trace>
  <inkml:trace contextRef="#ctx0" brushRef="#br0" timeOffset="11241.1047">13295 4992 196 0,'-2'-6'231'0,"-4"1"-25"16,6 5-24-16,-6-3-16 0,6 3-10 15,0 0-14-15,-14 17-13 0,8-3-13 16,-1-1-14-16,1 3-7 0,-1 7-8 0,-1 0-8 16,1 2-11-16,1 1-21 0,0-1-26 15,0 0-36-15,2-1-40 0,-1-2-36 0,2-3-30 16,1-4-20-16,2-2-16 0,2-3-334 16,3-2 167-16,0-5 110 0</inkml:trace>
  <inkml:trace contextRef="#ctx0" brushRef="#br0" timeOffset="11380.0624">13392 5123 128 0,'4'-5'141'0,"-2"1"2"0,0 1-11 16,-2 3-12-16,0 0-11 15,0 0-11-15,0 0-2 0,10 15-15 16,-7-6-2-16,-1 3-10 0,0 2-15 0,0 3-27 16,5 0-26-16,-3 2-53 0,-2-2-56 0,6 2-273 15,1-4 130-15,-1-2 85 0</inkml:trace>
  <inkml:trace contextRef="#ctx0" brushRef="#br0" timeOffset="11672.3594">15390 4810 194 0,'0'0'206'0,"0"0"-20"0,0 0-16 16,-11 21-19-16,9-8-14 0,-2 4-11 15,0 0-14-15,2 4-14 0,-3 4-9 16,1-1-29-16,0 6-39 0,1-2-44 15,1 0-45-15,0-5-38 0,2-2-355 0,0 0 157 16,2-3 104-16</inkml:trace>
  <inkml:trace contextRef="#ctx0" brushRef="#br0" timeOffset="11841.3707">15589 4905 65 0,'2'-6'207'0,"0"5"-19"16,-2 1-8-16,0 0 0 0,0 0-10 15,2 19-2-15,-2-6-4 0,-2 4-11 0,2 6-18 16,-2 2-13-16,0 3-10 0,0 3-23 16,-1 1-38-16,1-1-53 0,2 0-54 15,5 0-73-15,-3-4-482 0,6-4 207 16,-1-5 138-16</inkml:trace>
  <inkml:trace contextRef="#ctx0" brushRef="#br0" timeOffset="12332.5067">17815 4696 73 0,'-20'7'231'0,"13"-1"-11"0,-4 5-10 16,1 3-10-16,0 5-10 0,-4 9-9 16,0 2-11-16,-1 13-11 0,2 2-14 15,-2 4-11-15,-5 17-11 0,4-11-8 0,2-11-16 16,3-6-10-16,2-4-6 0,1-8-6 16,2-1-1-16,-1-4 16 0,3-5 15 0,0-7-9 15,0-5-10-15,4-4-6 0,0 0-7 16,-11-27-2-16,11 6-5 0,0-3-9 15,0-6 2-15,5-9-14 0,3-8 1 0,2-3-7 16,7-19-4-16,0 1-1 0,6-2-3 16,3 1-10-16,-1 6 1 0,1 6-6 15,-3 14 3-15,-6 7-11 0,-3 8-1 0,4 5-3 16,-4 6-6-16,-1 5 2 0,4 7 1 16,-2 5 7-16,4 5-13 0,4 7 4 15,3 7 2-15,-3 5-1 0,3 7-1 0,-4 6 3 16,2 4 1-16,3 19-5 0,-5-11 2 15,-6-1-15-15,0 3-22 0,-2-2-32 0,-3 1-38 16,-1-3-51-16,-1-1-44 0,-3-7-41 16,-1-5-34-16,-5-5-633 0,-2-9 309 15,-1-2 203-15</inkml:trace>
  <inkml:trace contextRef="#ctx0" brushRef="#br0" timeOffset="12476.431">17731 4857 126 0,'-4'-13'167'0,"4"1"-6"16,6 2-10-16,2-1-11 0,8 3-14 16,4 0-12-16,8-1-14 0,8 1-16 0,4-3-30 15,2 5-41-15,0-2-43 0,7 0-44 16,1-3-311-16,-2-3 131 0,-3 1 86 16</inkml:trace>
  <inkml:trace contextRef="#ctx0" brushRef="#br0" timeOffset="12650.0181">18581 4317 177 0,'2'-8'204'0,"3"0"-18"16,2 2-19-16,3-1-20 0,5 3-13 0,4-2-15 16,6 2-19-16,1 1-33 0,-1-1-43 15,5 2-38-15,0 0-27 0,-4 0-23 0,2-2-29 16,0-1-286-16,-5-3 129 0,1 0 85 15</inkml:trace>
  <inkml:trace contextRef="#ctx0" brushRef="#br0" timeOffset="12969.9887">19045 4088 39 0,'0'-10'72'0,"0"3"10"0,2-1 2 15,-2 2-4-15,0 2-12 0,0 4 11 16,0 0-9-16,0 0 6 0,-14 14-2 16,7-3 3-16,-1 6-10 0,-1 2 0 0,-1 6-1 15,-4 3-2-15,0 3-7 0,-3 2-1 16,2 1-9-16,-4-1-1 0,5-5-6 15,-4 0-14-15,6-4-7 0,0-4-9 0,0-2-4 16,2-5-21-16,2-2-20 0,-1-5-6 16,-1-6 6-16,3-2-1 0,0-6 11 0,3-3 0 15,0-5 4-15,4-7 5 0,2-3 4 16,0-6 13-16,5-3 1 0,0-2 27 16,1 2 14-16,0 3 9 0,-4 5 12 15,3 2 8-15,-3 6-1 0,0 2-8 0,-2 2-7 16,0 7-3-16,3 7 8 0,-5 1 6 15,9 11-2-15,-3 4 1 0,-2 10 7 16,2 7-2-16,2 6-5 0,1 2-9 16,0 8-2-16,-1 0-13 0,0 2-28 0,1-3-36 15,-3-7-50-15,1 0-60 0,-3-4-558 16,5-4 235-16,-3-4 154 0</inkml:trace>
  <inkml:trace contextRef="#ctx0" brushRef="#br0" timeOffset="13973.5394">20997 1840 155 0,'4'-4'253'0,"-4"4"-27"16,4-2-26-16,-4 2-17 15,0 0-12-15,4 21-10 0,-6-5-5 0,2 12-9 16,-2 3-12-16,-2 9-6 0,-2 9-9 16,2 2-11-16,-3 3-10 0,1 3-10 0,2-2-6 15,-3-3-9-15,1-2-5 0,-1-9-7 16,3-3-8-16,0-7-3 0,0-5-5 16,0-1 2-16,2-5 13 0,-2-7-9 15,-2-6-4-15,0-7-8 0,6 0-2 0,-16-15-3 16,3-2-3-16,2-4-4 0,1-10-4 15,-1-3-4-15,3-4-2 0,0-10-2 16,1-4-3-16,2-3-3 0,5 0 1 0,0 9-3 16,2 2-1-16,1 5-2 0,-3 7-1 15,2 3-3-15,-2 6-5 0,2 4 0 16,3 5-2-16,1 7 3 0,2 3 1 16,3 8 2-16,6 0-3 0,6 5 2 0,1 4 0 15,7 4 3-15,1-1 1 0,6 5-3 16,4-2 3-16,-1 0 0 0,1-4 2 0,-4-4-3 15,-3-1 6-15,0-7 6 0,-3 0 7 16,2-6 2-16,-3-1 1 0,3-5 6 16,-2-3 6-16,-2-4-5 0,-1-3-4 0,-1-4 5 15,-1-1-1-15,-4 0 11 0,-2 2-1 16,-1-1 8-16,-4 5-1 0,-2 5-9 16,-4 2-12-16,0 1-3 0,-1 5-3 0,-3 5 0 15,-6 0-7-15,11 15 0 0,-7 0-2 16,0 5-2-16,1 6 2 0,-1 6-3 15,-2 7 4-15,4 2 6 0,-2 9-3 0,2 3-3 16,-1-1-21-16,2 1-19 0,1-2-29 16,-2 2-35-16,2-9-43 0,-3-4-42 15,3 1-47-15,3-8-35 0,-3 0-37 0,3-5-636 16,3-6 316-16,2-3 209 0</inkml:trace>
  <inkml:trace contextRef="#ctx0" brushRef="#br0" timeOffset="14256.0129">22158 2721 171 0,'8'-8'237'0,"-4"-6"3"16,0-3-8-16,2-4-14 0,0-4-10 0,3-5-17 15,1-6-16-15,3-7-17 0,2-4-18 16,-1-2-13-16,6-16-12 0,5-2-10 16,1 2-4-16,-4 4-5 0,2 12-9 0,-7 8-8 15,-4 7-9-15,2 4-8 0,-5 7-4 16,0 0-10-16,0 4-6 0,-4 6-6 15,0 4-7-15,0 7-1 0,0 2-6 16,1 8 2-16,0 5-5 0,1 6 1 0,-2 5-1 16,3 9-3-16,-1 3 0 0,0 9-2 15,3 4-6-15,-2-2-14 0,-1 2-23 0,-4 0-30 16,4 0-26-16,-6-8-35 0,4-2-12 16,-2-1-38-16,-2-6-24 0,-2-4-10 15,0-6-549-15,-2-2 256 0,0-4 169 16</inkml:trace>
  <inkml:trace contextRef="#ctx0" brushRef="#br0" timeOffset="14409.0226">22324 2463 146 0,'-13'-11'190'0,"3"-3"2"0,1 4-4 15,3 1-2-15,4 2-11 16,-1-3-20-16,3 0-17 0,7 3-14 0,1-2-13 16,5 0-12-16,2 0-8 0,9-3-13 0,0 4-22 15,8-4-22-15,1 0-36 0,2 0-48 16,3-1-52-16,6-2-69 0,-1 0-386 15,-3-2 189-15,-2-2 125 0</inkml:trace>
  <inkml:trace contextRef="#ctx0" brushRef="#br0" timeOffset="14588.4508">23029 1777 138 0,'2'-6'239'0,"-2"-1"-15"16,4 0-25-16,2 1-20 0,3 0-20 0,2 2-15 15,3 1-16-15,6-2-17 0,-1 2-22 16,1 0-32-16,4 2-36 0,-3-1-35 16,0-1-41-16,0 3-29 0,-1-2-14 15,-2-3-22-15,2-2-328 0,-4-1 152 0,1-2 101 16</inkml:trace>
  <inkml:trace contextRef="#ctx0" brushRef="#br0" timeOffset="14899.9216">23406 1592 544 0,'4'-9'-4'15,"0"1"19"-15,-2 3 12 0,-2 1 9 0,0 4-3 16,2-4 0-16,-2 4 1 0,0 0 6 15,0 0-5-15,-17 15 2 0,9-4 0 0,-1 1-2 16,-1 5-7-16,-2 4 1 0,-4 0-3 16,2 8-4-16,-3-3 0 0,2 4-1 15,-2-4-7-15,2-2-8 0,2-3-8 16,1-2-13-16,1-2-5 0,2-4-8 0,1-1-19 16,0-6-8-16,1-5 5 0,1-1 8 15,6 0 15-15,-10-13 5 0,5 2 15 16,3-6 9-16,-1-2 10 0,1-4 14 15,4-4 0-15,1 0 15 0,-1 0 15 0,3-1 12 16,-1 6 12-16,0 1 2 0,-2 1-3 16,0 4 1-16,0 0-11 0,0 7-8 0,-2 1-6 15,2 8 11-15,-2 0 1 0,5 13 6 16,-3 3 0-16,0 9-2 0,2 3-5 16,0 10-5-16,0 1-4 0,1 8-7 15,1 4-19-15,1-2-35 0,1 4-51 0,-2 0-56 16,-2-10-548-16,0 6 224 0,-2-6 148 15</inkml:trace>
  <inkml:trace contextRef="#ctx0" brushRef="#br0" timeOffset="15459.1606">21187 4095 1 0,'-31'-7'187'0,"1"3"-8"15,-4 6-2-15,0 4-10 0,-1 1-13 16,3 7-10-16,2 1-18 0,3 2-9 0,5 5-14 15,5 6-5-15,9-2-12 0,8 1-8 16,8 5-3-16,9 6-9 0,9 1-6 16,12 13-3-16,4-5-2 0,-4-2-5 0,4 2 0 15,-12-9 1-15,-4-2 1 0,-8-8 13 16,-3 0 15-16,-2 3 9 0,-4-8 10 16,-7-2 11-16,-4-1 6 0,-5 4-7 0,-6-5 8 15,-6-3-13-15,-4 2-12 0,-6-5-13 16,-3-1-1-16,-5-5-9 0,9-3-20 15,0-2-8-15,2-2-30 0,3 0-28 16,3-4-30-16,4-3-50 0,1-1-39 0,9-5-30 16,3 1-14-16,10-4-24 0,8-3-25 15,9-6-576-15,7-5 274 0,7 0 181 0</inkml:trace>
  <inkml:trace contextRef="#ctx0" brushRef="#br0" timeOffset="15939.8626">21477 4431 303 0,'39'-20'34'0,"-10"10"11"0,-6-2 16 16,-6 7 3-16,-2-1 6 0,-2 1 12 0,-1 5 17 15,0 3 10-15,-4 3 10 0,2 3 3 16,-2 1 2-16,1 5-1 0,0 1-2 0,-1 4-9 16,-2 1-5-16,1-1-11 0,-3 5-6 15,0-5-9-15,0 2-9 0,0-3-7 16,-2-1-6-16,0-4-1 0,1 3 2 16,0-7 1-16,-1 2-2 0,0-3-4 0,-2-3-5 15,0-2-6-15,0-4-2 0,0 0-3 16,0 0-6-16,0 0-5 0,0-19-4 15,2 10-6-15,0-3-5 0,0 0-6 0,0 2-3 16,2-5 0-16,0 2-8 0,-2 4-7 16,2-1-2-16,3 1-3 0,-1 0 2 15,3 5-1-15,1 0 0 0,1-1-1 0,3 5 2 16,4 0 1-16,2 3-2 0,2 0 4 16,-1 0 1-16,7 0 3 0,0-2-1 15,-1 2 4-15,2-3-3 0,1 0 2 0,-1-4 1 16,1 1 2-16,0-6 1 0,-5 0 1 15,5-2 2-15,-3-5 2 0,1 0 6 16,-4-4-1-16,-4 1 5 0,-1 0 7 0,-4 3 5 16,0-1 8-16,-5 4 10 0,0 1-4 15,0 4-5-15,-4 0-6 0,2 2-4 0,-3 6 0 16,-5 0 0-16,4 14 1 0,-4-1-1 16,0 5 1-16,-2 5-3 0,0 2-2 15,-3 6-4-15,1-1 1 0,0 3-2 16,4 0-1-16,-2-1-13 0,2 0-19 0,-2-2-27 15,2 1-38-15,2-1-41 0,0-2-41 16,4 2-41-16,-2-5-27 0,3 0-522 16,4-5 256-16,-1-3 169 0</inkml:trace>
  <inkml:trace contextRef="#ctx0" brushRef="#br0" timeOffset="16207.7982">22902 4892 37 0,'10'-25'185'0,"3"0"-17"0,0 0-12 16,-1-1-11-16,6-4-15 0,-2 1-9 0,10-7-8 15,-3-3-11-15,3-1-5 0,-4 1-6 16,6 0-6-16,-5 5-11 0,-1 6-6 0,-6 3-7 16,2 4-8-16,-6 4-1 0,1 6-5 15,-3 0 1-15,-1 10-1 0,2 2 2 16,-3 5-4-16,2 5-3 0,-3 1-1 0,4 7-8 15,-3 0-1-15,-2 4-2 0,1 2-7 16,-1 3-16-16,3-2-30 0,-3 4-39 16,3 4-23-16,-3-2-44 0,0-3-38 0,-2-1-417 15,2-1 199-15,-4-2 131 0</inkml:trace>
  <inkml:trace contextRef="#ctx0" brushRef="#br0" timeOffset="16383.6165">22997 4638 42 0,'-2'-9'184'0,"2"-1"-14"15,6 1-15-15,3 2-13 16,6-4-14-16,5 3-13 0,8-4-19 0,4 1-22 0,4 1-35 16,2-3-33-16,9 1-45 0,-5-5-49 15,2 0-261-15,0-4 119 0,1-2 78 16</inkml:trace>
  <inkml:trace contextRef="#ctx0" brushRef="#br0" timeOffset="16753.7255">24132 3861 1745 0,'0'-13'27'16,"0"-1"17"-16,0 5 48 0,0-3 26 15,0 3 7-15,0 1-5 0,2 1-17 0,0 0-22 16,2-2-18-16,2 3-6 0,5-2-6 15,2 1-6-15,5 3-6 0,8-2-3 0,2 2-3 16,3 0-4-16,-1-1-9 0,4-1-12 16,-1 4-13-16,3-1-10 0,-3-1-12 15,-1 3-11-15,-3-5-5 0,0 1 1 16,-3 1-2-16,-1-2-1 0,-3 0-5 0,-4-2 8 16,-3 3 4-16,0-1 4 0,-4-2 9 15,-1 2 4-15,-2 1 7 0,0 1 7 0,-4-2 5 16,0 2-2-16,-4 4-2 0,0 0 6 15,0 0 1-15,0 0 2 0,0 0 0 16,-32 16-2-16,17-3 2 0,-2 4 3 16,-2 4-3-16,-3 5 2 0,0 1 0 0,-2 7-2 15,1-1-1-15,-1 2-14 0,2-3-17 16,2-6-26-16,4 1-25 0,-1-2-32 0,4-6-12 16,0-1-17-16,3-9-30 0,-1 0-389 15,0-3 191-15,1-6 125 0</inkml:trace>
  <inkml:trace contextRef="#ctx0" brushRef="#br0" timeOffset="16927.0094">24339 3716 68 0,'11'-32'45'16,"-1"3"21"-16,-2 8 8 0,2 3 17 0,-4 4 13 15,0 3 7-15,-2-1 1 0,0 4-6 16,0 1-6-16,0 3 12 0,3 3-3 16,-7 1-6-16,13 5 4 0,-3 4 1 15,3 7-6-15,2 4-8 0,-2 0-7 0,3 6-10 16,2 5-10-16,-4 1-10 0,3 1-34 15,-2 1-46-15,2 4-52 0,-3-4-70 16,0 1-427-16,-4-3 195 0,1-2 128 0</inkml:trace>
  <inkml:trace contextRef="#ctx0" brushRef="#br0" timeOffset="17055.0636">25016 4335 61 0,'4'4'213'0,"-2"-1"-3"16,-2-3-12-16,3 4-17 0,-3-4-27 0,0 0-46 15,0 0-51-15,0 0-52 0,0 0-59 16,-21-11-332-16,15 8 132 0,-2-3 86 16</inkml:trace>
  <inkml:trace contextRef="#ctx0" brushRef="#br0" timeOffset="29376.8638">9021 8008 48 0,'0'0'91'15,"0"0"-4"-15,-4 3 5 0,4-3-8 0,0 0-2 16,0 0 2-16,0 0-3 0,0 0-4 16,0 0-2-16,0 0-6 0,0 0-3 15,0 0 0-15,18-10 1 0,-13 4 1 0,-1-1-6 16,0-1-4-16,3-2 1 0,-3-3-2 15,0 2 5-15,-2-5-3 0,-2 1 1 16,0-1-1-16,-2-4-4 0,-4 1 1 0,-3 0-3 16,1-3-1-16,-5 4-4 0,-3 0 0 15,-6 3-5-15,-1 4-2 0,-9 1-1 16,0 5-7-16,-4 5-2 0,-9 4-5 0,-3 7-18 16,-1 4-1-16,-14 10-5 0,15 2 4 15,7-1 0-15,-7 15-3 0,14-7 2 16,8-2-4-16,9-6-6 0,7-1 3 15,3-1 0-15,5-5 0 0,4 2 0 0,7-5 2 16,3 0-1-16,7-7 2 0,3 0 2 16,-2-5 0-16,6-4-3 0,2-1 0 0,-1-3 3 15,3-6 5-15,-1-1 5 0,-3-1 1 16,2-1 1-16,-4-5-3 0,-2 4 3 16,-3-1 6-16,-2 1 2 0,-2 1 3 15,-3 1 1-15,-1 1-2 0,0 1 0 0,-1 1 0 16,-4 1-1-16,3 4-5 0,-3 0 0 15,3 4-1-15,-9 0-2 0,13 8-2 0,-7 2-1 16,4 1 0-16,-2 5-3 0,6 0 1 16,-2 2-2-16,3 1-1 0,0-3-2 15,0 3-8-15,3-1-11 0,0-3-20 16,1 1-19-16,0-5-27 0,0 2-27 0,2-3-28 16,2-2-26-16,-3-5-26 0,3-1-439 15,0 0 212-15,4-4 141 0</inkml:trace>
  <inkml:trace contextRef="#ctx0" brushRef="#br0" timeOffset="29762.0664">9837 7801 118 0,'-14'-4'164'0,"-3"0"-9"0,-4 4-8 0,-7 4-4 15,-1 2-9-15,-7 2-9 0,-9 9-9 16,1 4-9-16,1-1-12 0,-11 15-8 15,11-7-8-15,9 1-9 0,6-2-6 0,8-4-7 16,5-3-7-16,4-1-5 0,5-3-3 16,6-6-5-16,2 0-4 0,4-3-2 15,7-6-1-15,0-2-4 0,3-6-8 16,6-3 5-16,-1-3 0 0,4-3-2 0,0-3 0 16,1-5-2-16,-2-2-1 0,-1 1 0 15,2-7-1-15,-4 5 1 0,-1-1-15 0,-4 0 7 16,-1 4 9-16,0 3 13 0,-4 4 3 15,-1-1-4-15,-2 6-1 0,1 0-6 16,-2 6 1-16,-1 5-7 0,0 2 2 16,-2 7-2-16,4 5 2 0,-1 2-5 0,2 9 1 15,1-2-3-15,5 6-2 0,2 3-17 16,-2-1-14-16,3-1-18 0,2-2-23 16,1 0-24-16,5-3-28 0,-4-2-19 0,6-6-29 15,0-3-24-15,-3-4-390 0,5-3 195 16,-1-4 130-16</inkml:trace>
  <inkml:trace contextRef="#ctx0" brushRef="#br0" timeOffset="30157.0755">10699 7742 74 0,'-12'-6'168'0,"-3"0"0"16,-4 4-6-16,-5 2-10 0,-3 2-1 15,-9 6-15-15,2 1-7 0,0 5-11 0,1 3-12 16,1 0-12-16,4 4-11 0,3 1-7 15,3 0-11-15,8-4-7 0,4 0-5 16,0-5-4-16,8-1-6 0,2-5-5 16,4-1-2-16,6-2-3 0,-10-4-3 0,24-11-2 15,-6-1 0-15,1-4 6 0,3-8 3 16,2-8 10-16,0-5 5 0,9-16 2 16,-3-6 1-16,0-6-2 0,-3-1 3 0,-1-9-4 15,-4-3-1-15,-2-4-5 0,-8-2-1 16,-1 3 8-16,-7 15 3 0,-4 11 5 15,-2 12 5-15,2 3 3 0,-2 3-2 0,-2 7-7 16,-1 7-8-16,1 7-5 0,-2 7-6 16,-2 9-4-16,8 0-7 0,-18 29 2 15,6 4-2-15,2 12-1 0,-1 10-6 16,0 21 0-16,5 6-8 0,-1 3-12 0,3 2-13 16,4-4-17-16,0 1-19 0,2-4-28 15,0-13-24-15,0-11-28 0,1-1-36 0,1-2-21 16,-4-10-29-16,0-1-29 0,-2-7-533 15,0-5 263-15,-5-1 174 0</inkml:trace>
  <inkml:trace contextRef="#ctx0" brushRef="#br0" timeOffset="30480.2625">9768 7299 21 0,'-4'-22'222'0,"0"5"-7"0,1 4-8 0,3 2-13 0,-2 3-16 0,2 2-15 16,0 1-14-16,0 5 1 0,0 0 0 15,0 0-1-15,13 27-3 0,-5-2-12 0,1 8-13 16,1 10-5-16,1 7-9 0,4 18-9 15,-1 5-4-15,0-1-14 0,0-1-5 16,1-1-10-16,-2-11-5 0,-2-7-15 16,-1-1-18-16,0-3-24 0,4-3-37 0,-2-2-29 15,2-4-33-15,4-6-44 0,1-3-38 16,1-5-61-16,2-6-516 0,-1-5 257 16,2-7 169-16</inkml:trace>
  <inkml:trace contextRef="#ctx0" brushRef="#br0" timeOffset="30942.0391">11778 7896 192 0,'0'-14'212'0,"-2"1"-13"16,0-2-11-16,-2 2-14 0,-2 0-16 0,0 1-15 15,-5 0-10-15,-4 5-13 0,0 1-13 16,-2 4-9-16,-2 4-8 0,1 4-11 16,-6 1-7-16,3 7-9 0,0 0-4 15,0 7-7-15,3 1-4 0,4-1-8 0,3 0-2 16,5 0-6-16,1-4 0 0,5 0-4 15,3-1-2-15,3-3-1 0,3-3-3 0,1-2-4 16,0-3 0-16,6-5-1 0,2-2-3 16,2-2-1-16,1-4 0 0,-1-1 2 15,4-3 3-15,0 3 0 0,-3-1 6 16,0 3 5-16,-4-1-1 0,-1 2-3 0,0 3 2 16,-2-1 6-16,1 2 3 0,0 4 0 15,0 2-2-15,1 1-3 0,0 1-6 0,3 4 2 16,0 1-6-16,2-1-6 15,3 1-18-15,-2 0-21 0,4 1-32 0,-3-3-37 16,5-2-40-16,-3 2-31 0,3-6-34 16,-1-2-582-16,-2-1 265 0,3-2 175 0</inkml:trace>
  <inkml:trace contextRef="#ctx0" brushRef="#br0" timeOffset="31934.8972">12881 7749 140 0,'2'6'209'16,"0"2"-5"-16,-2 1-5 0,0 4-13 15,2 3-12-15,1 1-17 0,-3 0-18 16,0 4-11-16,0-2-11 0,2 2-15 0,-2-2-9 16,0 0-7-16,0-4-12 0,0-1-5 15,0-1-6-15,3-4 0 0,-3-3-8 0,0-2-6 16,0-4-2-16,0 0-5 0,0 0-5 15,10-21-2-15,0 8-4 0,3-2-2 16,2-10-3-16,6 0-3 0,1-3-6 16,2-4 1-16,4 2-4 0,-1 0 0 0,-3 7-2 15,2 2 4-15,-3 2-7 0,-5 6 4 16,-2 4 7-16,0 3 13 0,-5 3 1 0,0 7 4 16,-1 3 0-16,1 2 0 0,-5 4-1 15,0 2 2-15,1 2-6 0,-1 3-4 16,3-2 5-16,1 3 1 0,0-2-3 15,4-1-1-15,0-1 2 0,5-3-1 0,1-3 0 16,0-3-4-16,6-2-4 0,-3-5-1 16,5-2-3-16,0-4-2 0,-2-1-2 0,2-3-1 15,2-2 7-15,-3-3-8 16,1-2-2-16,-3-3 1 0,-1 1-4 0,-4-5 3 16,2 3-1-16,-10 2-3 0,2-3 7 15,-4 4-4-15,-4 0 7 0,-1 4-3 0,-5-2-4 16,-2 7 1-16,-1-5 1 0,-1 8-3 15,-2-2 3-15,-3 5-2 0,1-1-1 16,8 3-1-16,-17 5 2 0,11 0 2 0,-2 2-5 16,0 1-1-16,4 4 2 0,2-2-2 15,-2 3 0-15,4-1 1 0,2 0-4 16,2 2 0-16,2-1 1 0,4 0-1 0,0-1-6 16,2 0-2-16,1-3 3 0,2-2-8 15,0 1 0-15,-1-2 5 0,2-2-1 16,-2-2 0-16,1-1 0 0,-2-1 0 0,2 0 5 15,-3-1-4-15,1-1 1 0,0-2-1 16,-3 0 1-16,1 0 3 0,0 0-2 0,-1 1 2 16,-2-1-2-16,1 0-2 0,-3 2-3 15,3-2-7-15,-5 3-3 0,3-2-2 16,-7 3 2-16,0 0 4 0,16 6-3 16,-10-2 3-16,2 0-7 0,0 1 0 0,-2 1-1 15,0 0-2-15,3 0-3 0,1 1-2 16,3-1-1-16,0-1 1 0,-1 1 0 0,4 0 0 15,0-2-3-15,-1-3 2 0,0 1 1 16,-2 1 0-16,1-3 0 0,1 0 0 16,-2 0 3-16,-1-3 1 0,4 1 4 15,-4 1 1-15,3-3-1 0,-5 1 3 0,3 0 4 16,0 0-2-16,-5-1 2 0,2 2 2 16,2 0 1-16,-4-1 0 0,2 3 1 15,1 0 1-15,0 3 1 0,-3 1 1 0,3 0 0 16,1 2 2-16,-1 1-1 0,2 1 1 15,-3-1 1-15,5 0 1 0,-2 2 0 16,2-1 2-16,1-3 0 0,2 1 2 0,-2-3 2 16,6 0 0-16,-3-3 0 0,2-3 0 15,0 0-2-15,1-3 4 0,-2-4 2 16,-1-2 4-16,1 2 3 0,-6-5-3 0,-1 1-1 16,0-1 1-16,-7 0-4 0,0-3 1 15,-4 3-3-15,-2 0 5 0,-2 0-5 0,-4-1-2 16,0 3-6-16,-2-1-14 0,-4 6-23 15,0-5-30-15,-1 5-41 0,1 2-48 16,-1-3-37-16,-2 2-630 0,3 1 280 16,-4-1 185-16</inkml:trace>
  <inkml:trace contextRef="#ctx0" brushRef="#br0" timeOffset="32833.032">16125 7463 95 0,'4'-9'192'0,"0"2"-9"15,0-2-12-15,2 2-6 0,-2 4-12 16,3-1-4-16,0 4-4 0,-7 0-8 16,12 8-2-16,-8 2-13 0,0 5-5 0,1 3-7 15,-1 7-9-15,-2 2-6 16,-2 3-11-16,2 1-7 0,-2-1-8 0,2 1-3 0,-2-5-10 16,0 2-2-16,0-6-6 0,4-1 0 15,-4-3 1-15,2-2-1 0,1-1-2 16,-1-6-2-16,2-2-2 0,5-2-2 15,-3-5 1-15,-6 0-4 0,21-10-2 0,-8 3-5 16,1-7-2-16,3-1-1 0,1-4-5 16,-2 2-3-16,4-4-1 0,-4 2-3 0,-1 0-1 15,0 4-3-15,0-1-1 0,-5 4-4 16,3 2-3-16,-2 1 1 0,-3 4 1 16,2 1-1-16,-1 4 0 0,2 4 0 15,-1 1 1-15,3 7 1 0,-3-1-4 0,6 6-1 16,-2-2 1-16,1 2 1 0,2-2-2 15,-2 2-2-15,2-4-1 0,2 3-1 0,-3-5 0 16,2-1-2-16,-2-3 0 0,2-1-3 16,-1-3-4-16,1-1 0 0,0-2-1 15,0-3 1-15,2 1-4 0,-4-4-1 16,1-1 0-16,-1-2 0 0,-2 0 1 0,-2 2 2 16,4 1 0-16,-8 0 1 0,3 1 0 15,-3-1 2-15,0 2 0 0,-1 0 0 0,-1 4 0 16,-6 0 1-16,13 6 2 0,-7-2-1 15,2 2 3-15,2 1 0 0,2 1 1 16,0 1 1-16,6-2 6 0,-1 2 3 16,5-2 1-16,2-1 7 0,-1-3 0 0,1-1 4 15,-1-2 1-15,-2 0 0 0,1-3-2 16,-2-3 1-16,-3-2 3 0,3-3-1 0,-6 0-1 16,-4-3-2-16,-2 1-3 0,-4-3 0 15,-8 1-2-15,-6 1-1 0,-6-4-3 16,-3 5-1-16,-9-2-4 0,-2-2-5 0,1 7-13 15,1 1-13-15,3 2-21 0,2 4-26 16,1 0-24-16,8 3-28 0,-1 3-21 16,9 3-23-16,1 1-23 0,7-1-565 0,5 3 258 15,8 5 171-15</inkml:trace>
  <inkml:trace contextRef="#ctx0" brushRef="#br0" timeOffset="33455.9209">17733 7628 137 0,'-6'-10'177'0,"-3"0"-3"0,-4 3-11 16,-2 1-11-16,-3 0-8 0,-6 0-16 15,-1 2-12-15,1 4-12 0,-3 3-10 16,0 3-10-16,1-2-10 0,3 8-8 16,1 0-14-16,6 3-14 0,1-2-6 0,6 3-9 15,3-2-2-15,6-3-1 0,2 0-3 16,2-4-2-16,7 1 2 0,2-2 0 0,1-2-5 15,6-6 1-15,-3-2 0 0,6-5 6 16,2-6 3-16,3-2 9 0,-3-4 7 16,5-8 4-16,2-3 2 0,-5-3 5 0,11-16-6 15,-4-2 0-15,0-5-1 0,-7-5-2 16,1 0 3-16,-4-2 4 0,-10 10 9 16,-4 8 6-16,-1 8 8 0,-5 4 5 0,-2 4 4 15,0 6-7-15,-4 4-7 0,0 4-12 16,-4 4-3-16,-5 9-5 0,-1 4-7 15,-1 10-3-15,-4 8-4 0,-2 9-5 16,4 7 2-16,0 9-4 0,3 2 0 0,6 4-7 16,1-6 2-16,7 4-3 0,5 2 2 15,3 1-4-15,7-4-3 0,0-5-3 16,4 0 0-16,5-7 1 0,-1-4-2 0,-2-7-3 16,2-3 3-16,-1-8 6 0,-1-2-9 15,1-4 0-15,-2-2-2 0,0-4 0 16,-1-4 1-16,-2-3 1 0,0-3-1 0,-2-1-1 15,-2-1 3-15,-3-1-1 0,-3-1 1 16,-2 1 5-16,-5 1 4 0,-4 3 5 0,-5 3 3 16,-2 0 9-16,-3 5 5 0,-3 2 8 15,-2 3 11-15,-2 4-4 16,5 0 5-16,-4 5 1 0,4 2-2 0,1 2-9 0,6-1 6 16,3 0-3-16,2 2-1 0,4 1-4 15,4-3-4-15,6 5-5 0,0-5-1 16,5 1-9-16,2-3-10 0,0-1-19 0,5 1-17 15,-4-5-19-15,2 1-25 0,-3-5-28 16,0 1-28-16,-4-5-30 0,-1 4-23 16,2-4-33-16,-4-1-32 0,0 0-51 0,1-1-683 15,-2-4 331-15,0 2 218 0</inkml:trace>
  <inkml:trace contextRef="#ctx0" brushRef="#br0" timeOffset="38164.0485">8138 9008 54 0,'-6'-1'114'0,"6"1"-10"16,-9-4 0-16,9 4-1 0,-11-2 3 15,11 2-5-15,-6-2-9 0,6 2-3 16,0 0-5-16,0 0 1 0,0 0 2 0,0 0-1 15,20-7-1-15,-4 3 6 0,9-1-2 16,7 2 4-16,9-1-10 0,15-2 1 16,31 1-1-16,6-3-4 0,16 0-2 15,26-1-1-15,13-3-5 0,9 3-7 0,10 0-6 16,11-1-4-16,2 1-6 0,14-6-6 16,59 7-5-16,-8-4-1 0,3-1-8 0,0-1 19 15,14-1-6-15,11 0-1 0,10-2-6 16,6 3 0-16,11 1-2 0,14 0-8 15,-3 2-5-15,4-1 5 0,-2 3 1 0,2-1-5 16,-8-2-2-16,-8 0-4 0,-18 4 4 16,-10-4-2-16,-9 2 1 0,-7-3 4 15,-9 4 3-15,-54 1 2 0,0-1 4 0,-1 3 3 16,-7-2-1-16,2 3 3 0,-4-3-3 16,-2 2-1-16,0 0-1 0,0 1 0 15,-9-3-1-15,-5 4 0 0,-7 0-7 0,-5-1 1 16,-6-1-8-16,-6 1 4 0,-4-1 4 15,-27 2-6-15,-2 1 2 0,-8-3-9 16,-6 0 13-16,-6 1-3 0,-19 3 0 0,-13-3 1 16,-6 2-4-16,-7 0-3 0,1 0 1 15,-5 0-5-15,-6 2 3 0,-2-1-4 16,-1-1 1-16,-3 2-5 0,-7 0-12 16,1 1-8-16,-4-2-4 0,2-1-13 0,-6 3-23 15,-1-1-15-15,-2 1-26 0,-1 0-30 16,-1 0-27-16,-1-2-21 0,-8 2-31 0,0 0-37 15,0 0-582-15,0-4 280 0,0 4 185 16</inkml:trace>
  <inkml:trace contextRef="#ctx0" brushRef="#br0" timeOffset="39610.5459">20405 7307 66 0,'0'-5'178'0,"0"2"-6"16,0 3 1-16,0 0-2 0,0 0-4 16,0 23-11-16,0-3-7 0,0 4-14 0,2 7-11 15,-4 7-10-15,2 2-10 0,2 4-11 16,-2 0-6-16,4-1-11 0,0 0-7 0,4 2-6 16,0-5-6-16,1-2-6 0,2-4-8 15,1-4 1-15,3-3-4 0,-2-5 3 16,0-5 2-16,1-4 3 0,2-6 4 15,-2-1 1-15,1-6-1 0,-2 0 3 0,4-6-3 16,-1-1-2-16,4-4-4 0,-2-2-5 16,2-4-6-16,1-4-3 0,-3-1-3 15,4 1-2-15,-3 4-5 0,-2 0-3 16,2 2-3-16,-4 1-3 0,0 3-4 0,-1 3 1 16,-1 5-3-16,0 3 2 0,0 3-1 15,-1 9-1-15,3 1 0 0,-4 6 0 0,1 0-1 16,2 1 0-16,-4 1-1 0,2 1 0 15,-1-2-2-15,0-3 1 0,-3-4 1 16,1 0 4-16,-1-3 4 0,4-3 2 0,-2-3 4 16,0-2 1-16,0-4 3 0,-2-4-2 15,6-4 0-15,-2-1-3 0,5-4 1 16,3-3-3-16,0-6-3 0,4 1 0 16,-1-2-3-16,7-1-3 0,-3 4 3 0,0 0-2 15,3 5-2-15,-5 1-7 0,1 4 6 16,-3 2 0-16,1 4-5 0,-4 5 1 0,0 1 0 15,-2 5 0-15,2 1 2 0,-3 5-1 16,-1 2 4-16,0 3-4 0,-2 1-2 16,-1-1-18-16,-2 2-16 0,-3-3-22 15,0-2-28-15,-1 1-25 0,-3-3-29 0,2 3-14 16,-1-4-33-16,-1-6-38 0,-2 0-609 16,-2-4 282-16,0 0 187 0</inkml:trace>
  <inkml:trace contextRef="#ctx0" brushRef="#br0" timeOffset="39748.7005">21382 7236 116 0,'-10'-20'135'0,"3"3"-16"0,1 3-8 15,1 3-11-15,1 3-10 0,2 1-10 16,0-1-22-16,2 2-17 0,0 3-21 0,0 3-27 16,10-10-33-16,-3 6-240 0,2 0 95 15,3-1 63-15</inkml:trace>
  <inkml:trace contextRef="#ctx0" brushRef="#br0" timeOffset="41112.1749">21873 6841 87 0,'9'13'191'16,"1"10"-2"-16,1 6-6 0,2 3-7 16,-1 12-11-16,0 2-14 0,4 3-13 15,-2 19-14-15,1 3-14 0,-4-12-24 0,0-6-27 16,-5 2-26-16,0-3-28 0,2-5-23 15,-4-5-11-15,2-3-9 0,-2-11-7 16,0 0-10-16,-2-9-5 0,-2-1-1 0,0-8 6 16,0-4 5-16,0-6 5 0,0 0 9 15,0 0 17-15,-13-31 2 0,10 12 12 16,1-2 12-16,2-1 3 0,5-4 3 0,0 0-3 16,3-1 3-16,4-4-4 0,1 0 4 15,4 1-5-15,4-4 8 0,5 0-1 16,-4 1-1-16,6 0 8 0,0-3 5 15,-1 2 7-15,1 2 8 0,-7 5 6 0,-2 1 14 16,0 3 20-16,-3 4 13 0,-6 2 6 16,0 4-2-16,-2 1-7 0,-1 2-5 0,-3 7-2 15,-2 3 6-15,-2 0-2 0,3 12-3 16,-6 3-6-16,1 2 2 0,-2 7-8 16,2 5-4-16,0 1-2 0,-3 7-8 15,5 1-4-15,-2 1-9 0,4 0-5 16,-2-3-2-16,2-4-6 0,3-3-1 0,-1 0 3 15,0-3-5-15,1-2 3 0,1-2 1 16,2-7-2-16,1 0-4 0,1-5 3 0,4-3-4 16,0-3-4-16,0-4-2 0,0-2 0 15,5 0-3-15,-3-2-2 0,4-1 0 16,-4-1-6-16,4 1 1 0,-4-1 0 16,1 2-5-16,-2-2-2 0,0 2-4 0,-3 3 2 15,0 1-4-15,-2 1 3 0,0 3 11 16,1 4-13-16,-2 3 4 0,1-1 0 0,-1 3-2 15,1-2-2-15,-2 3-2 0,4-1-4 16,-2-1-6-16,0-2-1 0,3-1-2 16,0-2-2-16,-1-4 0 0,5 1-2 0,-1-2 0 15,-2-5 2-15,5-1 1 16,-2-2-1-16,0-1-1 0,-2-1 4 0,0 1-2 16,-1 1 4-16,0 0-1 0,-4 0 1 15,0 3-2-15,-1-1-2 0,-3 0 0 0,-6 4-2 16,11 2-2-16,-11-2-6 0,6 9-3 15,-2 1-8-15,3-1 0 0,-3 3-2 16,4 0 2-16,0-2 3 0,6 5 3 0,0-2 1 16,3-1 4-16,2-2 0 0,2 1 4 15,3-7 3-15,-4 0 2 0,2-2 5 0,-1-4 0 16,1-2 5-16,-4 1 4 0,2-6 4 16,-6-1 5-16,-1 1 2 0,-5-6 0 15,-3 2 2-15,-7 0 1 0,-5-2 3 16,-4-2 1-16,-7 1 4 0,-8 1-3 0,-4 0-1 15,-1 4-4-15,1 1 1 0,0 5-9 16,5 0-15-16,-3 2-25 0,8 1-20 16,0 4-24-16,1 1-17 0,9 2-18 0,3 0-10 15,5 1-8-15,4-1-2 0,5 1-10 16,3-2-1-16,7 1 0 0,3 0 8 16,0-4 11-16,10 2 10 0,-3-3 15 0,5 0 10 15,-2-4 23-15,2 2 19 0,-5-4 21 16,1 4 29-16,-3-2 7 0,-1-2 18 0,-6 5 19 15,0-3 18-15,-2 0 11 0,-3 4 7 16,-2-4-4-16,1 2-4 0,-3 2-5 16,-1 0-6-16,-8 0-2 0,18 4-5 15,-12 2-5-15,0 2-2 0,0-1-3 0,0 3 1 16,3-1-1-16,2 2-2 0,-1 1 2 16,1-1-5-16,1 1 2 0,-1-2 2 0,4-2 3 15,-1 0-1-15,2-2 0 0,-2-2 2 16,1-2 3-16,0-1-4 0,0-2-1 15,-1-1 1-15,0-2 1 0,0-2-2 16,-1 0-4-16,2-1-3 0,-2 0-3 0,1-4-7 16,-3 4 7-16,2 0-11 0,-3-1-4 15,-2 2-2-15,1 0-4 0,-2 1-3 16,1 1-2-16,-2 4 1 0,-6 0-1 0,15 2 1 16,-7 4-1-16,-1 1-2 0,4 3 0 15,-3 1 2-15,2-1-3 0,4 2 0 16,-2-2-6-16,0 2-11 0,1-2-15 15,4-4-12-15,0 0-14 0,1-4-14 0,0-2-14 16,1-5-5-16,5-3 7 0,-4 0 0 16,0-9 9-16,1 0 12 0,0-3 1 0,-4-5 4 15,2-6 7-15,-2 1 1 0,-1-9 9 16,2-6 6-16,-1-1 15 0,8-18 10 16,-4-1 15-16,-3 10 17 0,-6 9 15 15,-2 10 14-15,-1 4 4 0,-3 6-6 0,1 1-8 16,-3 4-4-16,0 7-5 0,-2 6 1 15,-2 3 4-15,0 5-3 0,0 0 3 0,-2 30 2 16,-2-10-1-16,4 11-5 0,-2-1-1 16,0 11-5-16,2 0-7 0,-2 5-20 15,2-2-29-15,0 0-38 0,0 0-36 16,2-2-36-16,0-3-25 0,-2-5-23 0,4-4-500 16,-4-5 232-16,2-6 153 0</inkml:trace>
  <inkml:trace contextRef="#ctx0" brushRef="#br0" timeOffset="41269.0205">24307 7549 20 0,'-4'-11'189'0,"2"1"6"16,0 3 3-16,2-3-7 0,2 1-8 0,4-3-9 15,5 3-11-15,-1-3-12 0,5 4-15 16,6-3-14-16,1-1-13 0,1 3-17 0,0-3-24 16,-2 1-33-16,1 0-37 0,-2 1-32 15,2 1-40-15,-5-1-49 0,-3 2-487 16,0 1 207-16,-4-2 137 0</inkml:trace>
  <inkml:trace contextRef="#ctx0" brushRef="#br0" timeOffset="42451.5989">26030 7622 31 0,'0'-25'203'15,"0"4"-2"-15,-4 0-1 0,-2 2-5 16,-2 2-13-16,-8 1-13 0,0 1-15 16,-6 1-16-16,-5-3-17 0,-7 7-9 0,0 1-14 15,0 6-8-15,1 0-14 0,-2 7-7 16,-1 4-14-16,0 4-20 0,5 1-10 0,3 3-11 16,4 2-5-16,8 1-8 0,4 1 2 15,5-4 3-15,5 0-2 0,4-2-1 16,5-3-1-16,3-4 1 0,2-5 6 15,6-2 8-15,5-7 6 0,7-6 10 0,0-5 9 16,7-6 4-16,14-15 0 0,0-5 7 16,0-2-7-16,-7-5 0 0,3-6-1 0,-5-3-5 15,-4-5 1-15,0 0-4 16,-6 0 1-16,-3 0 3 0,-10 14 4 0,-3 7 6 16,-4 9 4-16,-4 1 1 0,-2 7-4 15,2 2-1-15,-4 7-4 0,-2 2-11 16,-2 5-7-16,-6 7-1 0,-2 7-4 0,-2 6-4 15,-8 14-1-15,-2 12 1 0,-1 9-1 16,-3 21-5-16,6 2 0 0,5-8-3 16,6-6-2-16,5 1 0 0,4 1-4 0,5-2 3 15,4 2-4-15,3-7 0 0,-1-4-1 16,2-4-7-16,0-10 3 0,1-1 1 16,4-6-3-16,-2-6 2 0,2-1 0 0,-1-9-1 15,0-3 0-15,0-3 2 0,3-4 2 16,-4-1-1-16,6-5-4 0,-3-3 2 15,-1 1-1-15,0-2 3 0,1-1-5 0,-2 1 3 16,-2 1 3-16,-5 2-3 0,4 0-1 16,-6 4-2-16,0-3-3 0,-1 6 4 0,0 3-3 15,-9 0 1-15,12 7-1 16,-5 4 3-16,-3-1 3 0,0 7-2 0,2-1 1 16,-1 1 1-16,1 0 0 0,3 5 0 15,3-4-1-15,-4 1 1 0,2-1 0 0,2-3 3 16,-2-6 0-16,3 2-3 0,2-3-2 15,0 1 4-15,-1-8-6 0,4 1 7 16,-4-2-1-16,1-3 0 0,2-3 1 16,0 0-3-16,-2-4 1 0,0 1-1 0,1-5-2 15,0 1-2-15,0 0 4 0,-5 1-4 16,1 0-3-16,-1 1 7 0,-2 2-4 0,-1 1-1 16,-2 0 0-16,0 3-2 0,0 1 1 15,-2 2 1-15,-4 2 1 0,0 0-1 16,8 10 0-16,-6-3 1 0,0 3-2 15,0-1 4-15,2 5-1 0,0-1 1 0,5 2 2 16,0-1-1-16,3 2 2 0,3 0 0 16,2-2 2-16,2-2-3 0,4 1 0 0,1-5 2 15,-1-2-2 1,2 0 3-16,-1-4 0 0,-3-2 0 0,2-3 1 0,-4-4-4 16,3 0 4-16,-6-4-5 0,-1-4 3 15,-7 0-3-15,-3-4 0 0,-5 3-8 0,-7-8-7 16,-6 3-8-16,-5-3-10 0,-6 1-8 15,-3 0-16-15,-3 2-11 0,-2 3-19 16,2 1-16-16,1 2-19 0,8 6-24 16,0 1-32-16,1 3-25 0,8 1-556 0,4 4 259 15,-1-2 170-15</inkml:trace>
  <inkml:trace contextRef="#ctx0" brushRef="#br0" timeOffset="43208.0469">27505 7311 2 0,'7'6'238'0,"-5"4"-5"16,-4-1-7-16,0 8-7 0,-1 2-10 15,-1 9-12-15,0 8-16 0,0 6-6 16,2 1-16-16,-2 8-15 0,-3 5-14 0,1 1-10 16,0 0-13-16,-3 0-9 0,2-3-9 15,-1-3-12-15,2-2-6 0,0-11-10 16,0-1-3-16,-1-11-7 0,2-1-2 0,1-5-5 15,0-10-5-15,0-4-5 0,-2-6-2 16,6 0-4-16,-7-15 0 0,5-3-5 16,0-7 4-16,2-4-7 0,2-11-2 0,2-10 0 15,7-3 0-15,3-21-4 0,6 5-8 16,3 1 5-16,2 2-7 0,3 9-1 16,-3 12 1-16,-1 8-2 0,-5 9-3 15,2 0 1-15,-2 6-5 0,1 7 0 0,-6 0 5 16,-2 7 2-16,-1 4 6 0,-2 2 3 15,-1 4-1-15,-6 4 3 0,0 2-1 0,-6 3 1 16,-6 0-3-16,-6 7-3 0,-2-4-23 16,-8 5-10-16,-1-2-17 0,5-3-21 15,2-2-27-15,2-1-30 0,6-1-14 0,6-3-18 16,4-1-9-16,6-2-2 0,-4-4 9 16,20 0-1-16,-2-2 15 0,7-4 13 15,1 0 13-15,0-3 12 0,4-3 13 16,-2 4 25-16,-1-3 35 0,-1 2 27 0,0-1 34 15,-1 4 21-15,-9-1 9 0,4 4 16 16,-4 0 12-16,0 2 17 0,-4 5 7 16,1 3 8-16,-3 5-3 0,3 7 2 0,-4 1-3 15,-5 7-4-15,2 2-4 0,-4 1-6 16,0 4-6-16,-4 4-14 0,2 0-7 16,-4-1-9-16,0-1-2 0,0-2-9 15,-2-5-4-15,1-4-3 0,-1-2-1 0,-1-4 0 16,1-5-6-16,0-7-1 0,-1-2-4 15,3-7-4-15,4 2-1 0,-8-18-6 16,6 2 0-16,4-6-1 0,2-6-7 0,4-8 3 16,5-6-8-16,2-3-11 0,10-16-6 15,3 2-9-15,-3 11 1 0,1 10-3 16,-4 2 1-16,-2 7 4 0,-1 4-1 0,0 2-4 16,-4 6 1-16,-1 2 1 0,-2 6-1 15,-4 3 7-15,-4 4 3 0,-4 2-6 16,0 0 5-16,0 0 3 0,-15 24 0 0,0-10-8 15,-2 5-17-15,-6 1-24 0,-2 1-28 16,-3 1-33-16,3 2-32 0,-1-2-26 16,4-3-24-16,4 0-22 0,4-4-20 0,3-1-534 15,4-2 262-15,3-3 172 0</inkml:trace>
  <inkml:trace contextRef="#ctx0" brushRef="#br0" timeOffset="43923.0928">28098 7669 110 0,'0'0'172'0,"17"-3"-9"0,-7-3-10 16,2 0-12-16,0-4-9 0,2 1-7 16,0-2-8-16,2-2-11 0,-1 1-5 15,2-4-8-15,-2 1-10 0,-3 2-7 16,2-2-8-16,-4-1-5 0,0 5-7 0,-1-2-5 16,0 1-5-16,-1 5-1 0,-1-2-16 15,-3 3 0-15,0 0-1 0,0 6-6 16,-4 0 3-16,0 0-6 0,0 0 0 0,8 9-4 15,-6 0-3-15,2-2-1 0,-1 2-3 16,4 4 1-16,-3 1-3 0,2-3-3 16,-2 0 0-16,4 1 0 0,1-3-1 0,2 1-1 15,1-5-1-15,1 1 2 0,2-2 0 16,0-1-7-16,1-3 6 0,4-1 3 16,-1-1-4-16,0-4 1 0,0 1 1 15,2-1-1-15,0-2 1 0,-4 2-3 0,0-1 9 16,0 2 0-16,-3-1 5 0,0 0-3 15,-2 2 2-15,-1 1-3 0,-1 0 0 0,-1 1-1 16,2 2 1-16,-3 2 0 0,0 2 2 16,3 0-1-16,-2 2 0 0,1 3-5 15,-2 1 4-15,1 0-3 0,2-1-1 16,-3 0 1-16,0-2 1 0,1 4-1 0,-1-6-2 16,1 0 1-16,0 1 2 0,-1 0-1 15,2-3-1-15,1-2 2 0,2-1-4 16,-1 0-1-16,3 0 2 0,0-1-1 15,-2-2-3-15,3 2-1 0,2-1 1 0,-2-1 0 16,1 2 0-16,0-1 0 0,2-1-2 16,-1 0 1-16,0 1 2 0,4-2 1 0,-3 1-2 15,2-3 0-15,0 0-1 0,3-1 2 16,-4-3-2-16,1-1-2 0,3-3 2 16,-6 1 1-16,2-2 1 0,-3-2-1 15,0 3 4-15,-4 0 3 0,-1 0 11 0,-2 3 8 16,-2 0 5-16,-4 2 9 0,0 2 11 15,-4 1 5-15,0 1 2 0,0 5 2 0,0 0 0 16,0 0 1-16,-26 14 4 0,18-1 0 16,-3 5 1-16,1 5-2 0,-1 5 0 15,0 5-2-15,1 3-4 0,4 4-4 16,-4 7-6-16,2-1 3 0,2 2-7 0,-2 1-4 16,2-1-9-16,-3 0-14 0,2-8-13 15,3-2-17-15,-4-2-26 0,-1-2-27 16,1-9-25-16,-2 0-18 0,-2-4-27 0,0-4-39 15,2-6-38-15,-6-3-39 0,2-4-590 16,-1-6 286-16,-4-8 189 0</inkml:trace>
  <inkml:trace contextRef="#ctx0" brushRef="#br0" timeOffset="44163.0503">28563 6869 40 0,'-4'-6'194'15,"2"4"-5"-15,2 2-4 0,0 0-1 16,0 0-4-16,9 23-11 0,0-11-12 0,1-2-2 16,3-1-1-16,-1-2-3 0,1 1-1 15,0-4-3-15,-1-2-11 0,0-2-11 16,-2-6-9-16,-2-2-11 0,-2-3-12 0,-4-3-10 16,-2 3-7-16,-2-3-14 0,-6 1-20 15,-2-2-29-15,-4 2-38 0,2 1-49 16,-3 3-38-16,0 3-38 0,1 2-50 0,-3 1-598 15,4 3 272-15,-2 1 178 0</inkml:trace>
  <inkml:trace contextRef="#ctx0" brushRef="#br0" timeOffset="100988.0451">9069 11230 24 0,'-2'-29'206'0,"2"4"-5"0,0 0-6 15,2 5-7-15,1 1-9 0,1 1-9 0,-2 3-7 16,2 0-9-16,0 4-15 0,-2 3-7 15,4 2 5-15,-1 8 9 0,-5-2 7 16,13 25-4-16,-7 9 7 0,-2 22-12 16,-2 35 4-16,-4 15-9 0,-4 39-11 0,-6 10-9 15,-2 16-11-15,-2 44-5 0,-3 3-9 16,-1-3-8-16,6-48-9 0,-2-6-5 16,6-14-6-16,0-9-6 0,4-12-3 0,3-29-3 15,6-8-10-15,5-9-4 0,0-18-3 16,6-12-7-16,2-11-4 0,1-10 1 15,4-9-7-15,2-8 1 0,-1-8-2 0,3-8-4 16,2-9-2-16,8-16 1 0,3-18-3 16,-7-13-5-16,-5-10-2 0,-12-9 5 15,-8 0-7-15,-6-5 0 0,-12 0-1 0,-9 2-2 16,-13 9 1-16,-6 3-2 0,-11 9 0 16,-7 12-1-16,-1 4 1 0,-4 4 2 15,5 9-2-15,12 7-1 0,11 4 1 0,5 6-3 16,8 1-2-16,4 3-1 0,9 2-2 15,5-1 1-15,6 1-8 0,9-2-11 0,5 1-17 16,8-5-14-16,8 1-27 0,5-3-22 16,5-2-23-16,1-2-25 0,1 0-21 15,1 0-17-15,-1 1-18 0,-1-5-9 0,-3 0-4 16,-4-2-1-16,0-2-3 0,-2-3-492 16,7-14 246-16,-4-3 161 0</inkml:trace>
  <inkml:trace contextRef="#ctx0" brushRef="#br0" timeOffset="101196.8133">9658 11622 360 0,'10'-36'10'0,"-1"3"26"16,-1 5 14-16,-1 4 11 0,-1 6 19 0,-2 1 20 16,-2 2 17-16,0 3 11 0,0 1-2 15,0 1-6-15,-2 6-4 0,0 4 17 16,0 0 7-16,-6 19-1 0,0 5-1 16,0 4-6-16,-1 8-8 0,-1 12-7 0,2 3-11 15,1 4-11-15,3 4-8 0,2-1-8 16,2-1-6-16,3-2-8 0,1-1-8 15,2-4-18-15,3 0-32 0,1-6-38 0,2-2-45 16,0-8-47-16,3-3-31 0,2-3-31 16,0-3-37-16,-2-6-473 0,-2-3 236 15,4-3 156-15</inkml:trace>
  <inkml:trace contextRef="#ctx0" brushRef="#br0" timeOffset="101734.1508">10029 11972 208 0,'-2'-10'232'0,"2"1"-14"16,2 0-18-16,0 4-15 0,0-1-18 0,4 1-11 15,2 3-14-15,1 2-10 0,-9 0-7 16,23 11-9-16,-10-1-6 0,-1 5-11 16,4 1-8-16,-2 5-5 0,-2 0-9 15,2 2-7-15,-2 2-8 0,-1-2-2 0,-3 1-6 16,1 1-4-16,-3-1 0 0,-1-1 5 15,-1-5 5-15,0-1 2 0,0 2 8 0,-2-3-2 16,0-5 11-16,2-1 9 0,-4-1-3 16,2-3-4-16,-2-1-2 0,0-5-4 15,0 0-14-15,0 0-10 0,0 0-5 16,14-19-4-16,-8 6-4 0,4-2-3 0,3 0-4 16,0-5-3-16,4 3-6 0,-1 2-7 15,4 0 4-15,-2 2-6 0,2 3 0 0,-3 1 3 16,-1 0-10-16,2 6 5 0,-2 0-5 15,4 6 2-15,-6 0-3 0,1 6 4 16,0-2-1-16,0 2-7 0,-1 4-9 16,-3 2-13-16,2-2-16 0,-1 2-29 0,-3 0-25 15,-3-2-27-15,3 1-37 0,-3-1-36 16,1-1-31-16,-1-1-21 0,-2-4-718 0,0 1 327 16,-4-4 216-16</inkml:trace>
  <inkml:trace contextRef="#ctx0" brushRef="#br0" timeOffset="101990.0392">10524 11343 146 0,'8'-9'195'0,"4"6"-3"16,6 4-2-16,3 4-8 0,11 5-10 15,4 14-7-15,2 4-1 0,15 16-7 16,-3 4-8-16,-3 8-10 0,-7 6-11 0,-4 2-9 15,-9 3-7-15,-5 2-7 0,-5 0-13 16,-11-13-4-16,-2-6-10 0,-6-6-8 16,-4 6-6-16,-5-6-8 0,1 3-3 0,-3-5-13 15,0-10-29-15,-1-2-32 0,5-5-32 16,-2-1-39-16,3-2-59 0,2-7-69 0,-1-2-573 16,3-4 270-16,2-6 178 15</inkml:trace>
  <inkml:trace contextRef="#ctx0" brushRef="#br0" timeOffset="102422.0621">11627 12028 2109 0,'-33'-10'9'0,"23"7"64"0,0 0 67 15,1 2 16-15,-2-2-13 0,3 0-22 0,4-1-26 16,2-1-19-16,2 5-13 0,12-12-5 15,8 0-4-15,9 4-5 0,11-3-7 16,15 2-8-16,23-2-2 0,1-3 1 0,-12 4-5 16,-7 2-3-16,-7 1-10 0,-1 0-16 15,-7 1-21-15,-5-2-19 0,-10 5-16 16,-1-1-7-16,-3 0-14 0,-7 0-17 0,-4 0-23 16,-5 3-23-16,-3-3-8 0,-5 0-6 15,-2 4-2-15,-9-9 12 0,-1 1 12 0,-2 0 13 16,-4-1 13-16,-2-3 21 0,-4 2 22 15,1-3 20-15,-1 2 37 0,4 2 15 16,1 0 18-16,0 2 11 0,2 1-3 16,0 0 1-16,4 3-5 0,3 0 14 0,0 6 14 15,2 0 2-15,2 3-5 0,-1 4-3 16,5 2-6-16,-3 1-3 0,6 7-1 16,2-2-5-16,-1 5-7 0,0 1 2 0,4 3-5 15,-2-2-6-15,3 3-14 0,2 2-25 16,-5-3-25-16,4-2-23 0,-1 0-28 15,1-2-39-15,1-2-34 0,2-2-437 16,1-4 206-16,4-1 135 0</inkml:trace>
  <inkml:trace contextRef="#ctx0" brushRef="#br0" timeOffset="102840.0644">12932 11996 85 0,'28'-30'193'0,"-4"4"4"16,-8 0-2-16,-3-1-6 0,0-2-3 0,-7 1-4 15,-4 1-10-15,-2 0-7 0,-6 1-10 16,-5-2-11-16,-6 6-13 0,-9 1-11 16,-1 6-13-16,-7 5-6 0,-2 5-16 0,4 3-9 15,1 4-7-15,-1 2-7 0,2 1-5 16,7 1-7-16,2 2-3 0,4-1-7 16,5 3-3-16,5-1-2 0,7-1-5 0,5 1-3 15,5-2-2-15,4 2 2 0,8-1-5 16,1-3-3-16,3 1-3 0,-1 2-1 15,0-1-2-15,3 3 3 0,-1 4 2 16,1 2 10-16,-3 5 11 0,1 6 12 0,-4 5 0 16,2 8 4-16,-3 4-1 0,3 17 4 15,-8-6-6-15,-2-3-8 0,-2 22-5 0,-6-12-4 16,0-2 1-16,-4-2-5 0,-2 2-4 16,-2-1-1-16,-2-3 3 0,-4-1-6 15,-11 11 0-15,0-14 0 0,-2-10 8 16,-5-5 1-16,-4 0-3 0,-1-9-2 0,-7-3-6 15,0-6-2-15,4-7 0 0,-5-7-6 16,11-5-13-16,-2-4-22 0,-3-8-40 0,7-4-43 16,-4-13-52-16,6-7-42 0,7-6-35 15,7-5-41-15,6-7-735 0,10-24 343 0,4-1 227 16</inkml:trace>
  <inkml:trace contextRef="#ctx0" brushRef="#br0" timeOffset="103082.7296">13434 11043 27 0,'-15'-2'239'0,"0"6"2"0,-1 2 0 0,-2 9-9 16,-3 8-8-16,0 9-16 0,2 12-15 16,-5 24-14-16,8 6-16 0,3 5-13 15,5 1-14-15,5 1-14 0,8 2-9 0,4-4-8 16,5-2-13-16,3-3-12 0,6-8-5 15,3-1-14-15,-5-13-26 0,-2-12-28 16,2-2-36-16,-2-7-34 0,2-5-36 16,0-2-33-16,-1-10-54 0,-2-2-54 0,2-3-500 15,-1-5 252-15,0-6 166 0</inkml:trace>
  <inkml:trace contextRef="#ctx0" brushRef="#br0" timeOffset="103795.4543">13868 11426 125 0,'-11'6'210'15,"1"1"-11"-15,1 2-18 0,1 3-16 0,2 0-11 16,-1-1-14-16,5 0-8 0,-1 1-16 16,3 0-10-16,5-2-10 0,0-1-8 15,-1-2-9-15,6-1-10 0,-1-3-6 16,1-3-9-16,3-2-5 0,0-3-4 0,3-4-6 15,0-6-9-15,0-1-28 0,1-7-3 16,0-3 5-16,-2-5-6 0,-3-2 1 0,2 2-2 16,-4-5 0-16,0 3-2 0,-3-2 1 15,-3 5 1-15,0 1 1 16,-1 5 8-16,-1 0 4 0,0 4 11 0,-2 1 9 16,0 5-2-16,-2 3 2 0,-3 3 15 0,1 7 11 15,4 1 9-15,-17 12 8 0,11 4 8 16,-2 4 2-16,-4 13 6 0,4 5 1 0,-2 10-4 15,1 5-5-15,1 2-7 0,-1 22-6 16,1-4-5-16,3-7-6 0,1-9-5 16,0-2-8-16,2 1-1 0,2-10-4 15,0-3-6-15,0-5-3 0,-2-4-3 0,2-6-2 16,0 2-3-16,2-10 2 0,-2 1-6 16,0-6-3-16,2-5-2 0,0 0 0 15,2-6-7-15,1-4 3 0,-5 0-4 0,0 0-3 16,19-14-4-16,-11 4-1 0,1-3 4 15,1 3-4-15,0-4-3 0,4 1-1 16,-4 1 5-16,3 2 1 0,-2 1-4 16,1 0 2-16,-1 5-1 0,-1 0 4 0,1 4 0 15,0 0-2-15,-1 1 4 0,0 3-6 16,1-1 4-16,2 6 1 0,-2-1-1 0,-1-1-1 16,0 3 1-16,2-2 0 0,-2 0 0 15,0 1 1-15,1 0-2 0,-2-2 1 16,3 1 0-16,-1-1 2 0,-1-1 0 0,-1 0-1 15,2-2-4-15,-3 0-4 0,2 0 3 16,-2-1-5-16,2-1-4 0,0 0 2 16,-2-2 2-16,-1 2 1 0,-7-2-2 0,17 2 2 15,-9-4 3-15,-8 2-1 0,13-2-2 16,-13 2 5-16,12-2-2 0,-5 0-1 0,-7 2 0 16,11-6 1-16,-7 5-6 0,-4 1-8 15,8-4-8-15,-4 0-13 0,-2 0-20 16,2 0-23-16,-4 4-29 0,3-7-36 15,-1 3-39-15,-2 4-52 0,2-8-643 0,0 2 300 16,-4 1 198-16</inkml:trace>
  <inkml:trace contextRef="#ctx0" brushRef="#br0" timeOffset="104430.0934">13641 11347 41 0,'-2'-3'153'0,"2"3"-8"0,0 0 0 15,0 0 5-15,0 0-3 0,-2 27 0 16,2-9-6-16,2 2-4 0,0 4-7 15,1 3-8-15,1 4-11 0,0-1-10 16,-2 8-7-16,0-1-5 0,3 0-7 0,-3 2-8 16,0-3-7-16,0-4-5 0,0-1-1 15,-2-3-2-15,2-1-2 0,0-4 0 0,-2-4-1 16,0-2 1-16,2-1 4 0,-2 2 6 16,2-6 2-16,0-3-2 0,-2-2-2 15,2-3-7-15,-2-4-5 0,0 0-6 16,0 0-4-16,20-17-10 0,-10 5-1 0,5-1-4 15,0-2-2-15,2-1-5 0,2 0 2 16,0-1-6-16,0 2-1 0,0 3-1 0,0 1 0 16,3 1-4-16,-6 3-2 0,4 3 1 15,-2 2 0-15,-1 2 5 16,2 6 4-16,-2 0-1 0,5 5-1 0,-4 4 2 16,-1 0 1-16,0 2-5 0,2 2-1 0,-3 2-1 15,-2 0 3-15,0-2-6 0,2 3-9 16,-4-6-25-16,3 1-30 0,-5-7-33 15,2 2-41-15,0-5-41 0,0-3-32 0,2-2-38 16,-4-4-631-16,0-4 296 0,-1-5 195 16</inkml:trace>
  <inkml:trace contextRef="#ctx0" brushRef="#br0" timeOffset="104637.7617">14422 10885 148 0,'30'-4'210'0,"2"5"10"15,3 10 4-15,8 5 4 0,19 15-2 16,1 11-7-16,-1 9-6 0,5 25-16 0,-8 11-5 16,-9 2-15-16,-21-6-12 0,-10-3-18 15,-11 6-19-15,-10-2-8 0,-15-1-7 16,-8-3-32-16,-11-7-26 0,-17 12-32 16,-11-13-39-16,-1-4-49 0,3-16-45 0,3-5-56 15,-8-3-49-15,-3-8-640 0,-7-7 290 16,-6-6 193-16</inkml:trace>
  <inkml:trace contextRef="#ctx0" brushRef="#br0" timeOffset="105140.4319">8940 11122 152 0,'-63'81'212'15,"-7"14"1"-15,-2 16-1 0,2 14-4 16,-14 41-9-16,11 4-14 0,12 11-12 0,21-33-8 16,10 6-13-16,11-1-12 0,13-6-12 15,12-10-12-15,9-9-12 0,15-10-10 16,8-14-6-16,11-10-7 0,5-12-14 0,13-12-30 16,-8-19-32-16,4-5-41 0,3-7-40 15,3-9-50-15,-13-11-63 0,-6-10-595 16,-7-3 267-16,1-6 175 0</inkml:trace>
  <inkml:trace contextRef="#ctx0" brushRef="#br0" timeOffset="112082.1078">16190 12327 194 0,'-2'-6'183'0,"6"-3"-11"0,4-5-2 0,14-6-6 16,12-11 2-16,21-13-10 0,25-13-3 15,11-2-11-15,17 0-4 0,13-3-8 0,8 2-6 16,4 1-8-16,3-2-10 0,-3-3-9 16,-2 2-11-16,-8 3-7 0,-7 4-6 15,-12 3-6-15,-30 12-5 0,-6 4-3 16,-7 2-6-16,-17 7-1 0,-8 7-8 0,-8 2-2 15,-7 2-4-15,1 4-4 0,-6-1-9 16,4-1-20-16,-10 4-29 0,1 1-28 16,-1-1-36-16,-2 3-47 0,1 1-57 0,-2-2-638 15,1 3 282-15,-2-3 187 0</inkml:trace>
  <inkml:trace contextRef="#ctx0" brushRef="#br0" timeOffset="112999.8216">18535 10075 26 0,'0'-4'143'0,"0"4"-13"0,0 0-8 15,0 0-2-15,0 0 3 0,-8 30 2 16,1-5-5-16,-3 8-3 0,2 7-4 0,-6 6-10 15,2 5-12-15,-5 18-3 0,-2-5-11 16,4-6-7-16,5-11-4 0,-1 1-10 0,0-2-3 16,5-6-6-16,0-5-6 0,0-1-2 15,1-6-3-15,0-3-3 0,1-4-5 16,2-4 5-16,-2 0-3 0,2-6-5 16,-2-3-2-16,2-6-3 0,2-2-2 0,0 0 0 15,-15-17-7-15,9 0-1 0,1-8-2 16,-1-10-2-16,2-6-1 0,-1-15-2 0,3-5 0 15,2-21-4-15,4 3 0 0,5 2 3 16,4 5-3-16,2 3 1 0,3 16-2 16,2 8 0-16,3 4-1 0,2 2 1 15,5 6 2-15,6 2-2 0,2 6 3 0,2 3-2 16,7 5 6-16,-1 3-1 0,-6 5-2 16,3 4 4-16,-7 5-6 0,-2 5 4 0,2 2 3 15,-7 4 3-15,-1 3 1 0,-11 4 4 16,-4 2 0-16,-7 3 1 0,-10 4 4 15,-7 3 0-15,-8 1 0 0,-11 3-1 16,-4-4 7-16,-14 11 6 0,3-11 3 0,8-5 8 16,-3-3 1-16,3-1 5 0,5-5-1 15,4-1-2-15,6-4-6 0,2 1-5 16,1 0-5-16,7-5-3 0,2 2-2 0,3 1-1 16,7 1-1-16,2-1-2 0,7 3-2 15,5 3-1-15,3 1-1 0,7 2-2 16,3 0 0-16,0 1-3 0,8 7 2 0,-1-2-2 15,-3 0-2-15,3-1 1 0,-6-3-3 16,-1 3 1-16,-2-3-1 0,1-1-1 16,-3-1-1-16,-4 2 0 0,-2-4-1 0,0 1-4 15,-2-3-19-15,-4-3-15 0,-1-1-19 16,-2-1-20-16,-2-1-31 0,-2-2-33 16,2 1-42-16,-4 0-28 0,-2-4-571 15,0 1 264-15,-2-3 174 0</inkml:trace>
  <inkml:trace contextRef="#ctx0" brushRef="#br0" timeOffset="113590.0344">19473 10329 87 0,'0'0'184'0,"0"0"-4"16,2 15-5-16,-4-3-7 0,-1 3-12 15,1 1-11-15,0 5-7 0,-2 3-12 0,0 2-12 16,2 3-12-16,-2-1-9 0,2 0-9 16,-1-2-9-16,1 1-8 0,0-1-4 15,0-5-7-15,2-2-5 0,-2-2-3 0,0-2-1 16,2-2 4-16,-2-5-7 0,0-2-4 16,2-6-3-16,0 0-5 0,0 0-5 15,-7-22 1-15,3 5-1 0,4-5-4 0,-2-5-2 16,2-5-4-16,2-6-3 0,0-1-5 15,5-1 3-15,-1 3-3 0,0 1-3 16,5 3-2-16,-1 1 0 0,1 4 0 0,0 4-2 16,-1 4 3-16,2 0-5 0,2 3-2 15,-4 6 2-15,3 1-1 0,-3 5 0 16,1 1 1-16,-2 5 2 0,-1 3-1 16,-2 2 1-16,-2 5-1 0,-2 3 3 0,0 1 0 15,-4 2-2-15,0 1 2 0,0-2-1 16,-2 4-3-16,0-3 0 0,2 0 3 0,-2 0 0 15,2 0-1-15,0 0-2 0,-1 1 2 16,6-1 2-16,1 0-2 0,0-1 3 16,4 1-1-16,4-1-2 0,6 1 0 15,3 2 0-15,2 1 0 0,2-5 0 0,1 4-1 16,-2-4 2-16,-3 0 0 0,-3-1-3 16,0-1 4-16,-4 0 2 0,-1-1 9 15,-6 0 4-15,-3-2 2 0,-6 0 0 0,-5 2 1 16,-6 0-3-16,-3 1 0 0,-10-2-4 15,-3 0-1-15,-3-2-2 0,-6 3-2 16,-1-4-6-16,-1-3-16 0,0 3-16 0,2-4-32 16,9 0-31-16,-1 0-39 0,9-4-52 15,1 0-42-15,8-4-494 0,6 0 244 16,4-3 161-16</inkml:trace>
  <inkml:trace contextRef="#ctx0" brushRef="#br0" timeOffset="113955.0887">19955 10411 176 0,'5'11'177'0,"-1"2"-6"16,0 5-4-16,1 1-10 0,-1 5-15 0,0 1-10 16,-2 3-8-16,-2-5-14 0,2 4-8 15,-2-4-11-15,0 0-10 0,2-2-11 0,-2-2 1 16,0-1-9-16,0-2 5 0,0-3 15 15,0-1 1-15,-2-5-5 0,2-2-10 16,0-5-6-16,0 0-3 0,0 0-5 0,-4-22-8 16,4 7-1-16,2-5-4 0,0-5-6 15,2-12-4-15,4-1-5 0,2-10-2 16,0 0-7-16,2 3 3 0,6-1-5 16,-2 3-2-16,7 3-3 0,1 1 1 0,2 3-2 15,-1 6-4-15,0 5 1 0,0 0-1 16,3 4-1-16,-3 5-2 0,1 0 0 15,-2 4-7-15,-4 3-3 0,-1 3-11 16,-2 2-24-16,0 2-22 0,-2 2-23 0,0 6-35 16,-3 0-39-16,-3 3-40 0,-2 6-491 15,-5-2 235-15,-4 3 156 0</inkml:trace>
  <inkml:trace contextRef="#ctx0" brushRef="#br0" timeOffset="114111.6401">19979 10499 62 0,'0'0'151'16,"0"0"-12"-16,16 4-11 0,0-1-6 16,4-3-8-16,6 0-18 0,3 0-5 0,1 0-14 15,4-3-10-15,0 1-42 0,2 0-31 16,4-3-43-16,-2-1-47 0,0 0-218 16,3 0 107-16,-5-1 71 0</inkml:trace>
  <inkml:trace contextRef="#ctx0" brushRef="#br0" timeOffset="114407.2054">21293 10074 72 0,'-10'-6'191'0,"-5"1"-2"16,-6 4-2-16,-5 1-5 0,-4 4-6 0,1 1-14 16,-5 5-8-16,0 2-14 0,5 2-11 15,5 4-15-15,4 3-1 0,8 0-7 16,6 2-8-16,8 1-6 0,11 5-8 0,4 2-8 15,8 1-7-15,5-1-6 0,0 1-5 16,-1 0-4-16,1-1-3 0,-2-3-5 16,-6-1 0-16,-2-5 7 0,-8 1 9 0,-3-2 0 15,-5 0 4-15,-6-2-3 0,-7 2-5 16,-9 2-3-16,-10-4-4 0,-14 1-7 16,-21 5-6-16,3-5-4 0,-10-1-8 15,8-3-15-15,10-7-28 0,-3 1-40 0,4-3-41 16,9 1-49-16,6-2-60 0,1-3-728 15,11 1 318-15,0-2 210 0</inkml:trace>
  <inkml:trace contextRef="#ctx0" brushRef="#br0" timeOffset="114836.6049">17238 12241 31 0,'-15'-4'197'0,"8"-1"-15"16,9 3-8-16,-2 2-1 0,26-8-7 16,-2 7 0-16,7-2-10 0,13 1-3 15,18 2-5-15,5 0-8 0,28 2-2 0,6 2-7 16,2 2-11-16,0-1-1 0,0 3-11 16,-2 2-9-16,-6-3-9 0,-4 3-8 0,-8 0-7 15,-20-3-10-15,-14-1-6 0,-9-3-6 16,-10 1 1-16,0 0-4 0,-10 0-3 15,0 0-6-15,-8 1-6 0,-3 1-1 16,-7 1-26-16,-2 2-33 0,-2-5-23 0,-3 2-38 16,3 0-42-16,2 3-64 0,-2-6-64 15,4 3-547-15,-2-6 273 0,11 1 181 16</inkml:trace>
  <inkml:trace contextRef="#ctx0" brushRef="#br0" timeOffset="115549.6964">20495 12039 106 0,'-17'-7'141'0,"-6"3"-7"16,-3 4 2-16,-1 4-3 0,-7 3 0 15,-2 5 0-15,4 1 2 0,-1 4-7 16,5 2-3-16,2 2-11 0,8 2-8 0,3 4-9 16,8-2-2-16,7 1-7 0,9-1-7 0,8 7-3 15,11 4-8-15,14 13-5 0,3-4-5 16,-1 1-7-16,-2-3-2 0,-6-7-5 15,-9-5-2-15,-4-6 8 0,-3 1 7 16,-6-1 13-16,-3-4 8 0,-2 0 2 0,-7-1 1 16,-8-2 1-16,-6 1 4 0,-4-1-8 15,-12-4-5-15,-7 3-4 0,-15-6-13 16,0-2-5-16,-5-2-3 0,0-1-8 0,6-4 0 16,5-2 1-16,2 0-12 0,5-3-2 15,7 0-14-15,4 1-28 0,6-3-37 16,3-3-39-16,9 1-36 0,6 0-41 0,6 1-37 15,9 0-29-15,5-5-24 0,6 4-563 16,6 0 279-16,3-4 183 0</inkml:trace>
  <inkml:trace contextRef="#ctx0" brushRef="#br0" timeOffset="116441.1842">21154 12278 147 0,'-2'-6'142'15,"2"6"-7"-15,-3-8 0 0,3 8 6 0,0 0 7 16,0 0-1-16,-9 17-8 0,5-4-6 15,0 5-5-15,0 1-9 0,0 3-10 0,0 6-10 16,0 2-9-16,2-2-10 0,-3 9-6 16,0-1-8-16,1-1-7 0,2-4-3 15,0 0-5-15,0-3-7 0,0-3-5 16,2-2 2-16,-4-5 6 0,4-2 21 0,-2-2 4 16,-2-7-9-16,-1-3-5 0,-1-7-4 15,6 3-8-15,-17-16-6 0,4-1-2 0,-1-6-2 16,-2-5-4-16,2-5-4 0,3 0-3 15,-1-2-4-15,1-2 4 0,4 3-10 16,1 0-1-16,2 5-3 0,0 4-2 16,0 3-3-16,2 3-4 0,2 4 2 0,2 7 0 15,2 2 0-15,4 4-2 0,3 4 2 16,4 4 0-16,2 0-1 0,5 5 2 16,2-2 1-16,6 4-1 0,1-1 0 15,5 0 1-15,0-5-4 0,3 1 2 0,-1-3 1 16,-4-3-1-16,-1-2 2 0,-1-3-1 15,0-3 0-15,-5-1 2 0,-1-5-4 0,-1-1 3 16,-4 0-1-16,0-4 6 0,-3 1 8 16,-4-1 4-16,2 3 8 0,-4 1 3 15,-2 2-3-15,-1 1-6 0,1 1-2 16,-3 3 1-16,-1 4-4 0,-6 2-5 0,11 6-4 16,-7 1 1-16,-2 4-1 0,2 7 5 15,-2 1 1-15,2 8-9 0,-2 1 1 0,0 4-1 16,-2 5-5-16,4 1-17 0,-2 0-19 15,-2-7-33-15,0 3-46 0,2-1-37 16,0-2-43-16,2 0-33 0,0-3-28 16,2-1-578-16,2-2 282 0,3-4 187 0</inkml:trace>
  <inkml:trace contextRef="#ctx0" brushRef="#br0" timeOffset="116747.4459">22205 12809 2 0,'9'-26'224'0,"0"-1"-17"16,-1-1-6-16,0 0-10 0,2-4-11 15,4-2-16-15,2-9-16 0,-1-2-15 16,11-14-12-16,0-2-10 0,-4 12-5 0,-2 5-4 16,-1 2-3-16,-5 9-4 0,2 3-6 15,-4 1-11-15,-2 8-8 0,-4 2-10 16,1 6-7-16,0 4-2 0,-1 6-1 0,-2 6-4 15,-4-3-1-15,11 16-4 0,-5 2-3 16,0 5-7-16,1 4 1 0,-3 7-5 16,3 4-2-16,-3 3-4 0,2 2-6 0,-4 1-18 15,0-3-14-15,0 1-29 0,2-2-29 16,-2-1-32-16,0-1-27 0,0-8-36 16,0 0-40-16,1-5-502 0,-3-3 242 15,0-4 159-15</inkml:trace>
  <inkml:trace contextRef="#ctx0" brushRef="#br0" timeOffset="116906.2382">22191 12584 90 0,'-9'-13'177'0,"5"0"-16"16,6 1-17-16,4 2-14 0,3 1-12 16,3 1-13-16,6 1-10 0,2-3-8 0,8 2-17 15,6-1-34-15,5 2-36 0,0-1-51 16,10-4-39-16,0 1-275 0,2 0 124 15,-1-1 82-15</inkml:trace>
  <inkml:trace contextRef="#ctx0" brushRef="#br0" timeOffset="117476.0802">23118 12081 46 0,'2'-8'176'0,"0"1"-10"0,4-1-9 0,3 3-12 15,4-1-11-15,3 0-5 0,6 2-15 16,7 3-2-16,3-2-12 0,0 2-5 16,4 1-9-16,-3-2-8 0,-1 0-14 0,0 0-2 15,-3 0-4-15,1 0-7 0,-4-2-7 16,-5 2 1-16,0-2-9 0,-2 0-1 16,-5-3-3-16,2 2-1 0,-4-2-2 15,-3 1-3-15,-1-1 0 0,-3 2-1 16,-1-1-3-16,-2 0 1 0,0 3-2 0,-2 3 1 15,0 0-2-15,0 0 1 0,0 0 0 0,-15 10 0 16,7 2-1-16,-3 4 3 0,1 2-3 16,-4 3-3-16,0 4 0 0,0 4-2 15,-2-1 1-15,-1 3-1 0,3 0-5 16,-1 1 0-16,0-2-3 0,3-1-8 0,-4 0-13 16,6-7-9-16,-1 0-20 0,1 1-15 15,1-4-11-15,1-6-12 0,1-1-27 16,1-2-16-16,-2-6-2 0,2-2-3 15,-1-2 2-15,7 0 3 0,-15-13 4 0,9 2 6 16,2-5 11-16,-3-2 9 0,3-7 8 16,0-1 10-16,2-4 15 0,2 0 18 15,0-1 18-15,2 1 17 0,2 1 19 16,0 3 16-16,1 1 10 0,-3 5 10 0,2 2 2 16,0 0 8-16,0 5 15 0,2 1 16 15,-2 5 14-15,6 3 9 0,-2 4 5 0,-8 0-1 16,21 8 1-16,-10 1-1 0,3 6-8 15,-1 1-4-15,0 5-10 0,0 0-2 16,1 6-13-16,1 0-8 0,-2 4-6 16,-3 0-9-16,1-1-17 0,-5-1-27 0,1-2-39 15,-1-1-44-15,1 3-50 0,-3-2-51 16,0-7-529-16,-2 0 238 0,-2-3 158 16</inkml:trace>
  <inkml:trace contextRef="#ctx0" brushRef="#br0" timeOffset="118225.0853">16622 13191 138 0,'12'14'188'0,"14"5"-1"0,14 6-1 15,32 11-5-15,28 10-6 0,11 0-7 16,15 1-6-16,3 1-8 0,8-1-7 16,-1 3-6-16,-3 2-16 0,-2-1 3 15,-10-4-13-15,-7 0-6 0,-10-2-8 0,-21-10-10 16,-14-4-6-16,-3-2-11 0,-19-4-5 15,-9-6-6-15,-9-4-7 0,-5-2-3 16,-6 0-1-16,-2 1-6 0,-6-4-12 16,-2-1-18-16,-6 0-25 0,1-2-34 0,-6-1-39 15,-1-1-35-15,0 1-43 0,0-2-46 16,0-1-620-16,4-3 281 0,-4 4 185 16</inkml:trace>
  <inkml:trace contextRef="#ctx0" brushRef="#br0" timeOffset="118815.5991">19581 14910 115 0,'-6'-6'182'0,"6"6"3"15,10-7-2-15,-4-7-10 0,10-3-8 16,-4-2-9-16,7-10-6 0,6-6-5 0,12-17-5 16,-2-5-9-16,1-8-5 0,0-5-9 15,2-5-8-15,9-23-9 0,-3 6-8 16,-1-2-6-16,-7 18-6 0,-4 2-5 0,1 2-3 15,-3 5-2-15,0 6-2 0,-7 14-4 16,-4 10-5-16,-2 7-7 0,-3 3-7 16,2 6-8-16,-4 4-1 0,5 6-7 0,-2 4 2 15,0 4-3-15,3 6 1 0,4 7-3 16,-3 5-1-16,4 10-2 0,2 11 0 16,5 23-2-16,-2 4-3 0,-1 4 2 0,-3 5-2 15,-6-1-8-15,2 1 4 0,-3-5-6 16,-7-10-11-16,-1-7-16 0,-3-1-24 15,-1-11-28-15,-5 0-25 0,0-3-31 16,0-5-28-16,0 1-36 0,0-3-32 16,-3-3-596-16,-1 0 278 0,-5-6 184 0</inkml:trace>
  <inkml:trace contextRef="#ctx0" brushRef="#br0" timeOffset="118969.1263">20195 14525 42 0,'0'-11'136'0,"2"1"-12"0,2-1-7 0,4-5-13 16,10 1-10-16,2 0-10 0,8-4-5 16,11-1-19-16,3-2-18 0,2 2-31 15,22-9-37-15,-1 0-39 0,3-2-208 0,0 3 93 16,5 1 61-16</inkml:trace>
  <inkml:trace contextRef="#ctx0" brushRef="#br0" timeOffset="119504.6278">21350 13885 82 0,'6'-3'126'16,"1"-3"0"-16,6 0-14 0,4 2-9 16,3-1-8-16,6 1-7 0,2-2-12 0,1 2-9 15,3-2-13-15,0 2-18 0,0 0-10 16,-3-1-15-16,1-1-6 0,-3 0-15 15,-1-2-2-15,-2-1 4 0,-4 0-2 16,2-3 4-16,-10 3 5 0,1 1 4 0,-3-3 10 16,-4 1 7-16,-1 3 2 0,0 1 17 15,-3-2 4-15,0 3-1 0,-2 5 4 16,-4-8 0-16,-1 6 1 0,5 2 4 0,0 0 2 16,-23 10-7-16,14-1 4 0,-1 3-8 15,-1 3 1-15,-2 6-6 0,1 2-2 16,-4 5-5-16,4 1-3 0,-3 0-12 15,3-3-13-15,1-1-17 0,2 0-20 0,1-4-15 16,0-4-7-16,4-2-5 0,-2 0 1 16,-2-5-14-16,4-4-6 0,0-5 3 0,4-1 6 15,0 0 6-15,-12-17 8 16,5 2 9-16,3-3 13 0,0-7 8 0,2 2 14 16,-3-6 12-16,5 0 13 0,-2 1 15 15,2 1 10-15,2 0 21 0,-2 7 9 0,0-2-3 16,2 5 0-16,-2 0-3 0,3 6-6 15,-1 3 13-15,2 2 9 0,0 5 5 16,-4 1 5-16,0 0-2 0,17 15 0 16,-9 0 2-16,-2 1-5 0,4 8-7 0,-4 2-6 15,2 10-5-15,-2-3-6 0,1 5-5 16,1 1-13-16,-1-2-27 0,-3-2-32 0,5-1-48 16,-1-1-57-16,2-3-58 0,4-3-471 15,0-7 222-15,3-5 147 16</inkml:trace>
  <inkml:trace contextRef="#ctx0" brushRef="#br0" timeOffset="120581.8764">22595 14683 76 0,'32'-37'139'16,"-4"0"0"-16,-4 3-11 0,0-6-9 15,-5-2-11-15,-3 1-2 0,0-3-3 0,-10 5-7 16,0 3-9-16,-8 5-11 0,-2 6-1 15,-4-1-11-15,-8 5-2 0,0 5-10 16,-5 4-4-16,3 6-4 0,6 4-8 0,-4 4 0 16,4 5-7-16,2 5-1 0,6 3-5 15,4 4-1-15,4 4-2 0,4 6-1 16,8 1 3-16,2 8-9 0,6 2 2 16,-1 0 0-16,-2 2-3 0,-2-6-1 0,-2-4 0 15,-6 2-2-15,-1-3 5 0,-8-3-1 16,-2-6 3-16,-6 1 6 0,-2-2-4 15,-8-6 6-15,0 4-1 0,-4-9 1 0,0 0 5 16,0 1 4-16,1-4 7 0,3-4 6 16,0 3-2-16,6-3-6 0,2-3-8 15,8 0-3-15,0 0 0 0,0 0-5 0,14-12-1 16,10 5-6-16,3-4 2 0,11 3-2 16,11-8 0-16,4 3-6 0,21-8 2 15,0-4-2-15,3 1 1 0,-2-1-4 0,-3-4 3 16,-3 1 0-16,-8-3 3 0,-15 4 5 15,-8 3 5-15,-4-1 8 0,-7 2 12 16,-5 3 3-16,-5 1 3 0,-3-2 2 16,-3 5-7-16,-6 3-7 0,-3 1-1 0,-7 6-4 15,1-1-5-15,-5 5-2 0,-1 2-3 16,-3 3-2-16,1 3-4 0,-2 6-6 16,4 1-17-16,2 2-21 0,4 2-26 15,2 1-16-15,6 1-14 0,4 0-15 0,7 2-2 16,8-3-10-16,5 2-4 0,5-3 0 15,10 0 9-15,3-4 4 0,5-3 11 0,0-2 8 16,-6-5 9-16,1 0 4 0,-1-2 10 16,-3-5 10-16,-11 1 22 0,1-3 13 15,-6 0 24-15,-3-1 13 0,-1-4 11 16,-10 4 14-16,-2-2 7 0,-3 1 2 0,-5 1 1 16,-2-1 0-16,-5 2-4 0,-1 2 1 15,0 4-1-15,-2-3-5 0,8 3-4 16,-24 7-4-16,12-1-7 0,1 5-3 0,0-3-3 15,3 3-5-15,1 1 0 0,3-2-5 16,0 1 1-16,2 1 1 0,4-5 0 16,0 2-4-16,4-3 1 0,1-1-3 15,1 1 0-15,1-4 0 0,-1-2-2 0,3 0 1 16,-1-2 1-16,4 1 5 0,-6-4-5 16,2 4 0-16,1-3 1 0,-2 1 0 15,-1 0-6-15,-2 2 1 0,0-1-5 16,-6 2 2-16,13 2-1 0,-13-2 1 0,13 7-1 15,-6-2-1-15,-3 3-5 0,4 2-8 16,0 2-22-16,-2-1-29 0,4-2-38 16,0 5-28-16,0-5-32 0,1 1-37 0,2-2-433 15,4-3 213-15,-7-3 142 0</inkml:trace>
  <inkml:trace contextRef="#ctx0" brushRef="#br0" timeOffset="121293.0688">24515 14577 83 0,'10'9'116'15,"3"1"-5"-15,-3 3-5 0,4-1 3 16,0 3-10-16,-4-2-11 0,2 0-3 0,-4-1 0 16,0 0 15-16,1-3 22 0,-1 0 24 15,-4-1 1-15,1-2-9 0,-5-4-16 16,0-2-3-16,0 0-8 0,0 0-10 15,0 0-2-15,0 0-11 0,-9-23-13 0,11 13-7 16,0 0-7-16,5-5-8 0,1 2-14 16,3-6-21-16,1 4-21 0,2-3-25 15,2 1-25-15,-1 1-29 0,2 2-25 16,2 1-17-16,0 1-9 0,0 3-12 0,0 0-3 16,-2 0-1-16,2 4 8 0,0 3 12 15,-2-3 13-15,-1 1 14 0,0-1 16 0,-4 2 26 16,1 1 29-16,-2 0 23 15,-3 2 21-15,-8 0 7 0,13 0 9 0,-13 0 10 16,0 0 9-16,2 4 11 0,-2-4-1 16,-8 12 3-16,4-3 0 0,-3 0-3 0,3 3-5 15,-1 3-7-15,1 0 0 0,2 3-6 16,4 1-3-16,-2-3-1 0,4 1-7 16,3 1-1-16,-1-3-4 0,5 1 0 15,1-7-2-15,2 0 1 0,0-5-5 0,3-2 0 16,0-4 3-16,0-2 4 0,4-5 1 15,-4-3 9-15,2-4 3 0,0-6-1 16,0-3-2-16,0-2 6 0,-4-6-3 0,4-5-2 16,-4-1 2-16,-3 4 9 0,1 1 9 15,0 5 10-15,-4 4-1 0,1 2-6 16,-4 4-11-16,0 4-6 0,0 5-5 16,-2 4-1-16,0 6-4 0,-4 0 0 0,4 14-4 15,-4-3 0-15,0 6-4 0,-2 4 0 16,0 2-1-16,-2 2 2 0,4-5-4 0,-4 4 0 15,2-5 2-15,0 2 0 16,2-2 0-16,-2-4 10 0,0-3 14 0,2-1 9 16,2-4-3-16,0-3-5 0,6 0-8 15,0-4-3-15,-8 0-3 0,18-2-3 0,-5 2-7 16,0-2-2-16,0 2-2 0,1 2-4 16,0 0 3-16,2 2-4 0,-1 0-1 15,2 3-5-15,-2 1 3 0,-1 1-3 16,0-2-15-16,-2 5-35 0,-2 0-51 15,1-3-61-15,2 1-67 0,-3-3-771 0,5 0 337 16,2-2 222-16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35:26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8879 5698 22 0,'-9'1'89'0,"9"-1"-1"0,-6 3-12 0,6-3 1 16,0 0 0-16,-6 3-9 0,6-3 4 16,0 0-4-16,-2 6 0 0,2-6-2 15,8 6 2-15,0-5-2 0,8 3-3 16,4 0-1-16,10-2 7 0,6 0 1 0,11-2-6 15,10-2-5-15,4 0-3 0,5 0 1 16,23 0 1-16,4 0 0 0,2 2 3 16,-4 0-5-16,-15 0 0 0,-7 0-5 0,-6 0-5 15,-2 2-3-15,-4 2-2 0,0-2 1 16,-10 2-3-16,-3-2 2 0,-3 2-3 16,-1-1-1-16,-8-1 1 0,-1 2-3 0,-1-2-1 15,-4 0-1-15,-4 0-1 0,0-2-3 16,-3 1-3-16,-3 2-4 0,0-3 1 0,-2 2-3 15,-3-2-3-15,2 1-1 0,-3-1-6 16,1 0-10-16,-3 3-15 0,0-3-18 16,-1 1-19-16,-7-1-18 0,0 0-28 15,0 0-28-15,0 0-29 0,0 0-30 16,0 0-384-16,0 0 193 0,-32-4 128 0</inkml:trace>
  <inkml:trace contextRef="#ctx0" brushRef="#br0" timeOffset="362.9367">8989 5928 77 0,'30'-4'135'16,"8"0"-3"-16,15-3 3 0,4-1 6 0,23-1-3 15,3-1-6-15,4 2-10 0,2 1-6 16,0-1-8-16,-3 1-5 0,-12 1-6 16,-10 3-2-16,-5-2-7 0,-1 2-3 0,-10-1-7 15,1 3-4-15,-7-2 0 0,-2 0-5 16,-6 0-3-16,-2 3-5 0,-2-2 2 16,-8 1-10-16,0 1-1 0,-1-2-2 15,-2 2-1-15,-4-3-4 0,-3 3 0 0,2 0-6 16,-4-1-2-16,0 1-4 0,1 0-3 15,-11 0-4-15,17 0-12 0,-9-2-11 0,-8 2-19 16,13 0-25-16,-13 0-18 0,10 0-29 16,-10 0-22-16,12 2-36 0,-12-2-24 15,4 1-522-15,-4-1 235 0,2 3 155 16</inkml:trace>
  <inkml:trace contextRef="#ctx0" brushRef="#br0" timeOffset="5552.7287">8536 7019 15 0,'0'0'75'0,"0"0"-4"0,2 6-10 16,-2-6-8-16,4 4-6 0,-4-4-14 0,5 5-13 15,-1-4-10-15,-4-1-12 0,10 3-17 16,-1-3-105-16,-9 0 42 0,21 0 28 15</inkml:trace>
  <inkml:trace contextRef="#ctx0" brushRef="#br0" timeOffset="10693.8184">12608 7216 1174 0,'17'1'-183'0,"-4"-2"-154"0,0-2 114 0,1-1 76 16</inkml:trace>
  <inkml:trace contextRef="#ctx0" brushRef="#br0" timeOffset="24364.6871">23190 11586 44 0,'0'0'85'0,"0"0"6"0,0 0-8 15,31-8-4-15,-16 5-6 0,4-1-1 16,1-2 0-16,5 3-3 0,2-1 5 15,2-4-10-15,3 2-1 0,0 1-4 0,1-1-11 16,0-2 2-16,3 2-8 0,0-1-4 16,-4 1 3-16,-3 1-3 0,7-2-8 15,-4 0-1-15,-2 5 0 0,-3-4-4 0,-1 2-5 16,-3 2-2-16,-2-1 5 0,0 1-8 16,-1-2-4-16,-6 0 4 0,1 2-2 15,-2 2 1-15,-3 0 2 0,1 0-6 0,-1-1 2 16,-1-2-11-16,-9 3 1 0,13 3-12 15,-13-3-6-15,6 1-2 0,-6-1-13 16,0 0-11-16,0 0-3 0,-6 10-15 0,6-10-12 16,-13 5-9-16,2-3-9 0,1 2-7 15,-3 2-212-15,-4-2 106 0,0 0 69 16</inkml:trace>
  <inkml:trace contextRef="#ctx0" brushRef="#br0" timeOffset="24664.4553">23325 11630 81 0,'39'-2'102'0,"1"0"-5"0,-3 0-2 0,-1 2 3 16,3-2 0-16,3 2-4 0,4 0-1 16,3 0-1-16,0 2 3 0,-1-4-9 15,4 2-3-15,-1 0-1 0,-3 2-2 0,-1-2-7 16,-3 0-6-16,-2 2-2 0,-5-2-8 15,-4 2-4-15,-3-2-7 0,-5 0-4 16,-2 0-3-16,-1 0-2 0,-3 2 1 16,-3-2-2-16,0 2-5 0,-4-2-7 0,-4 1 4 15,0 2-4-15,0-2-1 0,-8-1-7 16,6 2-8-16,-6-2-9 0,2 4-18 16,-2-4-22-16,0 0-29 0,4 4-26 0,-4-4-35 15,0 0-422-15,0 0 188 0,13-6 124 16</inkml:trace>
  <inkml:trace contextRef="#ctx0" brushRef="#br0" timeOffset="25313.758">27070 11412 37 0,'10'-3'95'0,"5"-1"1"0,4 0-1 15,4-1-6-15,3-1-8 0,3-2 4 16,7 2-10-16,2-1-3 0,3 0-8 0,3-2-7 15,1 2-8-15,-1 0-2 0,7-1 1 16,-1-2-9-16,-7 3-8 0,1-1-1 16,-4-2 1-16,3 3-9 0,-5 0-3 15,-2 0 5-15,-7 1-6 0,1 1-3 0,-2 1 2 16,-3 1 4-16,-3-1-6 0,-4-2-7 16,2 2-2-16,-4 2-8 0,-3 0-6 15,0 0-18-15,-5 0-15 0,1 0-12 0,-5 1-14 16,-4 1-10-16,0 0-12 0,0 0-225 15,0 0 106-15,-19-4 71 0</inkml:trace>
  <inkml:trace contextRef="#ctx0" brushRef="#br0" timeOffset="25595.0519">27131 11603 16 0,'38'8'88'16,"0"-2"-2"-16,1-3-2 0,-2 1-6 16,3 0-4-16,3 0-1 0,1-3 1 15,-2 3-8-15,1-2-8 0,-1 0-4 0,-8-2-14 16,2 2 8-16,-7 0-3 0,3-2-10 16,-4 2 2-16,-7-2-1 0,1 0-2 15,-4 2 4-15,0-2-8 0,-6 0-1 16,1 0 3-16,-3 0-6 0,-1 0-9 0,-9 0-9 15,13-2-12-15,-13 2-17 0,0 0-12 16,8-2-29-16,-8 2-32 0,0 0-244 0,0 0 115 16,0 0 76-16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36:50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11277 5420 42 0,'-4'-3'142'0,"4"3"-2"0,0 0 1 15,0 0 2-15,0 0 3 0,0 0 0 0,38 12-9 16,-13-6-11-16,15 3-9 0,17 1-5 15,37 3-2-15,10-2-6 0,35 3-8 0,3-4-7 16,9-3-5-16,1 1-2 0,3-1-1 16,-3-1-4-16,-2-2-5 0,-4 0-3 15,-8-1-3-15,-27 1-6 0,-2 2-2 16,-4-4-5-16,-4-1-1 0,-8 4-1 0,-3-4-5 16,-16 0-3-16,-12 2-3 0,-3-3-5 15,-11 0-4-15,-3 2-3 0,-9-2-2 0,-2 1-3 16,-4-1-3-16,-7 0-2 0,1 3-3 15,-6-3-2-15,-3 0-11 0,-2 0-15 16,-5 2-16-16,-8-2-23 0,0 0-19 0,0 0-19 16,0 0-15-16,-32 3-20 0,10 0-17 15,-8-2-16-15,-7 1-13 0,-9 1-22 16,-11-2-415-16,-9 3 207 0,-27-1 136 16</inkml:trace>
  <inkml:trace contextRef="#ctx0" brushRef="#br0" timeOffset="292.4088">11536 5786 7 0,'-22'6'125'15,"16"-1"-6"-15,8 1-4 0,10-3-10 0,12 0 2 16,16-2-5-16,23-1 5 0,35 1 0 16,16-3-9-16,32-1-6 0,7-3-1 0,3 3 0 15,5-2 0-15,2 2-3 0,-2 0 3 16,-4-2 1-16,-7 2-3 0,-8 0-3 15,-28 1-4-15,-1-1-3 0,-10 0-5 16,-2 2-5-16,-5-1-5 0,-22 1-7 0,-10-2-6 16,-7 2-2-16,-11-1-8 0,-3-1-3 15,-7 2-5-15,-5-1-3 0,-3 2-5 0,-5-2-10 16,-2-2-18-16,-1 4-19 0,-6-2-22 16,1 0-32-16,-5-1-29 0,1 1-22 15,-4-2-26-15,-5-4-36 0,-2 2-420 16,0-1 207-16,-5-2 136 0</inkml:trace>
  <inkml:trace contextRef="#ctx0" brushRef="#br0" timeOffset="22273.7486">14905 8301 60 0,'0'0'59'0,"4"-2"-2"0,-4 2-1 15,0 0-4-15,0 0-3 0,2-6-5 16,-2 6-1-16,0 0-3 0,0 0-3 16,2-6-2-16,-2 6-4 0,0 0-1 0,0 0-7 15,0 0 1-15,0 0-4 0,0 0 3 16,4-5-5-16,-4 5 3 0,0 0 0 15,0 0-4-15,0 0 0 0,0 0-3 16,0 0-3-16,5-3 4 0,-5 3-7 0,0 0 0 16,0 0 1-16,0 0-2 0,0 0-12 15,0 0-1-15,7-4-3 0,-7 4-7 0,0 0-8 16,0 0-8-16,0 0-9 0,6-1-6 16,-6 1-12-16,0 0-149 0,0 0 71 15,0 0 46-15</inkml:trace>
  <inkml:trace contextRef="#ctx0" brushRef="#br0" timeOffset="26211.4915">16272 8919 19 0,'0'0'34'15,"0"0"-4"-15,0 0-4 0,-2-4-3 16,2 4 0-16,0 0-5 0,0 0-1 0,0 0-1 16,0 0-2-16,0 0 0 0,0 0 1 15,-2-5 2-15,2 5-2 0,0 0-3 16,0 0-1-16,2-6-3 0,-2 6-1 15,2-5 4-15,-2 5-2 0,5-5-3 0,-5 5-1 16,0 0-1-16,4-6 0 0,-2 3-2 16,-2 3-2-16,0 0-4 0,4-6-2 15,-4 6 2-15,2-4-1 0,-2 4-1 0,0 0 3 16,5-6 0-16,-5 6 2 0,2-3 5 16,-2 3-2-16,0 0 1 0,0 0 5 15,2-6 3-15,-2 6 5 0,0 0 5 0,0 0 4 16,0 0-1-16,0 0 5 0,0 0 2 15,0 0 0-15,0 0 5 0,0 0 2 16,0 0 0-16,0 0 4 0,0 0 6 0,0 0 3 16,-2 19 1-16,6-16 7 0,-2 2 2 15,5-1 1-15,1-1-4 0,4 3 1 16,2-2 6-16,4 2-4 0,8-1-1 16,3-1-4-16,9 3 6 0,7 1-8 0,5-2 1 15,6 1-4-15,5 1 0 0,20 2-5 16,-10-5-1-16,-9 1-3 0,1 1 2 0,-1 2-2 15,-1-2-5-15,-2-2 5 0,-1 5 0 16,-3-2-2-16,-3-1-4 0,-7 1 4 16,-3-1-4-16,-1 0-1 0,-5-1-2 15,-7 0-5-15,-1 0-5 0,-5 0 1 0,0 0-4 16,-1-2-6-16,-8-2 1 0,3 2 0 16,-4-2-5-16,-2-1-1 0,-1 1-5 0,-4 1-11 15,0-2-12-15,-4 3-19 0,-2-4-14 16,0 0-17-16,-4 8-13 0,4-8-18 15,-8 4-5-15,0-1-14 0,-1-1-9 0,-1 1-7 16,-3-3-9-16,0 1-324 0,-1-1 159 16,-6 1 105-16</inkml:trace>
  <inkml:trace contextRef="#ctx0" brushRef="#br0" timeOffset="26510.1944">16799 9081 26 0,'0'0'105'0,"28"6"0"15,-9-6-8-15,5 1 1 0,3 4-10 16,5-4 1-16,4 1-4 0,4 2-9 16,3 0 1-16,-1-1 0 0,0 0-3 0,3 0-7 15,-4 2-1-15,-1-4-2 0,1 4-3 16,-7-3-1-16,-2 0-3 0,-1 1-7 15,-3-2 1-15,-4-1-5 0,-4 2-6 0,0-2-7 16,-4 3-1-16,-1-3 1 0,0 1-5 16,-4-1-7-16,-1 0-9 0,0 0-16 0,0 2-15 15,-10-2-32-15,12 0-20 0,-12 0-36 16,8-2-34-16,-8 2-310 0,0 0 153 16,0 0 102-16</inkml:trace>
  <inkml:trace contextRef="#ctx0" brushRef="#br0" timeOffset="28128.4766">15240 9755 23 0,'4'4'21'0,"-4"-4"-4"15,0 0-5-15,0 0-10 0,4 4-6 16,-4-4-21-16,0 0 9 0,2 4 5 0</inkml:trace>
  <inkml:trace contextRef="#ctx0" brushRef="#br0" timeOffset="32177.3556">12905 10211 6 0,'-10'7'52'0,"2"-1"-2"15,2-1-3-15,-2 1-2 0,-2 0-5 16,1 2 2-16,-2-1-5 0,1 3 2 16,-3-1-4-16,-4 4-1 0,0 0 4 15,1 1-1-15,-2 0 0 0,-1 0 0 0,0-1 3 16,2 0-1-16,-1 0-3 0,0-2 4 16,4 1-5-16,-1-1-1 0,2-1 3 0,0 1 6 15,1-3-2-15,1 1 6 0,2-3-1 16,3 2 0-16,2-2 1 0,4-1 3 15,0-5 3-15,8 8-15 0,3-7 6 16,4-1 2-16,6 0-3 0,7-4-1 0,6 1-1 16,10-3-1-16,11-6 3 0,24-2-11 15,7-2-1-15,5-3 1 0,4 2-2 0,3-4 4 16,-1 4-5-16,-2 1 6 0,-1-1-1 16,-5 4 3-16,-8 0 3 0,-14 6 0 15,-15-4-6-15,-7 5-3 0,-5 4-4 16,-8-4-1-16,-3 1-4 0,-1 2-3 0,-2-1-4 15,-8 2 3-15,2-2-1 0,-4 3-4 16,-3-1-1-16,-1 2 1 0,0-2-4 0,-4 2-3 16,-2-2-3-16,-6 2-9 0,0 0-11 15,0 0-5-15,0 0-20 0,0 0-2 16,0 0-15-16,-34 7 5 0,22-4-23 0,-9 0-14 16,-1 1-9-16,-4-1-3 0,0 3-5 15,-7-1-2-15,-7 2-3 0,0-1 1 16,-5 1 0-16,-7 3-234 0,-3-2 118 0,0 4 77 15</inkml:trace>
  <inkml:trace contextRef="#ctx0" brushRef="#br0" timeOffset="32492.6271">13182 10412 444 0,'-63'16'-5'16,"7"-5"12"-16,8-1 10 0,7-1 4 0,-1-1 2 15,5 0 6-15,5-3 1 0,4 0 13 16,5-1 6-16,5 1 15 0,8-4 5 16,4 1 11-16,6-2 10 0,0 0-1 0,0 0-2 15,44-12-4-15,-7 3-4 0,13-3-4 16,27-6 1-16,7 1-3 0,5-6-5 15,4 2-2-15,-2 0-1 0,4-2-3 0,-2 4-1 16,-2 2 3-16,-2 1 0 0,-4 2-2 16,-4 0-2-16,-16 7-8 0,-13-1-1 0,-7 2-2 15,-5 2-4-15,-6-2-1 0,-4 3-5 16,-1 1-3-16,-3-4-2 0,-4 2-5 16,-2 2-2-16,-3 1-4 0,0 1-2 15,-2-3 0-15,-3 2-2 0,2-1-8 0,-4 0 1 16,0 0-5-16,-1 2-7 0,-9 0-5 15,13-2-10-15,-7 2-14 0,-6 0-10 16,0 0-16-16,11-2-16 0,-11 2-17 0,0 0-18 16,6 4-17-16,-6-4-9 0,4 4-11 15,-4-4-13-15,0 0-407 0,0 0 192 16,0 6 126-16</inkml:trace>
  <inkml:trace contextRef="#ctx0" brushRef="#br0" timeOffset="38227.9561">12729 11454 35 0,'0'0'73'0,"0"0"-3"0,0 0 3 16,0 0-6-16,0 0 2 0,0 0-2 0,0 0-2 15,0 0-5-15,0 0 1 0,0 0-10 16,-8-1 0-16,8 1-1 0,0 0-2 15,0 0-6-15,21-8 5 0,-13 4-6 16,5 0-4-16,4-1 0 0,6-3 8 0,5 1-1 16,8-3 6-16,10-5 4 0,7 1 2 15,23-5 0-15,3-1-8 0,6-1 4 16,-1 3-2-16,5-1-4 0,-3 4-2 0,3 0-4 16,1 1-3-16,-1 1 0 0,-7 1 1 15,-12 5 0-15,-11 1-3 0,-3 3-6 0,-10-1-1 16,-4 1 1-16,-6 0-1 0,-4-1-2 15,-2 2 0-15,-8 0-7 0,4 2 4 16,-5-2 0-16,-4 1 0 0,0-2 2 0,-3 3-2 16,0 0-2-16,-2-1 2 0,-1 1-2 15,-3 0-4-15,-8 0-1 0,15 0-1 16,-8 1-3-16,-7-1-2 0,10-1-4 0,-10 1-3 16,0 0-4-16,10 1-5 0,-10-1-5 15,0 0-8-15,0 0-5 0,0 0-1 16,10 3-11-16,-10-3-5 0,0 0-7 0,0 0-1 15,0 0-5-15,0 0-11 0,6 1-4 16,-6-1-8-16,0 0-11 0,0 0-9 16,0 0-14-16,0 0-13 0,-28 4-324 0,20-2 153 15,-5 0 100-15</inkml:trace>
  <inkml:trace contextRef="#ctx0" brushRef="#br0" timeOffset="38890.224">12667 11605 110 0,'28'-9'109'0,"0"2"-9"16,-1 1-9-16,1-5 10 0,-5 7-12 15,2-5 2-15,3 1 1 0,1 3-2 16,-1-2-8-16,0-1-4 0,1 2-3 0,-1 0-6 16,-1 1-4-16,1-1-8 0,-2-1-4 15,-2 4 4-15,-2-1-12 0,-3 1 2 16,-2-1-6-16,2 0 0 0,-5 2-8 0,0-1 0 15,-2 0-2-15,-1 1-4 0,-1 1 3 16,-1-1-1-16,-1 0-2 0,1 2-5 0,-9 0 2 16,12-4-4-16,-6 2 0 0,-6 2-3 15,12 0-2-15,-6-2-1 0,-6 2-1 16,8-2-4-16,-8 2-1 0,6-1 0 16,-6 1-2-16,0 0 0 0,9-3 3 0,-9 3-2 15,0 0-2-15,0 0 0 0,11 0-1 16,-11 0 2-16,0 0 2 0,0 0-4 15,0 0 2-15,8-3-5 0,-8 3-1 0,0 0 2 16,0 0 0-16,0 0 0 0,0 0-2 16,0 0 0-16,0 0 3 0,0 0 1 15,6-3-2-15,-6 3 0 0,0 0-2 0,0 0 1 16,0 0-3-16,0 0 3 0,0 0-1 16,0 0-3-16,0 0 2 0,0 0-2 15,0 0 0-15,0 0 0 0,0 0 0 0,0 0 1 16,0 0-4-16,0 0-2 0,0 0 0 15,0 0-3-15,0 0-1 0,0 0-5 0,0 0-2 16,0 0-5-16,0 0-2 0,0 0-8 16,0 0-9-16,0 0-1 0,0 0-15 15,0 0-5-15,0 0-11 0,0 0-8 16,0 0-13-16,0 0-12 0,0 0-12 0,0 0-279 16,0 0 136-16,0 0 89 0</inkml:trace>
  <inkml:trace contextRef="#ctx0" brushRef="#br0" timeOffset="45749.5928">15993 13087 31 0,'-11'0'152'0,"11"0"1"16,-15 0-11-16,7 2-7 0,8-2-7 0,-12 0-1 16,12 0-5-16,-12 0-2 0,12 0-7 15,-8 0-5-15,8 0-6 0,-8 2-6 16,8-2-3-16,0 0-7 0,0 0-6 0,0 0-6 16,-10 0-4-16,10 0-1 0,0 0 4 15,0 0 9-15,0 0 4 0,20 9 0 16,0-5-3-16,7-2 1 0,9 0-4 0,10 2-8 15,16-2-2-15,29 2-5 0,7-3-3 16,3 3-3-16,14-2-2 0,22 4-6 16,3-4-2-16,-22-1-6 0,-2 2-3 15,3-1-3-15,-4-1-3 0,-6-1 3 16,-5 0-7-16,-6 0-5 0,-25 0-5 0,-11-1-1 16,-13 1-3-16,-3 0-2 0,-3-2-1 0,-9 2-1 15,-3 0-2-15,-7 0-2 0,-2-3 0 16,0 3 2-16,-3 0-4 0,-4 0-7 15,0 0-12-15,-3 3-15 0,1-3-15 16,-2 0-19-16,-3 0-17 0,0 2-29 16,-8-2-10-16,13 1-26 0,-8 3-10 0,1-2-16 15,-2 2-12-15,-4-4-13 0,2 5-15 0,-2-5-448 16,-10 10 223-16,-1-9 148 0</inkml:trace>
  <inkml:trace contextRef="#ctx0" brushRef="#br0" timeOffset="46102.3946">16289 13419 24 0,'0'0'138'0,"44"-8"3"0,-16 5 1 0,6-2-7 16,9 2-11-16,12-1-5 0,3 2-5 0,7-2-10 15,28 0-1-15,2 1-5 0,4-2-3 16,-1 4-4-16,-1-4-7 0,0 4-1 16,-4-1-8-16,0-1-4 0,-16 2-6 15,-12 0-7-15,-1-2 2 0,-5 1-7 0,-8 1 0 16,-3 1-1-16,-5-3-6 0,-3 1 0 16,-4 2-8-16,-6-1 1 0,-5 1-6 15,-1-2-6-15,-4 2-2 0,0-3-4 0,-4 3-6 16,-1 0-9-16,-4-1-8 0,2 1-23 15,-3 0-14-15,1 0-15 0,-2 0-20 16,-9 0-28-16,16 0-12 0,-16 0-13 0,13 0-15 16,-6 0-13-16,-7 0-370 0,8-2 178 15,-8 2 118-15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38:22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9804 9454 7 0,'-15'6'82'15,"0"-3"-10"-15,3 2-1 0,-1 1-4 16,0-1 0-16,-1 1-2 0,-2 2-2 16,2 0-1-16,-5 3-4 0,-1 1 2 0,-2-2 1 15,0 0 4-15,-1 1 0 0,-1 1 0 16,2-3 2-16,0 2 7 0,1-3 3 0,4 0 0 16,0-1-10-16,5-1 2 0,3-4-6 15,2 0 3-15,7-2 0 0,0 0 3 16,0 0 3-16,20-19 1 0,-1 5-2 15,11-2 5-15,8-5-7 0,21-10 0 16,0 0-3-16,11-3-5 0,-1 2-1 0,4-1-8 16,-1 1-6-16,-1 1-2 0,2 4-6 0,-1-1-5 15,-5 6-1-15,-1-1-5 0,-13 5 3 16,-9 3-8-16,-10 5 0 0,-7 1-2 16,-1 2-4-16,-3-1-2 0,-8 4-7 15,0 0-12-15,-7 0-11 0,-6 4-15 0,-2 0-9 16,0 0-7-16,-18 10-6 0,0-2-8 15,-7 1-1-15,-5 6-5 0,-12 6-6 16,-15 12 1-16,-9-1 0 0,-1 5-2 0,-4-2 7 16,0 4 10-16,-3-1 8 0,3 0 14 15,4 0 14-15,5-4 17 0,5-1 8 16,13-11 11-16,12-1 1 0,7-5 3 0,5-5 2 16,6 1 5-16,4-4 3 0,3-2 5 15,5 0 4-15,2-1 4 0,0-5 1 16,17-3 10-16,-5 0-4 0,14-3 3 0,6-6-3 15,3 1-3-15,13-6-1 0,15-8-4 16,2 0-1-16,1-1-3 0,-1-1-6 0,-1 2-1 16,-11 6-2-16,-6 1 1 15,-3 5-1-15,-6 4-1 0,-4 0-2 0,-7 1-2 16,-1 3-2-16,-5-1 1 0,-4 4-4 16,-2 0-8-16,-5 2-14 0,2 0-17 15,-12 0-18-15,8 5-15 0,-6 0-24 0,-2-2-22 16,0 3-21-16,-4 0-26 0,2 1-18 15,-2-1-30-15,-1 0-420 0,-2 4 210 0,-3 1 137 16</inkml:trace>
  <inkml:trace contextRef="#ctx0" brushRef="#br0" timeOffset="1270.5148">8221 15065 61 0,'0'0'130'0,"0"0"10"15,14 0-7-15,-14 0-1 0,19-6-3 0,-3-1-8 16,0-2-10-16,6 0-7 0,0-4-9 16,11-4-10-16,-3-1-8 0,7-6-6 0,5-3-8 15,14-7-3-15,1-1-5 0,-2 2-3 16,-9 4-7-16,9-3-4 0,-8 3-5 16,-7 6-1-16,0 2-3 0,-4-1-4 15,-2 7-6-15,-4 2-3 0,-7 0 2 0,-3 1-3 16,0 3-3-16,-5 2 3 0,-2 1-6 15,-3 0-1-15,-3 3-10 0,-3 3-5 0,-4 0-8 16,0 0-3-16,0 0-6 0,-25 15-8 16,5-7-5-16,-2 5-6 0,-10 4-3 15,-7 2-8-15,-3 2-2 0,0 1-1 0,-15 11 3 16,-5-2 1-16,5 5-5 0,0-3 6 16,0 2 5-16,-3 1 1 0,3 4 5 15,-1-4 5-15,2-2 9 0,3 5-1 16,9-9 8-16,7-3 12 0,4-1 5 0,5-5 7 15,5-5 5-15,4-1-3 0,2-2-3 16,8-1 7-16,3-6-5 0,6-3-1 0,0-3 11 16,0 0 1-16,24-3 7 0,-6-12-2 15,6 2 6-15,5-2 1 0,11-4 4 16,16-15-1-16,3 0-4 0,0 2 1 0,1-3-6 16,-11 7 2-16,-9 3 0 0,2 2-1 15,-5 2 0-15,-5 6-6 0,-4-4 5 16,-1 3-2-16,-5 5 0 0,-1 1 0 0,-6 0 1 15,0-1 1-15,-1 4-2 0,-1 2-4 16,-2-2 2-16,-3 3 3 0,0 0-5 16,3-1 2-16,-4 0-1 0,-1 3-5 0,0-3 1 15,1 5-3-15,-7 0-2 16,10 0 0-16,-10 0-1 0,6 7-1 0,-6-7-3 16,7 5 1-16,-5 0-5 0,0-3-2 0,-2-2-5 15,3 6-5-15,-1 1-13 0,-2-7-4 16,0 0-12-16,2 4-11 0,0-1-18 15,-2-3-8-15,2 5-7 0,-2-5-10 16,0 0-6-16,0 0-17 0,0 0-352 0,-11-23 159 16,11 14 105-16</inkml:trace>
  <inkml:trace contextRef="#ctx0" brushRef="#br0" timeOffset="11615.2335">27717 10649 18 0,'-8'0'54'0,"8"0"-11"0,-13 0-22 16,13 0-27-16,-10 0-39 0,10 0 16 15,-11-2 9-15</inkml:trace>
  <inkml:trace contextRef="#ctx0" brushRef="#br0" timeOffset="31861.9641">21413 15791 46 0,'-27'17'153'0,"4"-7"-4"16,2 1-7-16,3 0-4 0,0-5-1 15,5-4 7-15,3 4-2 0,-1-4-12 16,2 3-2-16,3-5-4 0,2 1-1 0,4-1-3 16,0 0-3-16,6-14-3 0,5 2-8 15,8-1-8-15,10-5-11 0,12-8-7 16,21-6-7-16,7-5-8 0,3 1-7 0,7-2-4 16,18-7-6-16,0 4-4 0,2-4-4 15,-4 2-4-15,-14 10-4 0,0 0-4 16,-1 2-1-16,-5 3-3 0,-10 3-4 15,-11 8-2-15,-9 4-2 0,-7 2-3 0,-4-1-1 16,-8 5-5-16,-1-2-6 0,-3 3-8 16,-4 3-6-16,-3-2-13 0,-2 3-8 0,-5 2-5 15,-3-4-15-15,-5 4-11 0,0 0-12 16,0 0-6-16,0 0-14 0,-30 13-4 16,11-8-6-16,-5 2-4 0,-3 0-8 15,-1-1 0-15,-8 4-4 0,-4 1 8 0,2-4-4 16,-11 6 3-16,-2 1 4 0,-3-4 8 15,-19 8 6-15,0 3 11 0,-4 0 13 0,1 2 14 16,-3 2 10-16,4-5 12 0,-2 5 12 16,1-2 10-16,3 1 9 0,2 0 18 15,3-1 14-15,15-5-1 0,9 0 9 16,8-4 3-16,5-1 7 0,9-1 1 16,10-4 7-16,5 1 11 0,7-6 5 0,0-3 5 15,21 6 7-15,3-6 2 0,12-8 2 16,19-2-6-16,28-5-4 0,8-5-10 15,18-10-4-15,6 2-4 0,-2-2-7 0,-2-1-1 16,-22 3-11-16,0 2 1 0,-4 5-7 16,-5-1-2-16,1 8 2 0,-8-2 1 0,-9 6-7 15,-9 3-4-15,-4-1-2 0,-9 2-8 16,-4 0-9-16,-6 5-5 0,-5-3-11 0,-1-2-9 16,-7 5-13-16,-2-5-13 0,-4 2-17 15,-3 0-15-15,-4-3-23 0,-4-1-14 16,-2 0-24-16,-2-8-350 0,-4 1 167 15,0-7 111-15</inkml:trace>
  <inkml:trace contextRef="#ctx0" brushRef="#br0" timeOffset="32695.7173">21149 12996 14 0,'-25'6'72'0,"8"0"-1"0,2-5 6 15,5 4 1-15,1-4-1 0,5 0-1 16,4-1-9-16,0 0 6 0,0 0 5 0,0 0 3 16,40-2 0-16,-13-3 0 0,14 2-4 15,11-6-6-15,12 3-1 0,29-1-2 16,7 0-4-16,3 1 0 0,3-1-8 0,-2 1-5 16,0 1-4-16,-7 2-1 0,-8-1-5 15,-15 2-4-15,-14 2-4 0,-12-3-5 16,-3 3-4-16,-9 0 0 0,-5 0 0 0,-1 0-10 15,-6 3-5-15,-6-3-7 0,-3 2-10 16,-4 2-8-16,-5-2-14 0,-6-2-13 0,-2 4-2 16,2-4-10-16,-22 3-10 0,4-1-6 15,-12 1-4-15,-2-3-2 0,-13 2-7 16,-3 1-2-16,-15-1-2 0,-3-1 1 16,-23 5 5-16,-2 0 5 0,0 1 4 0,2 4 8 15,-2 1 5-15,0 2 14 0,0 1 10 16,2 3 11-16,0 0 10 0,2 0 8 0,9 3 16 15,9-2 4-15,11-4 9 0,15-2 8 16,10-3 1-16,5-1 2 0,10-2 3 16,4 2 7-16,12-4 0 0,8 1-6 15,14-1 7-15,10 0 0 0,12-2 3 0,9 0-7 16,14-2 0-16,30 1 2 0,8 0-3 16,2-2 5-16,3 0 3 0,0 2-5 15,-2 0 5-15,-2-1-3 0,-3 2-2 0,-8-2 0 16,-2 3-2-16,-18 0-2 0,-15-2-2 15,-9 0-9-15,-2 0-2 0,-11-2 0 16,-2 2-6-16,-4-1-2 0,-7-1-4 0,0 0-5 16,-2 0-10-16,-2 0-15 0,0 3-13 15,-4-3-19-15,-2 0-14 0,-1 0-15 16,-1 0-18-16,-1 0-23 0,-2-3-274 16,2 2 133-16,-4-1 89 0</inkml:trace>
  <inkml:trace contextRef="#ctx0" brushRef="#br0" timeOffset="52286.3179">13998 5620 45 0,'0'0'49'0,"-14"2"-4"0,14-2 0 16,-10 0-4-16,10 0-1 0,-9 1 2 16,9-1-3-16,0 0 2 0,-8 2 1 15,8-2-6-15,0 0 6 0,-2 4-6 0,2-4 0 16,0 0 0-16,0 0-2 0,2 7 0 16,-2-7-3-16,0 0-1 0,4 6 1 0,-2-1-6 15,-2-5 2-15,0 0-2 0,5 5-2 16,-5-5-2-16,2 4 1 0,-2-4 1 15,0 0-4-15,0 0-1 0,4 4 10 16,-4-4-16-16,0 0 3 0,0 0-2 0,4 3 8 16,-4-3-10-16,0 0 1 0,0 0-2 15,0 0-4-15,0 0-1 0,2 4 5 16,-2-4-4-16,0 0 2 0,0 0-2 0,0 0-3 16,0 0 6-16,0 0-5 0,0 0 6 15,0 0-9-15,0 0-1 0,0 0 9 16,0 0-11-16,0 0 2 0,0 0-1 0,0 0-2 15,0 0 2-15,2 6 2 0,-2-6-2 16,0 0-2-16,0 0 7 0,0 0-2 0,0 0-4 16,0 0 1-16,0 0 0 0,0 0-2 15,0 0-1-15,0 0 3 0,0 0 0 16,0 0 1-16,0 0-1 0,0 0 7 16,0 0-4-16,0 0-3 0,0 0 2 0,0 0-6 15,0 0 8-15,0 0 1 0,0 0-4 16,0 0 0-16,0 0 9 0,0 0-6 15,0 0 10-15,0 0-7 0,0 0 1 0,0 0-10 16,0 0 0-16,2 4 0 0,-2-4 1 16,0 0 2-16,0 0 0 0,0 0-4 15,4 4 4-15,-4-4 6 0,6 1 11 0,-6-1-8 16,10 0 2-16,-10 0 4 0,14-1 0 16,-6-3 3-16,8 0 6 0,0-6-7 15,7 1 2-15,5-6 8 0,2-2-3 0,6-7-4 16,-1-1-3-16,2-5-2 0,9-14 3 15,1-3-4-15,-5-2-2 0,0-1-1 16,-1-4-2-16,-7-1 4 0,0 2 3 0,-11 5-5 16,-4 10-3-16,-2 0 9 0,-7 6 0 15,0 1-4-15,-4 5 5 0,-2 1-4 16,-2 4 0-16,-2 0-2 0,-4 2-3 0,0 2-4 16,-6-1 5-16,2 5 0 0,-2 0-6 15,-3 2 4-15,0 0-3 0,2 0 2 16,-1 2-2-16,-3 1-3 0,2 3 1 0,1-4 2 15,1 6-2-15,2-2-3 0,1 0 3 16,0 2 1-16,1-1-1 0,1-1 0 16,0 4 3-16,-1-2 0 0,1 0 3 0,1 0-9 15,5 3 0-15,-8-4 2 0,8 4 1 16,-6-4 0-16,6 4-8 0,-6-2 8 0,6 2 0 16,-4-4-2-16,4 4 3 0,0 0 3 15,-7-4 4-15,7 4 4 0,0 0-1 16,-5-3 2-16,5 3-2 0,0 0 3 15,0 0-3-15,-6-2-3 0,6 2-2 0,0 0 1 16,0 0-5-16,0 0-1 0,-6 17 14 16,2-1 5-16,2 8 2 0,-7 13-2 15,3 2 1-15,-3 17-4 0,-4 24 0 0,3 5 1 16,-2 5 1-16,2 1-3 0,2 1 2 16,0 0-1-16,2-2-8 0,-3 1 5 15,1-4-3-15,1-4-1 0,1 1-2 0,-3-5 2 16,3-12 0-16,2-15-2 0,-2 2-3 15,0-6-1-15,1-8-1 0,0-4 0 16,1-8-2-16,0-3 5 0,0-2 11 0,0-6 1 16,0-6-4-16,-2-5 2 0,-3-4-4 15,9-2-2-15,-13-13 17 0,5-1-2 16,-1-7-3-16,3-3-4 0,0-5-2 0,-3-5 0 16,2-1-2-16,3-1-2 0,2 0-3 15,0 4-1-15,4-1 1 0,0 5-4 16,0-2 3-16,5 4-5 0,-3 4-1 0,1 2 0 15,1 5-2-15,0 4-1 0,3 1-2 16,1 9 1-16,3 2-2 0,0 5 1 0,3 5 2 16,2 7-2-16,2 3 0 0,2 1 0 15,1 4 0-15,3-1-1 0,-1 5-1 16,0-4 1-16,0-3 0 0,1 2-6 16,2-4-1-16,1-4-5 0,1 0-2 0,2-6 3 15,-5-1-1-15,1-4 0 0,-4-6 3 16,4-3 1-16,2-5-1 0,-5 0 4 0,5-6-3 15,0-5 1-15,-5-2 2 0,-1-1 1 16,-2-3 0-16,0 1 1 0,-5-1 5 16,-2 6 0-16,-2-1-2 0,-3 3 3 15,0 2 4-15,-4 1-4 0,4 5 3 0,-4 1-4 16,0 0 1-16,-4 7 0 0,-2 1-2 16,0 0 4-16,6 13-3 0,-6-4 0 15,2 3 2-15,-2 0-1 0,5 3-2 0,-3-1-1 16,4 4 0-16,-1 0 1 0,3-2 2 15,1 0-4-15,-1-1 4 0,0-2-3 0,3 1-1 16,-2-3 1-16,1-2 0 0,0 1 2 16,-1-4 3-16,0-2 5 0,1-7-3 15,-10 3-1-15,19-7 3 0,-11-3 0 16,4-1 0-16,-6-3-1 16,0 1 3-16,-2-2-2 0,-2 0-1 0,0-3 1 15,-6 2-2-15,0-1 0 0,-2-1 0 0,-7 0-3 0,0 4 1 16,-2-1 0-16,-1 3-4 0,-2-1-5 15,0 3-14-15,2 1-15 0,0 1-17 16,3 0-26-16,0 3-24 0,5-1-23 16,-1 2-25-16,1 1-24 0,4 0-488 0,4 3 224 15,0 0 149-15</inkml:trace>
  <inkml:trace contextRef="#ctx0" brushRef="#br0" timeOffset="53215.5318">15830 5809 117 0,'-2'-9'153'0,"2"9"-12"0,-4-8-7 15,2 5-11-15,-2-1-7 0,-1 0-12 0,-2 2-7 16,3-2-7-16,-2 1-4 0,0-2-14 16,-1 4 1-16,1-2-3 0,0 0-1 15,-5 3-6-15,2-1-10 0,-3 2-1 16,0 3-5-16,-6 2-4 0,-1 3-2 0,-2 4-1 16,-2 5-1-16,-3 1-2 0,1 5-1 15,0-2-5-15,4 0-1 0,-1 3-3 16,6-2-5-16,0 2-2 0,6-3-1 0,2 0-7 15,3-1-8-15,5-2-16 0,0 0-16 16,5-2 7-16,3-2-16 0,2-2-18 16,6 1-7-16,2-3-20 0,4-3-6 0,1 0-9 15,3-3-12-15,0-3-6 0,6-1-3 16,3-2 2-16,3-2 11 0,2-5 10 16,0 0 15-16,-2-1 20 0,0-1 19 0,-2-1 22 15,-2-1 18-15,-4-1 18 0,-5 2 6 16,-1-1 22-16,-6 0 3 0,-1 5 9 15,-4-2 6-15,-4-1 7 0,-1 2 3 0,-6 2 1 16,-4-1-1-16,-4 1 0 0,-1 2 3 16,-5 1-9-16,-1 3-1 0,-2 0-6 15,1 3-6-15,-6 1-9 0,3 1-1 0,2 0-6 16,0 1-4-16,1-1-4 0,4 4-1 16,-2-4-10-16,4 3 4 0,2-2-2 15,2-2-4-15,2 2 2 0,2 0-5 0,2 0-5 16,2-3-1-16,0 1-1 0,2 0-1 15,0 0-4-15,4-2-1 0,-2 2-2 0,2-3-1 16,1 1-4-16,-1 2 3 0,1-2-4 16,0 2-2-16,-1 0 10 0,-2 1-10 15,4-1 1-15,-2 4-6 0,0 0 4 16,1 1-6-16,-2-1 1 0,1 1-4 0,3 0 2 16,-1 2 2-16,2-3 2 0,-2-2-1 15,2 2 5-15,4-4-2 0,-2 0 6 0,6-2 3 16,-1-4 8-16,3-2 2 0,0-2 13 15,8-6 12-15,1-2-3 0,-5-1 1 16,7-9 3-16,1 0 1 0,-2-3-1 0,-3-5 0 16,11-13-4-16,-12 1-2 0,-2 5 2 15,3-16-1-15,-1-2 0 0,-7 8 1 16,-6 6 3-16,0 3 2 0,-5 8-1 0,0 3-2 16,-6 6-1-16,0 2-4 0,0 3-5 15,-4 4 0-15,0 6-2 0,-4 7 0 16,2 1 0-16,-16 16 3 0,0 5-3 0,-2 7-3 15,-5 5 0-15,-1 8-1 0,-6 16-1 16,3 0-3-16,2 2 1 0,4-6-2 0,3-5-3 16,2-1 0-16,3 2-8 0,0-4-10 15,5 1-17-15,4-8-13 0,1-3-22 16,3-2-14-16,7 2-10 0,3-5-34 16,3-3-27-16,6-3-33 0,3-5-491 0,5-4 229 15,5-5 150-15</inkml:trace>
  <inkml:trace contextRef="#ctx0" brushRef="#br0" timeOffset="54922.1315">17388 6572 52 0,'0'0'111'0,"-13"0"-10"0,13 0-23 15,-10-4-12-15,4 2-17 0,2-1-10 0,4 3-9 16,-8-6-3-16,6 0-7 0,0 0-2 16,0 0 2-16,0-1-4 0,2 1 0 0,0-2-2 15,2 1-1-15,-2-1-1 0,2 1-1 16,0-1 0-16,2-1 2 0,-2 1 9 15,2-2-5-15,0 2 8 0,0-4 4 0,0 2-1 16,0-4-2-16,0 0 8 0,2-4-2 16,-1 1-1-16,3-6 9 0,-1 0 1 15,1 1 0-15,3-9 1 0,-1-2 8 16,3 0-2-16,2-10 2 0,1 0 4 0,2 1 7 16,-4 2 7-16,5 0 5 0,-6 4 4 15,2 5-5-15,-3 0 1 0,-2 7 3 0,0 4-4 16,-2 1-6-16,-2 2-4 0,-1 3-9 15,1 2-4-15,-4 5-3 0,2 2-7 16,-4 5-1-16,0 0-4 0,0 0 1 0,0 27-10 16,-4-8 0-16,0 4 0 0,-2 0-5 15,-1 5 0-15,-1 3-5 0,2 3 0 16,-6 0-1-16,4 2-1 0,0-3-3 0,0-1 0 16,1-5-1-16,1 0-2 0,-1-1 1 15,1-5-2-15,0 2-1 0,-1-5 1 0,5-2-2 16,-2-2 1-16,2-1 0 0,-2-1 2 15,2-3 8-15,0 1 5 0,0-4 8 16,2-3-3-16,0-3-2 0,0 0 0 0,0 0-5 16,0 0 1-16,10-27-2 0,-4 12-2 15,3-4-2-15,1-5-2 0,3-4 1 16,2 1-4-16,1-2 0 0,2 0 3 16,-1-1-7-16,2 3 2 0,-2 2-1 0,-1 1 1 15,4 2-2-15,-6 3-1 0,1 3-3 16,0 2 1-16,-2 3-2 0,-3 1 0 0,3 2 2 15,-2 5-2-15,1 3 0 0,-1 3 1 16,2 3-1-16,-3 6 1 0,1-1 2 16,-1 6-2-16,1 2-2 0,-2 0 2 0,-1 2 0 15,-2 1 1-15,2-2-1 0,-3-3 1 16,0-2-1-16,1-1-1 0,-2-1 1 16,0 0-1-16,0-3 0 0,0 0 4 0,-2-3 8 15,3-1 7-15,-1-2 3 0,-4-4 0 16,11-3-2-16,-5-3 2 0,1 2-4 15,3-8-2-15,0-1-2 0,4-4-1 0,0-2-2 16,1-1-3-16,2 1 0 0,-2 0 0 16,-3 0-1-16,6 4 0 0,-4 0-3 15,-2 4-1-15,2-1 0 0,-2 3-4 0,-1-1 0 16,1 4-2-16,-1 2 0 0,0 4-1 16,1 4 1-16,1 3 2 0,0 3 1 0,-3 2-2 15,1 1 0-15,-1 2 2 0,1 3-2 16,0-1 1-16,-1 1 1 0,-2 2 0 15,4-3-1-15,-4-2 0 0,2 0-2 0,-1-1 0 16,1-1-3-16,-1-1 3 0,2-2 1 16,1 1 1-16,-2-4 1 0,4-4-1 15,-2 1 4-15,3-4-2 0,0-1-2 0,0-5 2 16,1-1 0-16,4-7-1 0,-4 1-1 16,4-5 0-16,-2-4-1 0,4-1-1 0,-5-2 0 15,1 3 2-15,-4-2 3 0,-2 4 3 16,1 1 5-16,-3 1 1 0,-3 3 1 15,1 2-1-15,-1 1-1 0,-3 3-3 16,0-1 3-16,0 0 2 0,0 5-8 0,-2-1 2 16,0 2-3-16,-2 4 1 0,0 0-1 15,-6 17 1-15,2-5 0 0,-2 1-2 16,2 5 0-16,-1-1 0 0,1 0-1 0,0 2 0 16,2 0 0-16,2 1-2 0,-2-4-6 15,4 3-5-15,2-4-8 0,-2 0-6 0,2-3-5 16,5-1-5-16,-3-3-2 0,2-2-4 15,4-4 2-15,0-2 0 0,2-2 2 16,4-2 5-16,-1-4 0 0,3-1 2 0,0-3 4 16,-2-1 5-16,2 0 3 0,-1 2 2 15,-4 1 7-15,0-2 1 0,-3 4 4 16,1 1 5-16,-4 0 1 0,-1 1-1 0,-2 0 0 16,3 2-1-16,-5 2 2 0,-4 2-1 15,0 0 0-15,0 0 1 0,2 13 2 0,-6-2-1 16,-1 0-1-16,-1 3 2 0,-2 0-1 15,2 0-1-15,-1-1 2 0,0 0-1 16,1 1-6-16,2-1 8 0,0-4-2 0,0 1 2 16,0-3-1-16,2 0 2 0,0 2-2 15,-1-4 4-15,1 0 7 0,2 0 1 16,0-5-3-16,0 0 0 0,0 0-1 0,0 0-1 16,27-7-3-16,-13-1 0 0,0-1-2 15,1 2-2-15,0-2 0 0,4-3-5 16,1 3-1-16,-2-3 1 0,3 1-2 0,-2 3-1 15,-4 1 1-15,1-1-1 0,0 2-1 16,0 3-4-16,0-1 5 0,-4 2-3 0,1 2 4 16,-1 2-2-16,1 2 0 0,-4 2 5 15,1 1-4-15,0 1 1 0,0 1 2 16,-2 3-2-16,0-1 3 0,1 0-2 16,-1 1 1-16,0-3-1 0,-1 3 1 0,4-3-4 15,-3 1-4-15,-2-3 0 0,4-1-1 16,2 0-3-16,-2-2 4 0,3-4-2 15,4-3 6-15,0 1-1 0,1-4 2 0,0-3 1 16,5 0 0-16,-4-3 0 0,2 2 3 16,-1-4-1-16,-2 3-1 0,2-1 1 0,-2 1-1 15,-3 1 2-15,-2 2-1 0,2 1 0 16,-5-1 4-16,-2 3-1 0,-1 1-2 0,2 2 1 16,-3 0 1-16,-6 2 1 0,8 6-3 15,-4-3 2-15,-4 3 2 0,3 2-3 16,-1-1 1-16,0 1-3 0,2 2 1 15,0-1-2-15,1 1 2 0,1 1-2 0,0-1-12 16,1-1-15-16,3-2-23 0,0-1-26 16,4 0-26-16,-2-2-23 0,1-4-12 15,4-3-15-15,0 2-409 0,-3-5 193 0,6-6 126 16</inkml:trace>
  <inkml:trace contextRef="#ctx0" brushRef="#br0" timeOffset="55184.8481">19847 5692 8 0,'-8'-4'113'16,"0"2"2"-16,-1-2 1 0,0 4-12 15,1-1 5-15,8 1 2 0,-12 1-10 16,12-1-7-16,-11 2-2 0,6 2-4 16,3 0-3-16,2-4 0 0,-4 6-3 0,4-6-7 15,0 5-3-15,0-5-5 0,0 0-11 16,8 6-1-16,-8-6-4 0,7 0-6 0,-7 0-3 15,0 0-7-15,9 2-3 0,-9-2-5 16,0 0-6-16,0 0-9 0,0 0-11 16,0 0-13-16,0 0-20 0,0 0-16 15,0 0-24-15,0 0-19 0,-16 7-24 0,4-7-29 16,-1 2-326-16,1-2 160 0,-3 0 106 16</inkml:trace>
  <inkml:trace contextRef="#ctx0" brushRef="#br0" timeOffset="55430.3316">18529 5473 205 0,'-13'-4'231'15,"13"4"1"-15,-6-6-2 0,4 3-5 16,2 3-20-16,0-10-15 0,2 2-18 0,2 2-22 15,2-2-15-15,1 0-14 0,3-2-15 16,1 3-14-16,2-5-21 0,-3 5-24 0,2-4-30 16,2 5-41-16,-2-1-41 0,5 4-45 15,-2 0-33-15,4 3-36 0,-2 3-470 16,2 0 220-16,-4 3 146 0</inkml:trace>
  <inkml:trace contextRef="#ctx0" brushRef="#br0" timeOffset="56493.2622">19877 5905 129 0,'0'0'151'16,"15"2"-7"-16,-9 0-14 0,0 0-3 0,1 4-8 15,0 1-9-15,-1 5-6 0,0 3-6 16,-2 0-1-16,-2 3-9 0,0-2-7 15,-2 4-5-15,0 1-7 0,-2-1-6 16,2 1-7-16,-2-1-7 0,2-1-2 0,-2-2-4 16,2-2-5-16,-2-4-2 0,2 3-4 15,0-6 10-15,0 3 11 0,2-4 2 0,-2-1-2 16,0-6-4-16,6 0-8 0,-6 0-2 16,11-10-2-16,0 2-1 0,-1-3-3 15,1-3-5-15,1 0-3 0,4-1-2 0,0-2-2 16,-1 1-2-16,0-1-3 0,2 4-1 15,-3-2 0-15,0 3-1 0,-2 3-5 16,0 1 2-16,2 2-5 0,-4 1-1 0,3 5 0 16,-1 2-1-16,1 4 0 0,-2 1 1 15,-3 2-1-15,0 4-2 0,-1 3 1 16,0-1-8-16,-3 2-8 0,0 2-4 0,-2-4 2 16,0 1 2-16,-2-4 2 0,4 2 2 15,-4-3 0-15,2 0-1 0,-2-3 6 16,2-2 1-16,-2 0 7 0,3-1 5 15,-3-5 0-15,0 0 7 0,0 0 1 0,8-14-1 16,-2 4-2-16,-1 0 0 0,3-5-1 16,1 0-2-16,1-2 0 0,6-2-1 0,-2-2-6 15,3 2 2-15,0 2-2 0,0-1 0 16,3 1 1-16,-2 4-2 0,0 1-2 0,2 1-3 16,-5 8 0-16,3-3-6 0,-2 6 4 15,0 1 0-15,0 4 0 0,-4 4 1 16,1 2 0-16,-1 1 0 0,-1 6-2 15,-2 1 2-15,-1-3 0 0,-4 1-5 0,2 1-5 16,0-3-1-16,2 2-5 0,-4-2-3 16,2-1-8-16,2-3-11 0,-2 3-3 0,5-6-9 15,4 3-3-15,4-5 1 0,5 0-1 16,3-4 8-16,2 1 8 0,4-6 5 16,7 1 9-16,-3-4 4 0,3-5 17 15,-1 3-3-15,-3-4 6 0,0 0 10 0,-4-3 11 16,-3 4 4-16,-1-5 9 0,-7 5 5 15,-2 0 1-15,-4 1 0 0,-3 1-2 16,4 1-5-16,-8 2 0 0,-2 0-3 0,-2 5-2 16,-4 1-2-16,0 0-2 0,0 0-3 15,-23 13-2-15,10-4 0 0,-4 3-2 16,-1 3 0-16,0-2 1 0,4 1-3 0,-2 1-2 16,4-3-1-16,4 1-2 0,3-1 0 15,-3-2 0-15,6-1-2 0,2-1 1 16,4-2-2-16,5 0 1 0,-1-4-2 0,2 2-2 15,4-4 0-15,0 0 1 0,3 0-3 16,-2 0 2-16,0 0-1 0,-1 0 0 0,-1 0-2 16,2 2-1-16,-3-1 3 0,2 3 0 15,-2 2-1-15,-1 0 0 0,1 2 1 16,-1 1 1-16,0 1-2 0,-1 1 0 16,-2 0-1-16,2 3-7 0,-2-3-9 0,0 2-16 15,0-3-24-15,-1 1-17 0,-1 0-21 16,1 0-22-16,-1-3-23 0,-2-2-24 15,0 2-471-15,1-4 216 0,-3 1 143 0</inkml:trace>
  <inkml:trace contextRef="#ctx0" brushRef="#br0" timeOffset="56889.2542">18078 6611 2115 0,'-68'18'-48'0,"7"-5"-37"16,12 4-37-16,1-3 21 0,5 1 39 15,11-1 24-15,5-5 32 0,6 2 28 0,2-1 30 16,8 0 27-16,7-3 14 0,8 1 4 16,11-1 1-16,14 1-6 0,27-1-9 0,33 0-1 15,12 4-10-15,39-2-2 0,15-2 1 16,7-1-1-16,1 0 6 0,1-2-3 15,-6 2 1-15,-9 0-2 0,-6 0-4 16,-31-3 4-16,-8 3-8 0,-9-1-3 0,-6 1-8 16,-19 0-4-16,-15-2-1 0,-6 0-5 15,-7-3-4-15,-2 1 2 0,-8 0-9 0,-3 2-4 16,-5-2-1-16,-3 0-6 0,-1 0-7 16,-2-1-7-16,-5-1-16 0,-2 3-17 15,-1-3-21-15,-10 0-22 0,6-4-24 0,-6 4-23 16,0 0-29-16,-16-12-19 0,2 9-14 15,-4-3-2-15,-6 0-11 0,-9-2-10 16,-7 0 1-16,-14-1-473 0,-5 0 229 0,-28-3 151 16</inkml:trace>
  <inkml:trace contextRef="#ctx0" brushRef="#br0" timeOffset="57167.6518">18597 6785 403 0,'-87'6'-14'16,"-2"1"14"-16,-2 4 13 0,0-1 9 15,2 2 8-15,3 4 14 0,3-3 2 0,6 2 5 16,16-2 6-16,15-4 7 0,8 1 4 15,8-2 5-15,6-1 7 0,9 1 3 16,7 0 5-16,8-3 6 0,8 1-1 16,10-2 3-16,13 0 0 0,16 0 3 0,10-2-3 15,11 1-1-15,27-1-1 0,5 2-4 16,1-2-4-16,3 0-2 0,0 1-2 0,-1 2-1 16,-6 0 3-16,-4 1-7 0,-6 2-3 15,-16-2-5-15,-13-2-2 0,-3 2-7 16,-10 0-7-16,-1 3-4 0,-4-5 1 0,-3 2-12 15,-1 3-3-15,-8-3-5 0,-3-2-8 16,0 0-22-16,-6 1-22 0,-2-2-40 0,-2 1-36 16,2-2-53-16,-4-1-48 0,-5-2-641 15,-2-3 285-15,-6-7 189 16</inkml:trace>
  <inkml:trace contextRef="#ctx0" brushRef="#br0" timeOffset="138115.2979">12394 7490 27 0,'-2'-5'101'15,"2"5"-7"-15,0 0-2 0,2-6-15 16,-2 6-1-16,0 0-12 0,0 0-13 0,0-5-3 16,0 5-12-16,0 0-13 0,0 0-8 15,0 0-14-15,0 0-10 0,0 0-8 16,0 0-15-16,18 16-18 0,-8-6-153 0,7 7 69 15,9 8 45-15</inkml:trace>
  <inkml:trace contextRef="#ctx0" brushRef="#br0" timeOffset="141395.5751">22498 10276 10 0,'-13'-5'20'0,"0"0"-1"0,-2-1-5 15,3 0 1-15,-4-1-4 0,4 1 0 0,-3 0 0 16,3-1 1-16,-3-1 3 0,2 2 2 0,-1 0 3 15,0-1 3-15,0 1 2 0,1 1 4 16,0-1 1-16,3 2 6 0,1-2-2 16,1 3 3-16,0-1 3 0,-2 2 0 15,4 0 1-15,0-2 0 0,6 4 1 0,-10-3 2 16,4 0-5-16,6 3 5 0,-9-3 1 16,4 0 2-16,5 3 3 0,0 0-2 15,0 0 8-15,0 0 2 0,-2-4 5 0,2 4 5 16,13-6 4-16,-2 1 6 0,3-1 5 15,6 1 0-15,3 2 1 0,5-3 22 16,4 1-1-16,1 2-4 0,7-1-13 0,0-2 2 16,3 2-1-16,-3 2 3 0,2 1-5 15,-8 1-5-15,3 0-5 0,-6 0-6 16,1 0-8-16,-7 0-3 0,-2 0-10 0,1 0-6 16,-5 0-5-16,-3 0-3 0,0 1-7 15,-4-1-9-15,-2 0-2 0,-3 2-4 16,-2 2-4-16,-5-4-9 0,-7 10-6 15,-6-5-5-15,-1 4-9 0,-10-1-6 0,-5 4-5 16,-7 0 1-16,-7 3 5 0,-3-4 2 16,-1 3 5-16,-1-1 1 0,7-4 3 15,-1 3 2-15,2-3 4 0,2 1 2 0,3 0 0 16,9-3 3-16,0-1 2 16,0 2-2-16,7-3 1 0,5 0 1 0,-2-1 0 0,8 2 0 15,2-1 1-15,4-3 4 0,2-2 1 16,6 8 5-16,4-5 1 0,4-2-2 15,6 1 1-15,4 1 2 0,7-3-1 0,3 0 2 16,2 0-2-16,7 0 1 0,-1-3 0 16,1 1-3-16,-3 1 3 0,-4 1 1 0,-3-3-2 15,1 1 0 1,-4 2 1-16,-3-1 0 0,-5-1-3 0,-2-1 0 0,0 3 1 16,-3-1 0-16,-5 1-5 0,2-1 1 15,-4 1 1-15,0 0-6 0,-2-3 4 0,-8 3 0 16,18-2-1-16,-18 2 0 0,10-1-2 15,-10 1 3-15,9-3-2 0,-9 3-2 16,8 0-2-16,-8 0-1 0,0 0 0 0,11 0-5 16,-11 0-2-16,0 0 1 0,11 0-2 15,-11 0-3-15,0 0 0 0,0 0-1 16,0 0-3-16,12-2 2 0,-12 2 0 0,0 0-5 16,0 0 4-16,6-1-3 0,-6 1-5 15,0 0 2-15,6-3-6 0,-6 3-5 16,0 0-6-16,0 0-10 0,0 0-14 0,8-3-14 15,-8 3-20-15,4-5-21 0,-4 5-15 16,6-7-20-16,-2 1-22 0,2-1-453 0,1 1 213 16,3 1 141-16</inkml:trace>
  <inkml:trace contextRef="#ctx0" brushRef="#br0" timeOffset="147710.6813">8951 13251 12 0,'0'0'13'0,"-11"-2"2"15,11 2-1-15,-8-2-2 0,8 2 1 16,-12-2-6-16,12 2-1 0,-12-2-2 0,12 2 2 16,-10-2 1-16,4 2 1 0,6 0-1 15,-9-4 1-15,9 4 4 0,0 0 0 16,-13-1 1-16,13 1 0 0,-4-2 4 15,4 2 10-15,0 0 0 0,0 0 4 0,-6-4 2 16,6 4-5-16,0 0 4 0,0 0-3 16,0 0 5-16,23 6-1 0,-12-2 1 15,3 1-7-15,2 3 2 0,4 1 3 16,6 3-2-16,3 3 2 0,5 2 4 0,9 4 2 16,1 2 1-16,20 7-5 0,-3 4 9 15,4-1-12-15,-1-1 2 0,2 3-4 16,4-3-2-16,-1 5 1 0,1-4-8 0,5 2 1 15,-4 3 3-15,3-2-3 0,1-2 2 16,0 3-2-16,4-3-4 0,4 0-1 16,16 8-3-16,5-4-5 0,-5 2 7 0,-14-8-6 15,-4 3 0-15,-2-1 2 0,0 3-4 16,-1-3 11-16,-3 1-10 0,-4 2 1 16,-1-1-4-16,1 1-2 0,-4 1 2 0,-1 0 3 15,-1 0-6-15,-2 0-1 0,3 0 1 16,5-4 1-16,-4 0-3 0,1 3 15 15,1-4-14-15,2 0-4 0,-2-2 3 0,3 1-4 16,1 1 6-16,-2-2-6 0,1-2 3 16,-5 2 2-16,2-1 3 0,-4-5-5 15,-3 2-3-15,-10-2 7 0,-7-6-7 16,-3-1-1-16,3 1 9 0,-5 3-9 0,2-7 0 16,-1 4 3-16,-5-7 1 0,-3 3 0 15,-1 0 0-15,2-2 5 0,0-3-8 0,-3 1 3 16,1 3-3-16,-2-4 4 0,-5 1-2 15,1-4 2-15,-3 0-3 0,0-1-3 16,-6 3 5-16,0-5 2 0,0 5 6 16,-3-3-14-16,2 1 3 0,-2-4-8 0,1 8 5 15,0-7 3-15,-2 2-1 0,-1-3 6 16,0 4-3-16,0-2-2 0,-4-2 4 16,3 3-13-16,0-2 9 0,-3-1-2 0,-2-1 5 15,3 2-11-15,-3 0 4 0,0-1-5 16,0-3-2-16,0 5 3 0,0-4-1 15,-6-1-4-15,8 4-1 0,-4 0 1 0,-4-4-3 16,6 0-4-16,-6 0 5 0,0 0-5 16,9 2 4-16,-9-2 1 0,0 0-1 0,0 0-1 15,0 0-5-15,0 0-5 0,9-10-7 16,-9 10-5-16,-3-6-2 0,3 6-4 16,-4-11-5-16,0 6 0 0,1 1-142 15,-3-7 67-15,2 5 44 0</inkml:trace>
  <inkml:trace contextRef="#ctx0" brushRef="#br0" timeOffset="148095.2331">13101 14968 32 0,'41'18'43'0,"-5"0"0"0,-6-1 2 0,-5-2-5 16,-2 1-1-16,-4 0-3 0,-1-1 1 15,-6 1 1-15,-4 1-3 0,-6 0-7 16,-2 2 2-16,-6 4-5 0,-6 1-2 16,-8 4 0-16,-7 3-4 0,-7 0 1 0,-14 9-4 15,-8-4-1-15,-3 1-1 0,0-5-2 0,-3-1-1 16,1-5-1-16,10-5-2 0,5-4-6 16,1-5-13-16,5-3-24 0,4-1-24 15,2-6-125-15,3 1 63 0,1-3 41 16</inkml:trace>
  <inkml:trace contextRef="#ctx0" brushRef="#br0" timeOffset="153202.3474">27747 10418 60 0,'-6'-2'95'0,"6"2"-15"0,-11-5-3 16,2 1-8-16,1 0-6 0,0-2-3 15,-5-4-1-15,-2 1 1 0,-2 0-3 0,-1-3-3 16,-4 4 1-16,1-7-2 0,-3 5-5 16,2-1-4-16,-2 2 1 0,0-1-8 0,-1 0 0 15,-1 2-3-15,4 1-1 0,-2 0-5 16,5 1 2-16,0 0 4 0,4 3 9 15,1-3 6-15,2 2-1 0,4-1 1 16,4 1-5-16,4 4-2 0,2-6-3 0,8 2-2 16,4 2-4-16,7-2 0 0,4 3-3 15,7-3-7-15,1 0 0 0,8-2-2 16,1 1 0-16,3 0-4 0,-3 0 3 0,0-1-2 16,1 1-3-16,-1-1-2 0,-4 0 1 15,1 0-4-15,-1 0 1 0,-7 3-2 16,-1-1-1-16,-2 1-2 0,-6-2 2 0,-2 2-1 15,1 0-1-15,-5 2-1 0,0 0-2 16,-4-2 0-16,1 1 0 0,-4 1-3 16,-1-2-3-16,-4 1-6 0,-4 2-4 15,0 0-4-15,0 0-5 0,0 0-2 0,0 0-13 16,-38 6 3-16,19-4-7 0,-4 3-4 16,-5 1 4-16,-1 2 1 0,-7-1-3 0,-3 5 1 15,1 0 6-15,-6 1 1 0,3-2 2 16,5 2 6-16,3 1 3 0,1-3 0 15,2 3 6-15,9-3 0 0,2-1 1 0,2 3 10 16,7-4 8-16,2 1 3 0,3-1 0 16,5 1 2-16,5 0-1 0,3-1 0 15,2 2 5-15,7-3-4 0,2 0 2 16,4 1 7-16,1-1-1 0,-1 0-6 0,3-1 1 16,-4 1 1-16,0-2 0 0,1-1-5 15,-4-1 6-15,0 2-1 0,-3-3-2 16,-2 1 0-16,-2 0 2 0,0-2-3 0,-2 0-3 15,0 2 4-15,-1-2-3 0,-1 0-2 16,-1-1-2-16,-1 2 6 0,-6-3-12 0,9 1 4 16,-9-1 5-16,8 4-15 0,-8-4-11 15,4 2-7-15,-4-2-8 0,0 0-13 16,0 0-6-16,0 0-13 0,0 0-18 16,10-6-16-16,-10 6-241 0,-2-7 117 0,2 1 78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39:53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12588 8588 26 0,'0'0'82'0,"0"0"-10"0,0 0 1 16,8 1-5-16,-8-1 0 0,0 0-8 16,0 0 0-16,6 2 1 0,-6-2-2 15,0 0 0-15,8 2 3 0,-1 0-8 0,-7-2-2 16,8 2 2-16,-8-2-7 0,13 2 8 15,-6-2-7-15,1 2-3 0,-8-2-4 16,16 0-5-16,-6 2 1 0,-2-2-4 0,2 0-1 16,1 0 0-16,2 0 3 0,-1 0-5 15,3 0 0-15,3 0 0 0,-2-2 0 16,3 2-7-16,0-2-3 0,4 0 3 0,1 2-4 16,4-4 7-16,-1 2-3 0,3-1-1 15,4-2 1-15,-3 2 1 0,9-3-1 16,-2 2-5-16,5-1 1 0,-1 3 5 0,2 0 0 15,5 2 3-15,4 2 2 0,7 0 2 16,1 1-3-16,-2 3 7 0,5 2-1 16,16 1 3-16,-13 1-2 0,-5-1 3 15,-3-1-3-15,-2 3 0 0,-2-2-5 0,-1 3 0 16,-4 0-5-16,-3-3 2 0,-7 2-4 0,-4 0 2 16,-3-3 2-16,-5 1-4 0,-2 0-3 15,-3-2 0-15,-1 1-3 0,-4-2-4 16,-3 0 2-16,0-1-5 0,-2 1 0 15,-1 2 0-15,-4-5-4 0,4 3-4 0,-6 0-6 16,-2 0-7-16,0-1-8 0,-2-1-10 16,0 0-31-16,-2-4-20 0,0 0-22 15,0 0-36-15,0 0-50 0,-20-11-441 0,10 1 214 16,-2-1 141-16</inkml:trace>
  <inkml:trace contextRef="#ctx0" brushRef="#br0" timeOffset="9841.7693">7539 15268 70 0,'17'0'99'15,"0"3"-1"-15,1-3-4 0,4 0-3 0,-1 0-3 16,3-3-4-16,6 3-8 0,-4-3-3 15,4 0-10-15,3 2-1 0,-2-2-6 16,1 0-7-16,0 3-2 0,-1-6-8 0,1 5-2 16,2 1 1-16,-2-5-2 0,-1 2-6 15,-1 3-5-15,-2-4-1 0,1 2 0 16,-6 2-3-16,0 0 0 0,-1-4-4 0,-1 4-6 16,-4-1 2-16,0-1-6 0,-2 2 3 15,-2 0-6-15,-1-4-1 0,-2 4 0 0,0 4 3 16,-10-4-17-16,8 0-16 0,-8 0-11 15,0 0-14-15,0 0-12 0,0 0-17 16,0 0-21-16,-32 0-253 0,17 0 120 16,-4 2 80-16</inkml:trace>
  <inkml:trace contextRef="#ctx0" brushRef="#br0" timeOffset="10228.1905">7310 15526 85 0,'47'-10'86'0,"-3"2"1"0,-3 2-8 0,-1-1-6 16,0 3-9-16,5-1 0 0,-1 1-6 15,3 1 2-15,1 0 0 0,1 1 3 16,-3 2-13-16,-1 0-2 0,-1 0 0 16,-8 0-9-16,-4 0-5 0,-3 0-2 0,-3 0-4 15,-2 0-3-15,-5 0 0 0,-1 0-4 16,2 0-4-16,-8 0-3 0,1 0 7 16,0 2-6-16,-3 1-2 0,-1 0 0 0,-3-1-1 15,2 1 0-15,-3 1 3 0,-1 2-7 16,1-1-3-16,-3 1-3 0,0-2 0 15,0 0-11-15,0 2-8 0,-2-6-10 0,0 7-10 16,0-7-18-16,-2 8-14 0,2-8-14 16,-9 0-251-16,9 0 114 0,-13 0 74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40:12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6917 9755 84 0,'0'0'116'16,"0"0"-8"-16,0 0-8 0,0 0 2 0,0 0-1 16,-2 4-2-16,2-4-3 0,0 0 3 15,0 0-11-15,0 0 2 0,0 0-2 16,0 0-2-16,0 0-13 0,0 0-2 0,0 0 1 15,-3 4-9-15,3-4 1 0,0 0 0 16,0 0-3-16,0 0-8 0,0 0-1 16,0 0-2-16,0 0 1 0,0 0 0 15,0 0 1-15,11 2 3 0,-11-2-7 0,11 0 2 16,-11 0-6-16,17-2 0 0,-5 0-4 16,2 0-1-16,-2-2-5 0,4 0 0 15,6-1-4-15,3-1-4 0,7 0 3 0,8-3 5 16,11 2 0-16,8-4 1 0,24 3-1 15,1-3-3-15,3 2-2 0,0-1 1 0,2 3-1 16,0 1 1-16,-5 0-3 0,-9 3-2 16,-12-1 0-16,3 2-4 0,-3-2-2 15,-2 4 0-15,-1-2-2 0,-1 2-3 0,-8-2-1 16,-3 0-1-16,-1 2 1 0,-3-2 0 16,-1 2-3-16,-7-1 1 0,-2 1-1 15,-4 0-1-15,-1 0 3 0,-5-2-2 0,-2 2-1 16,0-2 3-16,-3 2-3 0,0-2-3 15,-2 2-2-15,-5 0 0 0,2 0-4 16,-2-2 0-16,-2 2-6 0,1 0-4 16,-11 0-7-16,17-2-9 0,-11 2-6 0,3 2-10 15,-9-2-11-15,10-2-12 0,-10 2-12 16,11 0-17-16,-11 0-11 0,0 0-15 0,11 0-15 16,-11 0-7-16,0 0-4 0,0 0-14 15,0 0-17-15,0 0-405 0,0 0 198 16,-20-11 131-16</inkml:trace>
  <inkml:trace contextRef="#ctx0" brushRef="#br0" timeOffset="433.8465">7276 9841 134 0,'6'2'144'0,"-6"-2"-1"0,20 0-5 0,-5 0-8 16,-2-2-6-16,8 0-5 0,5 0-2 15,0 0 0-15,6 0 1 0,9-3-4 0,-1-1-4 16,2 0-2-16,3 1-6 0,6-3-4 15,3 0-4-15,-1 0-4 0,5 1-3 16,-3-1-6-16,4 1-3 0,3-1-2 0,-3 2-4 16,1 2-2-16,2 0-6 0,-1-2-7 15,-2 3-4-15,-1 1-4 0,-7-1-4 16,-5 3-1-16,-1 0-3 0,-7-3-6 16,-2 6 0-16,-5-3-9 0,1 2 2 0,-4-2-4 15,-7 1-8-15,1-1-2 0,-2 2-12 16,-3 1-5-16,0 0-9 0,0 0-11 0,-4-3-11 15,0 1-19-15,-3 1-16 0,0-1-21 16,-1 2-24-16,2-2-26 0,-3 1-20 16,-1-2-25-16,-7 0-534 0,12 4 244 15,-3-4 162-15</inkml:trace>
  <inkml:trace contextRef="#ctx0" brushRef="#br0" timeOffset="7013.459">4731 11647 46 0,'0'0'65'16,"0"0"-1"-16,-8 2-2 0,8-2-1 16,0 0-9-16,0 0 0 0,0 0-2 0,0 0-4 15,0 0 2-15,0 0-7 0,0 0-4 16,-4 4-1-16,4-4-1 0,0 0 6 16,0 0-3-16,0 0 3 0,0 0-3 0,0 0-3 15,0 0 3-15,0 0-1 0,0 0-4 16,0 0 1-16,0 0 2 0,0 0-4 15,0 0 1-15,0 0 1 0,0 0-3 0,0 0 0 16,0 0 4-16,0 0-5 0,0 0-3 16,0 0-1-16,0 0-3 0,0 0-2 15,0 0-3-15,0 0 1 0,0 0-3 0,0 0 3 16,0 0-1-16,0 0 0 0,0 0 2 16,0 0 1-16,0 0-3 0,0 0 0 0,0 0 3 15,0 0 1-15,0 0-1 0,0 0 4 16,0 0-4-16,0 0 1 0,0 0 0 15,0 0-3-15,0 0-1 0,22-8 2 16,-14 8 0-16,3 2 2 0,0-2 0 0,10 2 6 16,6 0 6-16,7-2 3 0,17 3 6 15,12 1 3-15,30 4 0 0,11-1 0 16,6 3 4-16,26 0-8 0,5 1-7 0,8-1-3 16,1-2-4-16,-2 3 0 0,-4 0-4 15,-6 1 1-15,-5-1 1 0,-27-3-2 16,-3 1 1-16,-3 1-2 0,-3-3-3 0,-6-1-2 15,-18-2 0-15,-12-3-3 0,-13 3-1 16,-1-2-1-16,-3-2-1 0,-10 2-1 0,0 0 0 16,-5 0 0-16,-3-2-2 0,-2 4 1 15,-3-4-2-15,-1 2 2 0,2 0-4 16,-3-1-1-16,-2 2-9 0,0-2-9 16,0 3-16-16,-2-2-15 0,-1 0-23 0,-1 2-18 15,4-2-29-15,-2 0-21 0,0-1-25 16,0-2-36-16,-5 1-428 0,2-4 212 0,-2-2 140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1T09:53:28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3291 1446 85 0,'-2'-12'124'0,"0"2"-2"16,0-1-3-16,0 0-1 0,-3 1 1 16,3-1-7-16,-2-3-2 0,0 4-3 15,1-1-6-15,1 3-1 0,-2-3-6 16,0 4-10-16,2 0-5 0,0-1-9 0,-1 2-5 15,-1 1-4-15,2-1-10 0,0 1-7 16,2 5-3-16,0 0-4 0,0 0-5 16,-14 12 3-16,9 4-3 0,0 11-5 0,-1 6-2 15,2 17 1-15,-2 9 7 0,0 23 3 16,-1 7-2-16,1 6 4 0,1 7 1 16,1 21-2-16,2-17 0 0,0 23 2 0,-2-2-4 15,2 1-1-15,2 0 1 0,-7-3-1 16,3 1 3-16,0-3-2 0,-4-4 3 15,3-16 5-15,-4 19 1 0,3-25-4 16,-2 4 6-16,2 0 1 0,-5 0-1 0,2-4-3 16,1-2-3-16,0-3-1 0,-3-5-5 15,3-3-4-15,-1-6 0 0,3-15-5 0,-1-12-3 16,1-1-1-16,0-10-3 0,2 0-2 16,0-4 5-16,2-8-5 0,-4-3-5 15,4-1-9-15,0-5-6 0,2 0-10 16,-2-4-6-16,0-4-22 0,0-3-38 0,0-4-40 15,2-4-42-15,0 0-50 0,0 0-652 16,-12-25 293-16,7 6 194 0</inkml:trace>
  <inkml:trace contextRef="#ctx0" brushRef="#br0" timeOffset="1051.3369">3422 1448 18 0,'-8'-4'49'0,"2"2"-3"0,-4 0-2 0,2-2-9 16,-2 2-1-16,-1 1-2 0,3-4-2 16,-5 4-3-16,2-3 1 0,-1 2-3 15,-4-2 0-15,2 0 4 0,0 0-1 16,-4 1-5-16,3-1 7 0,-1 0-1 0,-2 0 2 16,4 0-4-16,-1 1 8 0,0-1 0 15,3 0 3-15,1 0-5 0,3 0 0 0,-1 2 2 16,0 0-7-16,3 1-3 0,0-3-4 15,6 4 4-15,0 0-8 0,0 0 0 16,10-8 0-16,10 6 1 0,7-2-5 0,13 0 2 16,13-2-1-16,9 0 6 0,29-2 7 15,6-2 4-15,4-2 0 0,33 1 4 16,5 0 30-16,6-2 0 0,3 3-1 16,-1-3-2-16,8 3-3 0,-3 0-6 15,1 1 4-15,-7 2-4 0,0-3-5 0,-2 4 0 16,4 2-3-16,-4-1-9 0,3-1 3 15,-4 2-3-15,-5 0-2 0,-26 2 1 0,-4-1 2 16,-5 1-6-16,-4 0 3 0,-9-2-4 16,-14 2 2-16,-14 0 0 0,-1 2-9 15,-10-1 4-15,-3-2 0 0,-1 1-2 0,-5 2-7 16,-6-1 2-16,-4 1-3 0,0 0-1 16,-9 0-1-16,1 0 2 0,-4-1-6 15,-2-2 1-15,-1 3 4 0,-5 0-1 16,3 0-3-16,-4 0 0 0,1 0 0 0,-1 0 0 15,-2 0-5-15,-9 0 2 0,16 0 0 16,-7 0-4-16,-9 0 2 0,12 0 1 16,-5-2-4-16,-7 2-4 0,0 0 6 0,13 2-3 15,-13-2 0-15,6 3-4 0,-6-3 3 16,8 1 1-16,-4 2-5 0,3 1 5 16,-3 4 0-16,5 1 1 0,-3 5-3 0,2 5 3 15,-1 6 2-15,3 6-4 0,1 16 7 16,0 5 5-16,1 24 3 0,-2 7-3 15,2 1 4-15,-4 7 6 0,0 1 2 0,-1 1-1 16,1 4 4-16,1 0 5 0,-1 4 1 16,-1 1 1-16,1 19 4 0,-4-19-3 15,0 4 3-15,-2-1-3 0,0-2 6 0,-2-3-2 16,0 0 1-16,0-2 1 0,0 0-3 16,-4-3 1-16,2-1 1 0,0-3-7 15,-2-4-1-15,2-1-5 0,-4-3-5 0,1-2-1 16,-1-16-6-16,2-8 2 0,-1 1-2 15,1-5 1-15,-2-2-5 0,1-7 1 16,1-4 1-16,0-4-9 0,0-6-9 16,2-3-9-16,-2 0-17 0,0-6-23 0,0-5-40 15,-4 0-47-15,2-1-44 0,-2-5-60 16,-5-4-702-16,0-3 321 0,-1 0 212 0</inkml:trace>
  <inkml:trace contextRef="#ctx0" brushRef="#br0" timeOffset="2047.1461">3028 4632 71 0,'-12'-1'77'0,"2"1"-10"16,-2 0-1-16,0 0 0 0,1 0-3 0,1 0 0 15,-1 1-4-15,3-1-4 0,8 0-1 16,-15 0 0-16,9 3-6 0,6-3 5 15,-14 0-8-15,14 0 17 0,-8 0-26 16,8 0-1-16,0 0 2 0,0 0-5 0,0 0 3 16,0 0 9-16,0 0-1 0,0 0 4 15,34 0 3-15,-13-3 10 0,7 3 2 16,8-1 0-16,6-1 3 0,7 1 2 16,12-4 1-16,3 1 2 0,25 1-3 0,2-4-3 15,-2-1-5-15,4 2-4 0,0-3 3 16,8 2-1-16,-3 0-2 0,10-1-3 0,1 1 7 15,23-5-3-15,1 2-5 0,1-3 0 16,0 4-2-16,1-5 1 0,-2 1-5 16,-1 0-2-16,-1 1-1 0,0-1 2 15,2-3 0-15,1 1-2 0,-3 1 0 0,-3-3-4 16,-19 7-2-16,-8-2-1 0,1-1 1 16,-9 0 1-16,0-1-6 0,-8 3 2 15,0-1-7-15,-20 1 1 0,-10 3-4 0,-2 0-1 16,-8 1-1-16,-6 1-4 0,-5 2 0 15,-4-1-3-15,-3 1 1 0,-3 0 3 16,-5 2 3-16,0-2-2 0,-2 2 4 0,-2 2-8 16,-2-1 2-16,-1-2 2 0,-2 3 0 15,2-1 2-15,-4 1-7 0,2-2 3 16,-10 2-1-16,15 0-1 0,-8 0-6 16,-7 0-2-16,12 0-1 0,-5-2 1 0,-7 2-1 15,10 0-4-15,-10 0-3 0,6-2-1 16,-6 2-2-16,0 0 0 0,12 0 0 0,-12 0 1 15,0 0-1-15,0 0-4 0,8-2-2 16,-8 2 0-16,0 0-7 0,0 0-10 0,0 0-18 16,0 0-27-16,4-4-40 0,-4 4-36 15,0 0-41-15,-15-10-48 0,8 2-649 16,1 2 302-16,-8-5 198 0</inkml:trace>
  <inkml:trace contextRef="#ctx0" brushRef="#br0" timeOffset="5208.4742">3283 1812 83 0,'0'0'77'16,"0"0"-6"-16,0 0-9 0,0 0 1 0,-7-4-13 15,7 4-3-15,0 0 2 0,0 0-8 16,0 0 0-16,0 0-4 0,0 0-5 16,0 0 0-16,0 0-3 0,0 0-6 15,0 0 0-15,0 0-2 0,0 0 0 0,17-6-6 16,-9 2 1-16,8 0 0 0,0 1 2 16,1-3-5-16,7 0 1 0,0-2 2 0,0 3 4 15,4-3-3-15,-1 1-4 0,-1 0 3 16,1-2-6-16,1 4 4 0,-3-4 0 15,2 2-4-15,-1 1 3 0,-3-1 5 16,1 1-1-16,-6 0 4 0,0 0 0 0,-2 3 7 16,1-1 11-16,-4-2-2 0,-2 5 15 15,-1-1 0-15,0-2 1 0,0 2 5 16,-4 0-6-16,2 0 1 0,-8 2-9 16,12 0-3-16,-12 0-3 0,10 4-4 0,-4 2-5 15,-2 1-1-15,-2 4-4 0,2 3-1 16,0 1-1-16,-2 3-1 0,3-1-3 15,-1 1 0-15,-2 3-4 0,0 0 0 16,2 0-1-16,-2 0-3 0,1-1 0 0,1 0 0 16,-2 2-1-16,0-2-3 0,3-1 1 15,-3 0 0-15,0 1-3 0,0-5-6 0,0 0-17 16,-2-2-23-16,2 1-23 0,0-3-27 16,0-1-41-16,0-2-421 0,2 0 188 15,-2-4 124-15</inkml:trace>
  <inkml:trace contextRef="#ctx0" brushRef="#br0" timeOffset="6257.6691">4745 1527 11 0,'0'0'100'0,"0"0"-11"0,0 0 4 0,0 0-13 16,0 0-3-16,0 0-8 0,0 0-8 15,0 0-10-15,0 0-8 0,19-8-2 16,-10 3-4-16,-1 4-1 0,3-1-5 0,1-2 1 16,3 2-6-16,2-1-3 0,0 2-4 15,2 2-5-15,0-1 4 0,0 5-5 16,2-1 7-16,3 1-7 0,-1 3 2 15,-2 1-7-15,0 3 2 0,-1 1 5 0,-4 2-4 16,1 4-4-16,-4-2 0 0,0 4 2 16,-3-2-3-16,-4 3 0 0,-2 1-1 0,-1-4 3 15,-1 0 0-15,-2 0 3 0,-2-3 3 16,-1 0 3-16,3-1-3 0,-2-1-1 16,2-1 0-16,0-4 4 0,0 3-2 15,-2-3-2-15,4-1 2 0,-2-1 2 0,5 0-2 16,-1 1 1-16,5-2 0 0,-1-2 0 15,4 0 1-15,2-1-1 0,0 0-1 16,5-3 0-16,1 2-2 0,0-4 2 16,4 2-2-16,-1 0-3 0,-2-3 0 0,2 2 2 15,-1-1-2-15,1-1 2 0,-2 3-1 16,-2-1-7-16,1 0 3 0,-4-2-1 16,-1 3-1-16,0 0 5 0,-3-2-8 0,-1 2 7 15,-1 0-1-15,2-1 3 0,-4 1-9 16,-8 0 0-16,16-3-4 0,-9 3-9 15,-7 0-24-15,15 0-29 0,-11-2-45 0,-4 2-350 16,10-6 156-16,-5 0 103 0</inkml:trace>
  <inkml:trace contextRef="#ctx0" brushRef="#br0" timeOffset="6777.5284">6515 1467 35 0,'-5'13'97'0,"3"-7"-13"0,-2 2-2 15,0 0-6-15,2 3-3 0,-2-3-9 16,-1 4-2-16,3 1-1 0,-3 1-4 16,3-3-2-16,0 3-3 0,0-1 2 0,2-2-5 15,0 1-2-15,0 1-2 0,2-1 7 16,0 1-6-16,3-2-2 0,-1 2 0 0,5-1-2 16,1-2-5-16,1 1 2 0,1-3-5 15,6 1-5-15,-2-3-4 0,4 1-3 16,-4-2 4-16,5 1-5 0,1-5-7 15,-2 3 5-15,0-2-11 0,1-2-20 16,0 0-13-16,-2 0-25 0,-1 0-30 0,-2-2-18 16,-3 0-321-16,0 0 143 0,-3 1 94 15</inkml:trace>
  <inkml:trace contextRef="#ctx0" brushRef="#br0" timeOffset="7043.6734">6703 1600 67 0,'-2'-6'156'0,"2"6"-14"16,0 0-11-16,-2-6-9 0,2 6-12 16,0 0-10-16,0 0-5 0,0 0-4 15,2 25-4-15,0-10 0 0,-2 3 3 0,2 3-6 16,0 6-5-16,0 0-8 0,1 3-6 15,-1 2-3-15,0 0-8 0,0 1-5 16,0 4-8-16,0-3-3 0,-2-1-3 0,2 0-8 16,-2-1-14-16,2-3-23 0,-2-1-36 15,2 0-25-15,1-3-39 0,-3-6-455 16,0 2 193-16,2-5 126 0</inkml:trace>
  <inkml:trace contextRef="#ctx0" brushRef="#br0" timeOffset="10039.3934">3824 2815 35 0,'0'0'52'16,"0"0"-3"-16,0 0-5 0,0 0-7 16,0 0-2-16,0 0-4 0,-10 13-3 15,8-7 2-15,-2 4-5 0,0-2 2 0,-4 3-3 16,2 0 4-16,2 1-2 0,-2 1-4 16,0-2 4-16,1 2-3 0,1-1 0 15,0-1 0-15,2 0-6 0,0-2 1 0,0 1 0 16,2 1-3-16,2-2 1 0,0-1-1 15,4 1 4-15,5-1-5 0,-1-1-1 16,3 2 0-16,2-4 0 0,-1 1-1 0,6-1 0 16,-4-1 0-16,3 2-7 0,1-2 4 15,0 2-3-15,0-3 2 0,-1 3-2 16,-2-2 3-16,0 2-3 0,-1 1 9 16,0-1-5-16,-2 2 1 0,-1-1 3 0,-2 0 8 15,-1 4 0-15,-1-3 4 0,-3 3 7 16,-2-4-7-16,-2 5 0 0,0-3-1 0,-4 1 1 15,0-1-5-15,-2 0-6 0,-2 1-1 16,-3 1 1-16,1-1-16 0,-1-2-17 16,-2-3-23-16,1 1-33 0,2-2-277 15,-2-4 119-15,-2 0 79 0</inkml:trace>
  <inkml:trace contextRef="#ctx0" brushRef="#br0" timeOffset="10375.4617">3892 2865 16 0,'0'0'119'0,"0"0"-8"15,-4-4-21-15,4 4-6 0,0 0-8 16,0-6-5-16,0 6-13 0,11-6 0 15,-5 3-3-15,4-1-9 0,0-1-5 0,4 0-6 16,0-2-1-16,1 3-2 0,2-2-3 16,2-2 2-16,3 3-8 0,-2-1 1 15,4 1-6-15,-1-1-1 0,1 0 6 16,-6 0-8-16,4 3 0 0,-5-3 1 0,-1 2 1 16,0 2-3-16,-4-2-2 0,-2 2 3 15,2-1-5-15,-4 0 3 0,0 2 0 16,0 0-6-16,1 1-18 0,-1-3-29 0,-8 3-33 15,11 0-35-15,-11 0-235 0,15 3 117 16,-5-2 77-16</inkml:trace>
  <inkml:trace contextRef="#ctx0" brushRef="#br0" timeOffset="11060.138">6531 2357 14 0,'-4'9'65'0,"2"4"1"0,-2 2-6 16,0 4-6-16,-3 4 1 0,3 2-4 0,-2 3-6 15,2 3-1-15,0 0-4 0,1 5-5 16,1-4-3-16,2 2-3 0,2-1 1 15,1 2-6-15,1 1-1 0,0-8-3 16,4 4 4-16,3-1-10 0,-1-6-2 0,1-3 1 16,0-3 1-16,3 0-3 0,-1-1-2 15,2-3-1-15,0-5-2 0,-1-1 9 16,-1-2-7-16,2-1 2 0,-1-2-1 16,0-2 8-16,-4-2 11 0,3 0 19 0,-2-4-3 15,-3 0 11-15,0-1 4 0,1-1 6 16,-5 0-1-16,2 0-1 0,-4-1-4 0,0-1-7 15,-4 1-3-15,0 0-4 0,-2-2-1 16,-2 3-9-16,-3 3-3 0,-3 0-1 16,-1 3-5-16,-4 3-7 0,-2 0-7 15,0 3-16-15,-4 3-21 0,-3 1-25 0,3 2-28 16,-4 4-33-16,-1-2-372 0,-1 3 165 16,-1-2 108-16</inkml:trace>
  <inkml:trace contextRef="#ctx0" brushRef="#br0" timeOffset="11839.1201">4125 3827 16 0,'6'-8'90'0,"0"1"5"15,1-4 2-15,2 1-2 0,-5-2 0 16,2-1-3-16,-4 1-6 0,0 0 4 0,-2 2-19 15,0-2 9-15,-2 1-11 0,-4 1-3 16,0-1-9-16,-8 3-6 0,0 5-7 16,-3-1-5-16,-4 4-5 0,-2 5 0 15,-3-1-12-15,-2 3 12 0,3 3-9 0,-2 5-6 16,4-2 1-16,-1 1-1 0,5 2-3 16,4-2 1-16,0 3-1 0,5-2 0 0,4-1-3 15,2 1-4-15,1 1-2 0,6 1 3 16,1-2-2-16,2 0-1 0,4 1 1 15,3 1 1-15,2-3 1 0,0 4-3 16,1-2 0-16,2 0 1 0,1 1-1 0,0-3 1 16,-2 1-2-16,-1-1-7 0,2 1 7 15,-4-4 0-15,-1 1-5 0,-2 1 0 16,-3-2 6-16,1 3-5 0,-3-3 6 0,-4 1-1 16,0-1 1-16,-6 3-1 0,0-4 1 15,-5 2 1-15,-1-1 11 0,-1-3 6 16,-4 0 13-16,1-2 9 0,-2-2-2 0,4-3 4 15,-3-1 9-15,-2-4 0 0,4-1-5 16,-1-3-6-16,0-1-5 0,2-3-4 16,4-1-7-16,0-2-1 0,-1-2-4 15,4-2-2-15,3 1-4 0,2-3-1 0,5 3-4 16,-1-6-14-16,5 3-8 0,-1-1-19 16,2 1-19-16,6 2-25 0,0-5-30 0,3 2-36 15,5 1-37-15,-4 2-459 0,6 2 215 16,-5 3 141-16</inkml:trace>
  <inkml:trace contextRef="#ctx0" brushRef="#br0" timeOffset="12473.4934">5442 3629 34 0,'0'0'121'0,"0"-10"-15"0,4 7-5 16,0-1-15-16,2-2-1 0,2 2-15 15,4 2-7-15,-2-2-7 0,5 0-1 0,-3 3-5 16,1 1-7-16,2-2 0 0,-3 4-7 16,0-1-4-16,0 5-1 0,-2 0-3 15,-1 3-3-15,-3 1-3 0,-2 4-4 0,-4-1 1 16,-2 4-1-16,-2 2 2 0,-7 2-6 16,1-1 0-16,-4 1-1 0,-6 2-5 15,1 2 3-15,0-2 1 0,-2-2-4 0,1 0 6 16,4-5 10-16,1-3 1 0,2 0 6 15,1-3 1-15,3 1-5 0,1-3-2 16,-1-1 0-16,5 0-4 0,0 0-6 16,1-1 4-16,3-2-2 0,5 0-5 0,1 0 4 15,1 1-1-15,3-2-3 0,1 2-2 16,-1-1 2-16,3 0 0 0,2 5-1 0,-1-4 0 16,2 5-2-16,-4-1 0 0,3 1 3 15,-5-1-3-15,2 4 0 0,-2 1 1 16,-2 1 9-16,-4 0-2 0,-2 0-2 0,-2 3 4 15,-2-1 5-15,-4-1-1 0,-4 3 5 16,-5 4-1-16,-2-7 9 0,-4-1 1 16,-3 2 4-16,-3-1 2 0,2-5 5 0,-1-2-5 15,-1-1-4-15,1-4-3 0,-1 0-4 16,3-2-5-16,4-4-3 0,-4 0-8 16,5 0-15-16,0-4-24 0,0 2-30 0,4-1-25 15,2-1-32-15,3-1-24 0,2-1-29 16,3 0-422-16,3-3 199 0,4 1 131 15</inkml:trace>
  <inkml:trace contextRef="#ctx0" brushRef="#br0" timeOffset="12834.3429">6256 3567 197 0,'4'-1'209'0,"-4"1"-9"0,6-3-11 0,-6 3-18 16,0 0-14-16,0 0-14 0,0 0-11 16,14 4-10-16,-8 5-6 0,-4 0 4 0,4 8-3 15,1 6-2-15,1 0-6 0,-1 2-5 16,1 7-13-16,-1 1-8 0,1 0-7 15,0 2-8-15,-4 1-4 0,6-1-9 16,-6 1-5-16,2-4-5 0,-2-4-4 0,2 0-3 16,-4-2-5-16,2 0 0 0,-2-5-3 15,3-2-5-15,-5 1-2 0,2-5-8 16,2-2-11-16,-4-1-17 0,3-1-31 0,-3-5-44 16,2 2-38-16,-2-4-53 0,0-4-71 15,0 0-524-15,0 0 263 0,4-20 174 16</inkml:trace>
  <inkml:trace contextRef="#ctx0" brushRef="#br0" timeOffset="13322.183">8397 2938 137 0,'-10'0'166'0,"10"0"-14"15,-10 1-14-15,10-1-13 0,0 0-12 0,0 0-4 16,0 0-10-16,0 0-8 0,34 2-7 16,-10-2-6-16,5 0-2 0,7 0-5 15,4-2-4-15,7 1 1 0,-1-2-5 16,11 1 1-16,1 1-6 0,-1-4-5 0,-9 4-7 15,-1-2-3-15,-3 3-4 0,1-2-3 16,-9 1-4-16,-2 0-5 0,-5-2-3 16,1 1 1-16,-6 2-8 0,-3-1 0 0,0 1-2 15,-4-3-7-15,-3 3-16 0,0-2-30 16,-2 2-33-16,-2 0-38 0,-1-1-30 16,-5-2-28-16,-4 3-381 0,0 0 187 0,0 0 123 15</inkml:trace>
  <inkml:trace contextRef="#ctx0" brushRef="#br0" timeOffset="13620.9091">8272 3292 146 0,'2'3'167'0,"2"3"-1"16,2-2 4-16,6 0-10 0,8-3-1 0,10 3-4 15,3-4-5-15,14 0-3 0,3 0-7 16,12-4-9-16,3 1-9 0,20-3-6 16,2-1-10-16,-15 2-8 0,-11 0-12 15,1 1-6-15,-7 0-7 0,-6 2-10 0,-5 1-4 16,-2-1-6-16,-7 0-6 0,-1 2-10 16,-5-2-1-16,-6 0-3 0,0 0-7 0,-3 2-8 15,0 0-16-15,-2-2-15 0,-4 2-22 16,-1-2-30-16,-3 0-29 0,4 0-40 15,-6 0-53-15,-2-3-568 0,0 1 257 16,-4-3 169-16</inkml:trace>
  <inkml:trace contextRef="#ctx0" brushRef="#br0" timeOffset="13984.929">9148 2387 35 0,'-4'-6'203'0,"-1"2"-11"0,3 0-13 15,-2 1-15-15,4 3-19 0,-5-4-16 16,5 4-9-16,0 0-13 0,0 0-9 15,0 0-6-15,14 21-4 0,-4-10-3 16,5 6-8-16,4 6-2 0,4 0-6 0,5 4-6 16,5 4-6-16,1-1-3 0,0-2-4 15,15 14-6-15,-9-8-4 0,-4-4-6 16,0 0-3-16,0 1-3 0,0-4-3 16,-2 0-11-16,-2 0-19 0,-3-3-17 0,-1-3-23 15,-2 1-22-15,0-1-32 0,-2-5-28 16,-5 0-30-16,0-3-447 0,0 0 205 0,-2-1 136 15</inkml:trace>
  <inkml:trace contextRef="#ctx0" brushRef="#br0" timeOffset="14164.4716">10009 3021 124 0,'0'0'181'0,"0"0"2"16,-6 16 1-16,-5-5-12 0,-6 6-3 0,-4 7-10 15,-7 10-13-15,1 3-18 0,-13 19-9 16,0-1-12-16,0 3-11 0,-1 2-10 0,3 3-23 16,2-5-34-16,1-1-49 0,5 1-72 15,4-15-532-15,5-4 212 0,7-11 140 16</inkml:trace>
  <inkml:trace contextRef="#ctx0" brushRef="#br0" timeOffset="16181.8808">11427 1206 55 0,'-4'-6'147'0,"0"2"0"15,0 0-6-15,0-1-7 0,4 5-8 16,-9-4-5-16,5 0-10 0,4 4-12 16,-4-4-7-16,4 4-10 0,-7-4-7 15,7 4-4-15,0 0-7 0,0 0-6 0,0 0-4 16,-11 16-5-16,9-1-7 0,0 4 6 15,-2 11-6-15,2 13-1 0,-2 11 3 0,-2 31 4 16,2 3 5-16,-2 10 4 0,0 3 3 16,2 21 0-16,0 7 0 0,0 2 3 15,-2 5-2-15,-3 2 3 0,-4 2-2 16,1 3-3-16,-1-6 2 0,1 0 1 0,-2-5 2 16,0-2-3-16,-1-6 0 0,0-9-4 15,4-17-4-15,1-7 0 0,0-1-5 16,1-8-5-16,0-3-6 0,3-15-3 0,2-10-2 15,0-4-3-15,0-8-3 0,2-2-5 16,0-7-1-16,-1-5-4 0,1-2-10 16,0-5-9-16,-1-1-20 0,1-3-28 0,2-8-35 15,-2-3-47-15,2-4-42 0,0-2-34 16,0 0-32-16,-2-25-560 0,4 6 273 16,-4-7 179-16</inkml:trace>
  <inkml:trace contextRef="#ctx0" brushRef="#br0" timeOffset="17315.7837">11387 1086 39 0,'2'-10'65'0,"-2"5"-2"0,0 5 4 0,0 0-6 15,0-8 1-15,2 3 7 0,-2 5-1 16,-2-7-7-16,2 7 4 0,0-6 2 0,0 6 1 15,0 0-2-15,0-7-4 0,0 7 0 16,2-4-7-16,-2 4-4 0,0 0-7 16,0-6-5-16,0 6 0 0,5-4-6 0,-5 4-7 15,15-1 2-15,-3-1 4 0,5 2-2 16,8 0 1-16,9-2 2 0,11 2 4 0,14-2 2 16,9 2 1-16,23 0-4 0,6 0 10 15,6 0 8-15,4 0-2 0,5 0-2 16,4 0 3-16,28-2 0 0,7 2 2 15,3 0 4-15,5-2-3 0,3 0 2 16,0 0-5-16,5 1-4 0,7-4-1 0,5 2-1 16,5-1-3-16,0 2-6 0,0-4-3 15,-8 3-2-15,-4-3-3 0,-7 4 0 0,-4-2 0 16,-9 0 0-16,-4 2-5 0,-10-1 0 16,-26 3-2-16,-1-2-1 0,-10 0-2 15,-6 0-2-15,-18 0 0 0,-14 0-3 16,-6 2 0-16,-8-2-2 0,-4 2-1 0,-12-1 2 15,1 1 6-15,-2 1 9 0,-10-1 9 16,2 0 0-16,-3 0 3 0,-4-1-1 0,2 1-4 16,-3 0 1-16,-4 0-6 0,0-3-1 15,-1 3-5-15,0 3-2 0,-3-6 0 16,-8 3-6-16,19 0-3 0,-13 0 3 16,-6 0-4-16,14 0-9 0,-14 0-1 0,12-2-2 15,-12 2-5-15,8 0-2 0,-8 0-2 16,0 0 2-16,13 0-1 0,-13 0 0 0,0 0 1 15,11 0 4-15,-11 0-5 0,0 0 3 16,0 0 0-16,0 0 1 0,10 0 0 16,-10 0 0-16,0 0 0 0,0 0 1 15,0 0-3-15,0 0 1 0,7 2-2 0,-7-2 2 16,0 12 2-16,-2-5 1 0,2 5-1 16,-3 3-1-16,3 4 2 0,-2 8 1 0,0 4-2 15,0 12 3-15,0 10 3 0,2 8-2 16,-2 25 0-16,0 3 0 0,4 7-2 15,-4 3 5-15,4 2-2 0,0 2 3 16,0 0 0-16,2-2 4 0,3 0-2 0,-3 4 3 16,2-3 1-16,0-1 2 0,3 0 1 15,-2 0 0-15,-1-2 3 0,2-2 0 16,-2-3 3-16,1-3 1 0,-2-3 2 0,-1-4 9 16,-2-1 0-16,-2 2-2 0,2-17 1 15,-2-7-2-15,0-1-6 0,-2 1 7 16,2-3-11-16,-2-3-5 0,0-4 3 0,0 1-1 15,-1-8-4-15,1-6 1 0,-1 0-6 16,1-8 5-16,0 0-5 0,2-4-8 16,0-5-12-16,-2-2-16 0,2-2-23 0,0-4-36 15,-2-3-51-15,0-2-51 0,0-3-39 16,0-1-41-16,2-4-647 0,-12-2 311 16,12 2 206-16</inkml:trace>
  <inkml:trace contextRef="#ctx0" brushRef="#br0" timeOffset="18662.9256">11247 4229 12 0,'0'0'54'0,"-12"0"-5"0,12 0 7 0,-11 0-5 16,11 0-7-16,-13 3-5 0,5 0-1 15,-1-2-2-15,1 1 0 0,2 2 3 16,-2-2 3-16,-2 2 2 0,4-2-3 0,0 0 0 16,6-2-3-16,-10 1-1 0,10-1 1 15,-9 4-6-15,5-2 5 0,4-2 0 16,-7 4 4-16,7-4 1 0,-4 2 2 0,4-2-4 16,0 0 2-16,0 0-1 0,-8 4 5 15,8-4 3-15,0 0 2 0,0 0-2 16,0 0-1-16,0 0 1 0,0 0-6 0,0 0 3 15,0 5-5-15,0-5 4 0,0 0-2 16,0 0-4-16,0 0-3 0,0 0-5 16,0 0 1-16,0 0-6 0,0 0 1 0,10 4-3 15,-10-4 0-15,6 2 2 0,-6-2-2 16,0 0-4-16,12 2 1 0,-12-2 0 16,8 0-5-16,-8 0 1 0,8 2-2 0,-8-2-1 15,6 2 2-15,-6-2-3 0,7 2 1 16,-7-2 1-16,0 0-1 0,0 0 1 15,11 2 0-15,-11-2-4 0,0 0 2 16,0 0 0-16,8 0 2 0,-8 0-3 0,0 0-3 16,0 0 3-16,0 0-3 0,0 0-2 15,0 0 3-15,8 2-2 0,-8-2 4 0,0 0-1 16,0 0 0-16,0 0-1 0,0 0 1 16,0 0 1-16,0 0-3 0,9 1 3 15,-9-1 1-15,0 0-3 0,0 0 3 16,0 0 2-16,0 0 1 0,0 0-1 0,8 2 1 15,-8-2 1-15,0 0-2 0,0 0 0 16,11 0 0-16,-11 0-1 0,13 0 1 0,-3-2-1 16,0 2-1-16,2 0 0 0,0-1-1 15,5 1-1-15,2 0-3 0,4 0 2 16,1-2-2-16,7 2 1 0,3-2 6 16,12 2 8-16,5-2 1 0,15 2 3 0,23-2-1 15,4 0 4-15,4-2 1 0,0 4-1 16,6-1 0-16,2-2 1 0,4 3-5 15,4-3-2-15,23-1 0 0,-19 0 0 0,22-3-3 16,-24 4-4-16,3 2-3 0,-4-3 3 16,3 2-2-16,-3 0-1 0,-1-2-2 15,2 0 3-15,26 0-3 0,-27 1 0 16,0 1-1-16,22-4-1 0,-23 2 0 0,-2 3-1 16,-4-4 1-16,0 3-2 0,-6-3-1 15,-6 2 2-15,-2-2-2 0,-2 4 0 0,-16-2 0 16,-7 2 6-16,-3-1 0 0,-2 2-3 15,1-3 1-15,-5 3 4 0,3-1-2 16,-11 1-3-16,-1 0 1 0,1-1 0 16,-2 1-2-16,-3 1 0 0,1-2-1 0,-5 1-1 15,-6 0-1-15,0-2 2 0,-6 2-2 16,-3 2-3-16,-3-4 1 0,-3 4 1 0,0-2-1 16,-2 0 3-16,-5 0 6 0,2-2-5 15,-4 2-2-15,1 2-3 0,-2-2 1 16,-1 0-3-16,1 0 4 0,-3 0-3 15,-8 0 1-15,16 0-4 0,-10 0-7 0,2-2-25 16,-8 2-37-16,8-4-48 0,-8 4-48 16,2-7-37-16,-4 2-47 0,-2-4-634 0,-2-2 301 15,-6-1 198-15</inkml:trace>
  <inkml:trace contextRef="#ctx0" brushRef="#br0" timeOffset="19898.5367">11962 1354 70 0,'0'0'101'0,"0"0"-13"0,0 0-1 16,0 0-3-16,0 0-7 0,0 0-8 16,0 0 17-16,0 0-11 0,0 0-5 15,0 0 0-15,0 0-5 0,-6-2-5 16,6 2 0-16,0 0 0 0,0 0-5 0,0 0-2 16,0 0-3-16,0 0-6 0,0 0-4 15,0 0 4-15,0 0 0 0,0 0-5 16,0 0 1-16,0 0-4 0,0 0 2 0,0 0-3 15,0 0 3-15,0 0-3 0,0 0 3 16,0 0-4-16,0 0-2 0,0 0 1 16,0 0-2-16,0 0-3 0,0 0-2 0,0 0-1 15,0 0-3-15,0 0-1 0,0 0-3 16,0 0-1-16,0 0-2 0,0 0-2 16,0 0-1-16,0 0-1 0,0 0-2 0,0 0-4 15,0 0 4-15,0 0-2 0,0 0-1 16,0 0 1-16,0 0 0 0,0 0-1 15,0 0-4-15,0 0 5 0,0 0-5 16,0 0 3-16,0 0-3 0,0 0 5 0,0 0 3 16,0 0-3-16,0 0 6 0,0 0 0 15,0 0 0-15,0 0-1 0,0 0 0 16,0 0 1-16,0 0 0 0,0 0 0 0,0 0-2 16,0 0 0-16,0 0-1 0,0 0 3 15,-6-4 1-15,6 4-5 0,0 0 3 16,0 0 0-16,0 0-2 0,0 0 0 0,0 0 4 15,0 0 0-15,0 0-2 0,0 0-1 16,0 0 6-16,0 0-1 0,0 0 0 16,0 0 1-16,0 0 2 0,0 0-1 0,0 0 0 15,0 0 1-15,0 0 0 0,0 0 0 16,0 0 1-16,0 0-1 0,0 0 1 16,0 0-4-16,0 0 2 0,0 0-1 0,0 0-2 15,0 0 0-15,0 0-3 0,0 0-7 16,0 0 3-16,-4 12 1 0,4-5-1 15,0 5-1-15,0 1 0 0,0 7 0 16,0-2-2-16,0 3 0 0,0-1-3 0,0 8 2 16,0-1 2-16,0 1 0 0,0-1-2 15,0 1-3-15,0-1 5 0,2 0-2 16,-2-1 2-16,0-5-2 0,2 2 0 0,-4-4-1 16,4 0 1-16,-2-2-3 0,0-1 3 15,0-1-2-15,0-4 2 0,2 1-6 16,-2-3 4-16,0 1 1 0,0-1-4 0,0-2-5 15,2 1-9-15,-2 1-23 0,0-7-24 16,2 4-31-16,-2-6-42 0,2 11-24 16,0-10-43-16,-2-1-546 0,8 6 254 0,-8-6 168 15</inkml:trace>
  <inkml:trace contextRef="#ctx0" brushRef="#br0" timeOffset="20726.5098">13402 1464 27 0,'-6'-1'157'0,"6"1"6"0,-8-2-10 0,8 2-3 15,-12-4-8-15,10 0-9 0,-2 0-18 0,0 1-1 16,4 3-12-16,-6-8-10 0,4 6-7 15,2 2-10-15,-2-12-8 0,2 9-6 16,0 3-6-16,4-9-4 0,0 3-4 16,4 2-7-16,2 0-2 0,0 0-7 0,0 0 0 15,1 2-7-15,0 2-2 0,1 2 0 16,1 0-3-16,-1 4-1 0,2 2-3 16,-4 1-4-16,0 3 2 0,-2 3-2 0,-1 0 0 15,-2 4-1-15,-1 0-1 0,-4 0 0 16,-2 5-1-16,-5-2-1 0,-2 1 0 15,-1 0 2-15,-2 1-1 0,-2-3 3 16,2 2-3-16,-1-3 2 0,1-4 0 0,1 1-3 16,2-3 1-16,3-1 8 0,-2-1-4 15,4-3-2-15,-2-1 1 0,4 0-1 16,2-1-1-16,2 1-3 0,2-2 5 0,4-3-1 16,4 1-4-16,4 0 2 0,0-2-1 15,3 0-3-15,1-1 0 0,2 1 2 0,2 1 0 16,1-2-4-16,3-1 1 0,2 2 1 15,-3 0-1-15,1 0 2 0,-6-2-2 16,4 2 1-16,-2 0 1 0,-1 0-4 16,0 0 4-16,-4-1-1 0,0 1 2 15,-4-2 0-15,0 2 2 0,-3-2 1 0,2 2-1 16,-2 0 0-16,-4-2 1 0,3 2-4 16,-2-2-3-16,-1 2-7 0,-8-2-21 0,15 0-24 15,-9 2-31-15,-6-2-39 0,0 0-39 16,19-6-525-16,-12 2 232 0,5-1 154 15</inkml:trace>
  <inkml:trace contextRef="#ctx0" brushRef="#br0" timeOffset="21438.3626">15174 1371 30 0,'0'0'133'0,"6"-5"-5"16,-6 5-9-16,11-6-9 0,-2 4-8 16,-1 1-7-16,0-4-8 0,2 4-5 15,4-2-4-15,-2 6-2 0,3-6-4 16,-2 6-7-16,2-2-2 0,-1 1-7 0,6 2-7 16,-6-2-1-16,1 4 0 0,0 1-4 15,-2 1-1-15,-3-1 3 0,2 1-5 0,-2 2 0 16,-2-1-3-16,-2 3 3 0,-2-3-2 15,-2 3 0-15,-2-2 0 0,-2 3-2 16,0 2 3-16,-4-2-6 0,-2 1 6 16,-1-1 3-16,-2 0-1 0,1 0-4 0,-1-1 4 15,1-3 2-15,1 1-2 0,0-1 1 16,3-3 2-16,0 2-4 0,0-1 0 16,2-1-4-16,0 0-5 0,-2-1-4 0,4-1-4 15,0 0-1-15,2 2-5 0,0-6 0 16,8 9-1-16,-2-3-1 0,0-2-1 15,2 2-1-15,5 1-2 0,0 0-4 16,2 1 3-16,-1 0-1 0,1 0-4 0,0 1 2 16,4 2-1-16,-4-3-2 0,2 2-2 15,-5-1 1-15,4 1 1 0,-6 1-3 0,2 1 3 16,-3-1 1-16,-2 0-1 0,-3 3 2 16,0-3 2-16,-4 1 2 0,-4 1 0 15,-2 2-2-15,-6-4 5 0,2 5-3 16,-7-3 4-16,-2 0 0 0,0 1 1 0,-5-4-2 15,2 2-3-15,-4-4 3 0,1 0-3 16,-1 0 0-16,0-3-7 0,6-1 4 0,-2-2-3 16,1 0-1-16,3 0-10 0,-2-4-28 15,1 0-23-15,0-2-30 0,2 1-33 16,3-1-44-16,-2-2-49 0,4 0-563 16,0 1 263-16,-2-2 175 0</inkml:trace>
  <inkml:trace contextRef="#ctx0" brushRef="#br0" timeOffset="22190.4481">12003 2527 58 0,'0'-6'155'0,"0"6"-6"16,-2-5-14-16,2 5-8 0,0 0-8 0,-2-8-11 15,2 8-10-15,0 0-10 0,0 0-7 16,-15 18-1-16,7-5-9 0,-6 6-1 0,2 0-4 0,-5 4-2 15,-2 2-6-15,0 2-3 0,-2-1-1 16,2-2-2-16,0 3-1 0,0-2-2 16,0 0-2-16,4-6-2 0,0 0-2 15,3-2-5-15,3-3 0 0,-2-1-6 0,3-1 0 16,2-3-2-16,1 1-4 0,5-3-2 16,3-2 0-16,3 1-2 0,4-2-1 0,8-2-2 0,2 1-2 15,4-3-5-15,5-3-1 0,3 3 0 16,0-3 1-16,2 0-2 0,-1 1-3 15,3 1-1-15,-1-4-2 0,-1 4 1 16,-3-1-6-16,-3-1-11 0,2 3-8 0,-10-1-14 16,2 1-9-16,-6 0-5 0,-1-1-17 15,0 1-13-15,-2 0-9 16,-5 0-16-16,0 1-16 0,-8-1-13 16,10 1-19-16,-10-1-336 0,2 5 166 15,-2-5 109-15</inkml:trace>
  <inkml:trace contextRef="#ctx0" brushRef="#br0" timeOffset="22506.2473">12056 2764 22 0,'-2'-6'162'0,"-1"0"-11"16,-1 3-3-16,4-2-9 0,-4 0-4 15,4 5-8-15,-4-6-10 0,4 6-12 16,-4-4-10-16,4 4-9 0,0 0-7 0,0 0-4 15,-6 12-4 1,6-1-6-16,0 1 2 0,0 5-6 16,0 2 2-16,0 2-5 0,0 2-7 0,-2 3 0 15,4 3-1-15,-2-1-9 0,2 2-3 0,-2-2-3 16,2 3-4-16,-2-3-7 0,2-1 2 16,-2 1-1-16,2-4-6 0,-2 4-5 15,2-8 1-15,-2 0-3 0,2-4-2 16,-2 2-10-16,0-6-12 0,0 1-23 0,0-4-14 0,2 3-31 15,0-5-21-15,-2 1-38 0,2-5-41 16,-2-3-389-16,4 3 193 0,-4-3 128 16</inkml:trace>
  <inkml:trace contextRef="#ctx0" brushRef="#br0" timeOffset="23059.4565">13398 2663 84 0,'0'0'121'0,"0"0"-14"16,0 0-10-16,6 10-2 0,-6-7-6 15,0 3-4-15,0 1-1 0,0 0 1 0,0 1-5 16,0 2-6-16,0 0-3 0,2 1 0 15,2 0-7 1,3 1-6-16,2 0-2 0,1 1-5 0,5 0-3 16,4 1-2-16,0 1-3 0,2-3-4 15,2 0-5-15,1 0-4 0,-1 0 0 16,1-2-6-16,-4 1-3 0,2-1-4 0,-1 0 4 16,-5-3-1-16,0 1 3 0,-4-2 0 15,1 3 5-15,-2-5 1 0,-3 2 3 16,-2 0 4-16,1 0-2 0,-5-1-2 0,0 3 1 0,-4 0-3 15,-2-3-5-15,-1 3-2 0,-3-2-2 16,-3 1-5-16,-2 1 3 0,-1-2-9 16,-1-1-5-16,0 0-14 0,-2-2-24 0,0-1-22 15,0 0-18-15,3 0-29 0,-4-4-21 16,4 0-27-16,-1-2-401 0,2-2 187 0,3-1 124 16</inkml:trace>
  <inkml:trace contextRef="#ctx0" brushRef="#br0" timeOffset="23359.1898">13493 2691 139 0,'4'-8'137'0,"0"3"-12"16,3-3-11-16,4 1-1 0,1-1-6 0,3 1-1 15,2-1-11-15,4-1-8 0,3 1-4 16,1 0-1-16,0 0-7 0,2 1-8 15,3-1 6-15,0 3-1 0,-1-1-3 16,1 2-4-16,-2-2-4 0,1 1-19 0,-3 2-1 16,-5-2 0-16,0 4 2 0,-4-2 1 0,2 0 4 0,-6 1 2 15,-1-1 0-15,2 2-3 0,-4 0-4 16,0 1 0-16,-1-3-7 0,0 1-5 16,-1 2-2-16,-8 0-11 0,13-1-21 15,-7-2-26-15,-6 3-32 0,10-2-35 0,-10 2-32 16,9 0-29-16,-9 0-456 0,0 0 208 15,13 0 138 1</inkml:trace>
  <inkml:trace contextRef="#ctx0" brushRef="#br0" timeOffset="23953.6789">15386 2419 41 0,'0'0'110'15,"-2"-6"-3"-15,2 6-5 0,0 0-10 0,0 0-8 16,0 0-2-16,0 0-7 16,0 0-8-16,-7 19 7 0,3-5 3 0,-2 3-6 15,-1 6 5 1,-2-1-7-16,3 5 1 0,-2 1-7 0,2 5 2 16,-2-1-8-16,0 3-6 0,4 1 1 15,2-6-8-15,0 1-4 0,2 0 0 16,0-3-5-16,2 1-3 0,2-4-4 15,2 1-1-15,2-4-6 0,-2 1 1 0,4-4-2 16,1-3-2-16,4-1-2 0,-3-3 0 16,1-2-3-16,4-1 3 0,-2-2 0 0,1-2-2 0,0-2 3 15,0-1 3-15,-1-2 1 0,-2 0 3 16,2-2 8-16,-5-1 6 0,3-3 3 0,0 0 1 16,-3 0 3-16,-1-3-1 0,-1 1 0 15,-4-2-3-15,1 1-5 0,-3-1-1 16,-2 1-4-16,-2-1 0 0,-3 0-5 0,-3-1-4 15,-1 1 0 1,-3 3-2-16,-3-1-4 0,0 2-1 16,-3 0 0-16,-2 5-4 0,-1 0-1 0,-1 1-8 15,0 0-13-15,-2 1-18 0,3 0-21 16,0 2-30-16,0 0-24 0,-1 3-27 16,4 0-18-16,-2-1-23 0,-3 2-467 15,5-1 217-15,0 0 144 0</inkml:trace>
  <inkml:trace contextRef="#ctx0" brushRef="#br0" timeOffset="24790.4751">11874 3518 54 0,'0'0'157'0,"-11"2"-9"0,11-2-10 0,-6 1-11 15,6-1-8-15,0 0-14 0,-6 5-8 0,6-5-7 16,0 0-7-16,0 0-5 0,0 0-4 16,0 0-6-16,32-3-5 0,-16 1-4 15,3 2-9-15,3-1 5 0,0-1-1 16,4-2-4-16,4 3-1 0,-1-2 2 0,1 0-4 16,2-2-1-16,-1 4 1 0,-1-2-4 0,-2-2-3 0,-3 4-3 15,-1-2 2-15,-4 0-1 0,0 3 1 16,-1-2 1-16,-4 2 2 0,-3 0 6 15,1-2 2-15,-5 2 2 0,4 0-4 16,-2 0-3-16,-4 2-4 0,0 0-4 0,0 4-4 16,-1 0-5-16,-3 3 1 0,-2 0-3 15,2 2-4 1,-4 7-4-16,0 0 2 0,0 1-4 0,-3 3 0 16,1 5-2-16,0-1 0 0,0 3-1 15,-4 3-3-15,4-4-1 0,-1 3 2 16,-2 1-4-16,3-4-3 0,0 0-1 0,0-1-1 15,0-1-6-15,2-2-12 0,-3 0-11 16,3-2-17-16,-2-6-17 0,2 3-21 16,0-4-28-16,0 0-28 0,2-1-37 0,0-4-42 0,0-1-453 15,0-3 228-15,0 0 150 0</inkml:trace>
  <inkml:trace contextRef="#ctx0" brushRef="#br0" timeOffset="25538.2036">13515 3804 77 0,'8'-3'97'0,"2"-2"-7"0,3 1 1 0,0 0-9 16,0-2-2-16,-1-3-2 0,0 3-1 16,0-1 1-16,-2-1 10 0,1-2-7 0,-3 2-1 0,1-5-6 15,-3 5-1-15,-2-3-2 0,1 2-7 16,-5-2-1-16,0 2-8 0,-3 1-5 0,-1-2-5 15,0 3-1-15,-5 1-7 0,1 1-1 16,-3-1-5-16,-1 2-4 0,-4 2 1 16,2 0-5-16,-1 2 0 0,-2 0 0 15,0 4-3-15,3-2 1 16,-4 1-6-16,4 3 2 0,-1 0 1 16,2 2-1-16,1-1-1 0,1 1-3 0,1 2 1 15,3-1 0-15,-2 3-3 0,5-3-1 16,2 2-1-16,0-2-2 0,2 3 0 15,4 1 1-15,0 1-4 0,5-3 0 16,2 1 3-16,-1 2-2 0,3-5 0 0,4 4 0 16,0 0 1-16,1-3-4 0,4 1 1 0,-1-2 1 15,-2 3-2-15,0-2 1 0,1-1 0 0,-6-1-1 16,3 1-2-16,-2-1 4 0,0-3-2 16,-5 4 1-16,0-2-2 0,2 1 4 15,-4-1-3-15,-2 0-2 0,-2 2 3 0,-2 0 2 16,0-2-2-16,-4 4-3 0,-4-2 2 15,-2 0 0 1,-2 1 1-16,-6-3-1 0,2 3 0 0,-8-2 1 16,1-1 5-16,-3-1 11 0,2-1 2 15,-2-1 7-15,3-2 5 0,0 0 7 16,0-2 1-16,4-2 0 0,-2 0-4 16,2-2-2-16,2-1-6 0,2-3-1 0,3 0-4 15,2-1-4-15,2 0-1 0,0-1-2 16,2 1 0-16,4-1-4 0,2 0-3 0,0-1 1 0,6 2-5 15,-4-1-9-15,4-2-11 0,2 3-17 16,1-2-21-16,0 1-24 0,-1 0-29 0,5 3-23 16,-3-1-20-16,4-1-27 0,-2 1-453 15,1 0 214-15,0 1 140 0</inkml:trace>
  <inkml:trace contextRef="#ctx0" brushRef="#br0" timeOffset="27511.1516">12695 1324 5 0,'-4'-4'105'0,"2"0"-8"0,-2 1-3 0,4 3-13 16,-4-8-3-16,2 4-6 0,0-1-2 16,2 5 6-16,-5-5-7 0,5 5-12 15,-5-3-9-15,5 3 6 0,0 0-10 0,-4-5-5 16,4 5-1-16,0 0-9 0,0 0-1 0,0 0 4 16,0 0-4-16,-4 19-7 0,4-7 11 0,4 6-12 15,-2 4 1-15,0 7-1 0,10 9 8 16,-4 11-2-16,0 5 8 0,7 20-1 15,2 4 2-15,-2 6 5 0,-1 5 4 0,8 20 1 16,1 2 0-16,-2 3-1 0,0-2 0 16,1-1 7-1,-6-21-5-15,2 3 1 0,-2-2 5 0,-3-1 2 16,2-5 0-16,-4-1-1 0,-1-2 1 16,0-2 0-16,0-2-3 0,-6-11 2 15,4 8-2-15,-6-7 0 0,2-11-1 16,-2-2-4-16,0 3-1 0,0-4-2 0,0 1-1 15,1-2-3-15,-1-7-1 0,-2-1-3 16,4-4-3-16,-2-1-2 0,0 1-2 0,1-5-2 0,1 0-3 16,-2-7-2-16,0-1-2 0,0-1-2 15,2-3-3-15,-2-3 1 0,1 1-2 16,1-6-1-16,-2 2-1 0,0 0-1 0,0-4-1 16,0 1-3-16,0-3 0 0,0-1 0 15,0 1-1-15,0-3-4 0,0 1-7 16,-2-1-6-16,3-1-13 0,-3-3-17 0,0 2-23 0,0 0-23 15,2-3-30-15,-2 2-28 0,0-6-28 0,0 0-24 16,-5 3-522-16,5-3 245 0,0 0 162 16</inkml:trace>
  <inkml:trace contextRef="#ctx0" brushRef="#br0" timeOffset="28381.3618">11504 2301 22 0,'0'6'80'0,"0"-6"4"16,0 0-3-16,12 3 8 0,-3 0 1 0,2-2-8 0,1 1-1 15,7 1-2-15,2-2-5 0,9 3 2 16,3-1 4-16,12-1 7 0,4 2-6 16,12-2 2-16,4 1-2 0,28-2 0 0,4 1 0 15,4-2-4-15,8 3-1 0,4-3-3 16,4 0 0-16,29 1-3 0,-1-1-4 16,-1 1-1-1,1 2-6-15,-6 0-4 0,-1 2-4 0,-1-2-4 16,-20 1-2-16,23-1-7 0,-3 3-3 15,3 0 0-15,-1-2-5 0,2 1-4 0,-28-1 0 16,2 4-3-16,-3-2-4 0,-2-2 2 16,-2 1-3-16,-2-3-2 0,-2 2-19 15,-5 0 4-15,0 2-2 0,-5-3 2 16,-3 1 0-16,-16-4-1 0,-6 4 3 0,-4-2-2 0,-1-2 4 16,1 0-2-16,-3-2 4 0,1 0 2 15,-1 0 1-15,-3-2 0 0,-2 2 0 16,0-2 0-16,-8 3-2 0,0-1-2 0,-1-2 2 15,1 2 0-15,-5-2-1 0,1 2 1 16,-3 2-1-16,3-1-2 0,-1 1-1 0,-1 0 2 16,-5 0-2-1,-5 0-1-15,5 0-1 0,-6 0 2 16,2 1 1-16,-2-1-3 0,-1 2 3 0,-5-2-3 16,-3 2 2-16,1 0-2 0,-6 0 2 15,2-2-2-15,-4 2 0 0,-1-2 0 16,-2 2-2-16,-2-2-4 0,-1 0-19 15,0 0-29-15,-10 0-31 0,14 0-38 0,-14 0-40 16,0 0-27-16,0 0-493 0,0 0 232 0,-32-6 152 16</inkml:trace>
  <inkml:trace contextRef="#ctx0" brushRef="#br0" timeOffset="29381.9185">11255 3276 53 0,'0'0'59'16,"0"0"2"-16,26-2 0 0,-11 1 0 0,2 1 1 0,6 0-1 15,7-2 3-15,2 2 3 0,6 0 0 16,7 2-5-16,12-1 12 0,6 1 5 16,3 2-1-16,25 4 4 0,2-2-3 15,4 1 4-15,0-1-3 0,10 0 2 0,2 1-3 16,24 0 0-16,1 4-2 0,-19-8-4 16,22 7-1-1,0-4-3-15,-24 0-5 0,1 0-5 0,1-4-2 16,-2 0-5-16,2 2-3 0,2-2 3 15,1-2-1-15,-2 0-6 0,3 0 2 0,-1 0-3 16,1-2-5-16,-2 2 1 0,-6-1-4 16,-2 1-6-16,-6-3 4 0,-4 3-6 15,-4 3-3-15,-16-3 2 0,-11 0-5 16,-3 1 1-16,2 1-2 0,-7-2 1 0,-1 5-5 0,-10-4 0 16,1-1 3-16,-6 2-1 0,-5 0-1 15,-5 0-2-15,1-1 3 0,-8-1 1 0,-4 0 1 16,-1 3 1-16,-1-3 1 0,-4 1-1 15,0-1-2-15,-3 0-1 0,0 0-4 16,-4 2 1-16,0-2-3 0,1 0-3 0,-1 0 4 16,-1 0-3-1,-9 0-1-15,15 0-3 0,-7 2-2 16,-8-2-2-16,12 0-8 0,-12 0 1 0,12 0-1 16,-12 0-1-16,8-2-3 0,-8 2-5 15,0 0-8-15,10 0-12 0,-10 0-17 16,7-3-20-16,-7 3-25 0,4-8-18 15,-4 3-24-15,2-1-28 0,-2-1-29 0,-2-3-512 16,-2-3 240-16,-3 1 159 0</inkml:trace>
  <inkml:trace contextRef="#ctx0" brushRef="#br0" timeOffset="30244.6422">14251 1244 93 0,'2'-10'106'0,"0"3"0"15,0-3-6-15,3 2-2 0,-3-1-4 16,2 1 0-16,-2 1-4 0,0-1-6 16,0 2-7-1,1 1-3-15,-1 1-13 0,0-2 3 0,0 2-9 16,0-2-8-16,-2 6-2 0,0-5-5 16,0 5-5-16,0 0-1 0,0 0-2 15,0 0-2-15,0 0-2 0,6 15-4 0,-4-4 3 16,2 7-3-16,-2 3 0 0,2 6 1 15,2 10 2-15,2 12 3 0,-2 3 7 16,6 25 3-16,1 1-1 0,2 2-2 0,0 2-1 0,2 0-1 16,-2 1-4-16,1 2 1 0,0 0 1 15,-2-1 2-15,3 0-3 0,-2-1 3 0,0 1-7 16,-3-2 1-16,4-1 1 0,-2 2 3 16,-1 1 2-16,2-2-3 0,-2 0 4 15,1-5-1-15,-4 0 2 0,4-3 0 16,-6-10-1-16,5 8 1 0,-5-14-1 0,1-9-1 0,-3 4-3 15,3-4-3-15,-1 0 2 0,0 0-2 16,0-2 0-16,0-5-2 0,2 3 2 0,-2 0-1 16,0-6-1-16,1-1-1 0,0 0 0 15,-1-2-1-15,-1-1 0 0,1-3-2 0,0 1 0 16,-2-4-4-16,4-5-1 0,-4 1-4 16,0-3 4-1,0 2-1-15,0-3-4 0,-2-5 2 16,3 4-3-16,-2-6 0 0,-1 2-2 0,2 2-2 15,-2-5-1-15,0 1 1 0,1-4-8 16,-3 0 6-16,2-1-1 0,-2 1-2 16,0-2 2-16,2-1-2 0,-1 1-1 0,-1-2-1 15,0 1 0-15,0-1-1 0,0-1 1 16,1-1-2-16,-1 2-1 0,-2-6-4 0,2 8-5 16,-2-8-9-16,2 5-11 0,-2-5-14 0,0 3-20 15,0-3-18-15,0 0-29 0,0 0-26 16,0 0-30-16,0 0-36 0,0 0-574 0,-11-18 264 15,7 13 175-15</inkml:trace>
  <inkml:trace contextRef="#ctx0" brushRef="#br0" timeOffset="31662.14">3344 2482 36 0,'0'0'40'16,"-11"0"-7"-16,11 0 0 0,0 0-2 0,0 0-3 16,0 0-2-16,0 0-4 0,0 0-2 15,0 0 0-15,0 0-4 0,0 0-3 16,0 0 0-16,0 0-1 0,0 0-1 0,0 0 0 0,24-6 1 16,-10 4 4-16,3-2 3 0,5 3-3 15,3-3 0-15,2 0-6 0,5-2 1 16,-1 3 3-16,10-1-2 0,1-4 4 15,3 4-3-15,9-4 5 0,2 3 1 16,7-1 2-16,22-1 2 0,6-3 2 0,4 2 0 16,0-1 6-1,5 2-2-15,4-2 2 0,1 2-1 0,2-2 2 16,0-1 2-16,4-2 5 0,-6 2-1 16,0-2 1-16,-2 4-1 0,-2-3-2 15,4 0-2-15,-4 1-1 0,-2 0 3 0,2 1-5 16,4-1-5-16,-6 0 8 0,2 3-2 15,-6-2-4-15,-1-1 2 0,-5 0-4 16,-5 1-2-16,-1-1-1 0,-15 3 3 0,-11-1-3 0,3 2 1 16,-6 0-3-16,-1 1 0 0,-6 2 0 15,-3-2-4-15,-4 2-2 0,1-1 1 0,-7-1 1 16,-3 4-2-16,-1 0 1 0,0-2-1 16,-3 1-3-16,-6 1 3 0,0-2-1 15,1 1-5-15,-6 1 2 0,2 1-3 16,-4 0 0-16,-1-2 1 15,-1 2-1-15,0 0 3 0,-2-3-3 16,0 3 7-16,-2-1-7 0,2 1 1 16,-10 0 2-16,14 0-2 0,-14 0 0 0,15 0-1 15,-9-2-2-15,-6 2 3 0,0 0-5 16,13-3 0-16,-13 3 1 0,0 0-2 0,11 0 0 16,-11 0-2-16,0 0 2 0,8 0 3 15,-8 0-6-15,0 0 2 0,0 0-4 0,10 0 1 16,-10 0 3-16,0 0-3 0,0 0 4 0,0 0-3 15,6-1-9-15,-6 1-8 0,0 0-12 16,0 0-22-16,0 0-24 0,0 0-32 16,0 0-42-16,0 0-336 0,-18 10 165 15,8-10 109-15</inkml:trace>
  <inkml:trace contextRef="#ctx0" brushRef="#br0" timeOffset="32748.7676">3255 3529 20 0,'17'3'60'0,"2"-1"-2"16,3-1-4-16,0-1-1 0,6 4 12 0,1-2 5 16,5-1-6-16,0 2 1 0,11 0-6 15,1 1-1-15,3-2-3 0,8 1 1 0,5 0 7 16,3 1-7-16,28-1-7 0,0 1 11 15,7 1-1-15,1-4-6 0,1 1 1 16,2 3-4-16,-1-5-9 0,-1 1 2 0,2-1 0 0,-5-1-4 16,1-4 1-16,-1 3-3 0,-3-2-6 15,-1 1-5-15,-2-1 4 0,0-2 1 16,0-2-4-16,0 2-6 0,0 1 3 16,0-1-7-16,-2-3 5 0,3 1-6 0,-3 3 2 15,-4-3-1-15,-16 2-2 0,-7 0 2 16,-3 1-3-1,0 1 0-15,1-2 2 0,-7 1 0 0,0 0-3 16,-9 4 1-16,-1-3-6 0,-1 0 4 16,1 2 2-16,-3-2 2 0,0 3 1 0,-7-1 3 15,1-2 1-15,-4 2-1 0,-1 0 4 16,-1 0-2-16,-2 0-2 0,-1 1-3 16,-6-2 1-16,0 1 0 0,3 2-2 15,-6-1-1-15,2-1 0 0,-4 0-1 0,-1 0-3 0,0 2-1 16,0-2 1-16,-3 2-1 0,2-2 1 15,-4 2-5-15,2 0 1 0,-1-2 1 0,0 2 2 16,0-2-2-16,-3 2 1 0,2 0 2 16,0 0-1-16,0-1-2 0,-10 1-1 0,16-3 1 15,-7 3-2-15,-9 0-4 0,15-1 3 16,-9 1-2 0,-6 0 2-16,13 0-1 0,-13 0 0 15,10-2-5-15,-10 2-2 0,8 0 5 0,-8 0-12 16,8-1-15-16,-8 1-31 0,2-7-36 15,-2 7-36-15,0-10-27 0,-5 5-470 16,-2-3 213-16,-1 0 140 0</inkml:trace>
  <inkml:trace contextRef="#ctx0" brushRef="#br0" timeOffset="33972.8591">4286 1234 67 0,'-5'-6'80'0,"5"6"-4"16,-4-4-7-16,2 1-11 0,2 3-3 0,-2-6-7 15,2 6-8-15,-4-4-1 16,4 4-2-16,0 0-7 0,0 0 1 0,0 0-2 15,-2-5-4-15,2 5-4 0,0 0 1 16,0 0-1-16,10 18-1 0,-3-8-2 0,1 5 0 0,1 5 4 16,3 2-6-16,4 8 10 0,0 9-5 15,3 4 3-15,7 21 1 0,1 2 0 16,0 1-2-16,3 2-4 0,-3 1-1 0,3 3 4 16,-2-2-1-16,-1 3 7 0,-1-3 5 15,2 2-1-15,-4-3 2 0,2 1 0 16,-3 1-4-16,3-3 8 15,-3 0-2-15,-2-5-1 0,0 3-12 16,-1-2 13-16,-6-11-5 0,6 14-2 0,-6-13 0 16,1-4-3-16,-5 0-1 15,8 18-3-15,-6-12-3 0,-2-8-2 0,2 0-1 16,-2 0-1-16,-2 1 3 0,3-5-3 16,-3 4 6-16,1-4 3 0,-3-5 1 0,1 2-3 15,-3-3 6-15,0 2 1 0,0-1 0 0,2-2-2 16,-4 0 0-16,2-4-4 0,0-1-1 0,0-4-2 15,0 0 3-15,0 0-4 0,-2-2 0 16,0-1-1-16,2 1-1 0,-2-2-4 16,2 0 1-16,-2 0 1 0,3-5-4 0,-3 0 3 15,0 1 1-15,3-2-4 0,-3-2 1 16,0 2-3 0,0 0-1-16,2-2 3 0,-2 0-3 0,0 0 4 15,0-1-2-15,3-2-1 0,-3 3-3 16,0-3 1-16,0-2-1 0,0-1-3 15,0 2 6-15,0-1-1 0,0-1-1 16,0 0 0-16,0-1-1 0,3 1-1 0,-3 1-2 16,0 0 3-16,1-2-1 0,1 2-2 15,-2-1 4-15,0 2 3 0,2-1-2 0,-2 1-2 0,0-3-1 16,2 2 2-16,-2-3 3 0,0 3-1 16,0-3-1-16,0 1-2 0,1-1-1 0,-1 1 2 15,0-2-1-15,1 1 0 0,-1 1-2 16,0-3 1-16,-2 3 0 0,2-3-4 15,0-1 4-15,-2 1-2 0,2-1-1 16,-2 1 0-16,2-2 0 0,-2 1 0 0,2 0-1 0,-2-1 1 16,2 1 0-16,-2-6 1 0,0 9-1 15,2-4 0-15,-2-5-4 0,0 7 0 0,0-7-2 16,0 6-9-16,0-6-10 0,-2 6-19 16,2-6-26-16,0 0-21 0,-8 1-18 15,8-1-30-15,0 0-27 0,-15-7-457 0,8-1 211 16,3-2 140-1</inkml:trace>
  <inkml:trace contextRef="#ctx0" brushRef="#br0" timeOffset="35105.5161">5871 1223 4 0,'-2'-6'60'0,"-1"2"1"0,-1 0 2 16,2-2-5-16,2 6-2 0,-4-7 0 15,2 3 0-15,2 4-1 0,-2-5 1 0,2 5 2 16,-2-6 0 0,2 6 0-16,-4-6-5 0,4 6-7 0,0 0-2 15,-2-4-4-15,2 4-17 16,0 0 8-16,0 0-2 0,0 0-9 0,0 0 2 16,0 0-3-16,2 17 4 0,2-7-4 15,0 3-3-15,2 3 2 0,-2 2-5 0,3 6 1 16,0 3-4-16,1 9 7 0,2 1-4 15,1 11 5-15,0 2-1 0,2 2 4 0,1 17 0 0,4 0 0 16,-6-10 12-16,-2-8-6 0,7 20-2 16,0-2 1-16,0-1 0 0,-4-9-10 15,2 9 9-15,-3-6 5 0,6 5 1 16,-6-9 1-16,-1-6-1 0,5 17 6 0,-2-10-5 16,-4-9-5-16,0 2 1 0,-1 0 1 15,0-1-6-15,-1 1 2 0,0 1 0 0,-4-4 0 0,3 3-2 16,-5-9-4-16,2 3 2 0,-2-3-4 15,0 0 3-15,0-3 2 0,-2 3-3 16,3-4 0-16,-3 1 0 0,0-2-3 0,0-5 1 16,0 0-5-16,0 0 1 0,0 0-1 15,0-1-8-15,0 1 8 0,-3 1 1 16,1-4-2-16,0 2-3 16,2-1 1-16,-2 0 0 0,0-1-1 15,0 1-2-15,0-3 1 0,0 0-1 16,0 2 0-16,-1-2-3 0,-1-3 0 0,2 2-1 15,0-3 1-15,0 1 1 0,0-2 1 16,2-3 1-16,-2 2 3 0,0-2-2 16,0 0 4-16,0 1-3 0,0-1 3 0,-1 0-1 15,1 1-2-15,-3-2 1 0,5 0-1 0,-2-1-3 16,0-1 3-16,0 1-1 0,0 0-1 16,0-2 0-16,0 0-2 0,0 1 3 0,0-2-1 15,0 2-2-15,0-2 0 0,0-1 0 16,0 1 1-16,0-2 2 0,0 1 0 0,-1-2 1 15,1 2 3-15,0-3-3 0,-1 2 0 16,3-2-1 0,-2-2 5-16,2 3-2 0,-2-5-2 0,0 2 0 15,2 1 2-15,-2-2-2 0,0-1 2 16,2 3 0-16,0-4-1 0,-2 1-6 16,2 1 3-16,-2 0 2 0,0-3-3 15,2 1 0-15,-2 0 0 0,2-1 2 0,0 1-3 16,0-1 0-16,0-5 2 0,-2 10 0 15,2-7-1-15,0-3 1 0,-3 9 1 0,3-9 1 0,0 6-1 16,0-6 2-16,0 4-5 0,0-4 4 16,-2 5-1-16,2-5-1 0,0 0 0 0,0 7-4 15,0-7 4-15,0 0-6 0,0 0 5 16,0 0-1-16,0 6-1 0,0-6-1 16,0 0-2-16,0 0-2 0,0 0 4 15,0 0-2-15,0 0-17 0,0 0-22 0,0 0-34 0,0 0-48 16,0 0-57-16,-8-18-573 0,8 14 255 15,-4-6 169-15</inkml:trace>
  <inkml:trace contextRef="#ctx0" brushRef="#br0" timeOffset="43688.5292">18054 2883 81 0,'36'-35'80'0,"-6"0"-4"15,-5 1-1-15,-1 0-3 0,-3-3-4 16,0 3-3-16,-6 2 0 0,-2 3 6 15,-4 3 0-15,-1 2 0 0,-4 2-1 0,-2 5-10 16,-2 0-5-16,0 5-8 0,-2 3-3 16,-2 5-7-16,4 4 1 0,-17 13-5 0,4 5-4 15,-2 8 2-15,-3 14-8 0,-12 17 11 16,2 8-15-16,3 5-1 0,-3 5 5 16,2 5-2-16,4 1-6 0,-6 0 2 15,5-3-4-15,-1-2-1 0,3-4-1 0,4-17 2 16,2-8-2-16,-1-4-1 0,0-3-3 15,2-5-1-15,-3-6 6 0,0-3-2 16,-2-3-3-16,-2-8 3 0,0-5-2 16,-5-5-10-16,3-3 4 0,-7-6 2 0,2-2-7 15,-1-1 3-15,-1-7-2 0,3-3 4 16,2-3-4-16,3-4 5 0,3 1-4 0,3-1-1 16,5 3-1-16,2 0 3 0,1 6-3 15,4-1 2-15,2 5-1 0,0 2 6 16,6 6-4-16,0 0 5 0,6 3-3 15,4 6 3-15,2 1-7 0,5 3 0 0,3-1 1 16,4 5 2-16,5-3 2 0,3 2-3 16,2-1 0-16,5-5 0 0,-1 3 0 15,2-6 1-15,-1-3 2 0,1-1-3 0,1-3 29 16,1-2-6-16,-4-4-1 0,5-2 0 16,-3-4-4-16,-1-2 3 0,-9-1-5 15,-1-2 5-15,-3-1 0 0,-4-1 2 0,-3-3 2 16,-6 1 2-16,-2 3 1 0,-3 0 6 15,-4 2-1-15,2 4 2 0,-4 2-8 16,-4 3-1-16,0 2-1 0,-2 2-4 16,0 6-2-16,0 0 0 0,-13 14-3 0,6-3-4 15,1 7 1-15,0 1-1 0,2 0-2 16,2 6 0-16,0-4-2 0,4-1-4 0,0 2 0 16,4 0 1-16,2-1 1 0,4 0-2 15,-2-4-1-15,4-1 1 0,-1-7 0 16,0 1-2-16,4-7 0 0,2 0 2 15,0-6-2-15,2-4 0 0,0-3 0 0,5-7-2 16,-1-2 0-16,-1-6 0 0,-4-1 0 16,4-8 0-16,-5-4 0 0,-3-5 3 15,0-2-3-15,-6-1 0 0,-2 7 1 0,-1 0 1 16,0 5 5-16,-5 5 6 0,0 4 1 16,0 2 1-16,-2 6-3 0,-2 7 1 15,-2 4-2-15,-3 7 1 0,0 11-6 0,-5 6 4 16,0 11-3-16,-2 11 1 0,0 7 1 15,-5 25-5-15,4-1 2 0,0 5-1 16,7 7 3-16,2 0 0 0,6-1-1 0,2 2-1 16,0-18-1-16,6 11-2 0,0-16 0 15,1-10 1-15,1-3-1 0,3-6-2 16,-2-8 1-16,-5-7-1 0,2-4 0 0,2-2-5 16,-4-8 3-16,0-3 0 0,0-7 1 15,0-3 1-15,-6 0 0 0,9-11-4 16,-7-2-1-16,0-2 1 0,-4-5 0 0,-2-2 1 15,-5-2-2-15,-1 2 2 16,0 0-3-16,-6-3 3 0,4 1 0 0,-3 3 3 16,4 4-2-16,-2-2 0 0,3 2-2 15,2 4 3-15,2-1-3 0,-2 1 2 0,6 0 0 16,2-1-1-16,7 0-3 0,2-3 1 16,3-2 4-16,7-2-3 0,3-1 1 15,0-3 2-15,8-5-3 0,0-3 0 0,-1-2-1 16,11-13 1-16,-3-4-3 0,-3-1 6 15,0-3-2-15,-5-1 0 0,-5 8 0 16,-6 5-1-16,-2 3 4 0,-6 3 2 16,0 2 4-16,-3 4 8 0,1 8 6 0,-3-1 2 15,-1 8 5-15,0-2-6 0,-2 5-2 16,0 6-2-16,-2 3-1 0,0 5-3 0,0 0-3 16,-10 25 4-16,3-4-2 0,-1 6-2 15,1 7 0-15,1 5 1 0,2 2-1 16,2 3-2-16,0-1-3 0,2 3 4 15,4 4-5-15,2 1 3 0,0-4-3 0,5 1-4 16,0-2-8-16,-3-9-7 0,3-2-12 16,-1-2-21-16,1-5-22 0,0-3-13 15,-3-4-21-15,0-5-21 0,1 1-24 0,-2-10-33 16,-3-1-449-16,0-6 214 0,-4 0 142 16</inkml:trace>
  <inkml:trace contextRef="#ctx0" brushRef="#br0" timeOffset="43801.3585">19075 3589 469 0,'-13'-19'-5'0,"1"3"18"0,1 3 13 15,3 4 9-15,1 0-2 0,3 2 3 16,2 1-6-16,2-2-3 0,4 4-2 16,2-5-4-16,5 2 1 0,6-1-6 0,2 1-10 15,6-3-19-15,1 1-31 0,1 1-193 16,7 0 80-16,0-1 53 0</inkml:trace>
  <inkml:trace contextRef="#ctx0" brushRef="#br0" timeOffset="43954.0608">19617 3402 100 0,'2'11'105'0,"0"-1"-3"0,-2 4-13 16,2-1 9-16,-2 4-13 0,0 2-18 15,0 2-3-15,0-1-5 0,0 7 0 16,0 1-15-16,0-1-20 0,2 1-40 0,-2 0-51 16,0-5-210-16,2 3 94 0,-2-5 62 15</inkml:trace>
  <inkml:trace contextRef="#ctx0" brushRef="#br0" timeOffset="44721.3664">20569 3237 71 0,'0'9'135'0,"-2"4"-2"0,-2 4-9 16,2 3-1-16,2 7-5 0,-2 2-7 16,-1 4-8-16,3-1-8 0,3 8-10 15,-1 1-10-15,2-1-6 0,-2-5-7 0,2 2-4 16,1-9-10-16,-3 1-1 0,0-4-3 16,2-4 5-16,-2-5 8 0,1 0 3 15,-1-9-3-15,-2-2-7 0,0-5-5 0,0 0-3 16,0 0-1-16,-7-31-1 0,3 10 3 15,0-6-4-15,-1-7-5 0,1-6 5 16,0-12-2-16,2-2-3 0,0-6-4 16,-1 1 0-16,6-1 2 0,1-2-2 0,0 3 2 15,2 5-3-15,3-1-4 0,0 6-1 16,1 5-2-16,0 6-5 0,4 6-1 0,0 1 0 16,3 5-3-16,4 3-5 0,2 4-1 15,-1 5 2-15,-4 5 0 0,2 1-4 16,-1 8 4-16,0 0-1 0,-2 8 1 15,-3 1-3-15,0 6 1 0,-4 6-2 0,-4 3-1 16,-6 4 3-16,-4 9-3 0,-6-2-2 16,-6 9 3-16,0 0-1 0,-4-3 0 15,2 2-5-15,1-4 2 0,-3-2 3 0,6-5-2 16,2-1 2-16,-2-2 0 0,4-4 1 16,4 0-5-16,-1-3 3 0,3 3-2 15,4-4-1-15,2-2-1 0,2-2 0 0,5-2 3 16,1 2-2-16,6-7 2 0,2-1-2 15,6-1-3-15,1-5 5 0,3 0 1 16,1-6-4-16,3 0-1 0,-2-2 3 0,-2-2-1 16,5-5-2-16,-6-1 2 0,2 0 0 15,-3-4 0-15,-7 2 2 0,0 0-1 16,-4-2 1-16,0-3-3 0,-4 5 6 0,-1 2 3 16,-4 0 3-16,1 0-2 0,-3 2 6 15,1 3 0-15,-3-1-3 0,0 1-1 16,-2 5-1-16,0 3-3 0,0 0 0 0,0 0-3 15,0 0 2-15,-11 20 0 0,6-12-3 16,5 6-4-16,0-1 6 0,3 4-1 16,-1-1-2-16,5 1-1 0,-1 0-6 0,0 2-3 15,5-2-11-15,-1 0-2 0,1-3-7 16,0-1-14-16,1-4-15 0,0-1-29 16,2 0-16-16,-2-2-28 0,1-4-20 15,-3-1-18-15,1-4-23 0,-2-3-407 0,-3 0 204 16,-2-4 134-16</inkml:trace>
  <inkml:trace contextRef="#ctx0" brushRef="#br0" timeOffset="45736.5493">21247 3198 381 0,'-18'-25'8'0,"4"6"11"0,-1 4 5 0,2 3 2 15,3 4 4-15,-3-1-5 0,5 4-4 16,-1-1 2-16,0 3-8 0,3 2-1 0,6 1-1 16,0 0-3-16,-12 7 3 0,10 1-7 15,4 2-4-15,0 2-8 0,4 1-15 16,0 2-14-16,5 2-5 0,0 2 0 15,1 1 7-15,3-4 3 0,4 2 3 0,0-3 2 16,3 0 3-16,-2-1 10 0,4-1 9 16,-1-4 16-16,1 1 9 0,1-4 9 0,-2-3 15 15,-2 0 9-15,-1-3 17 0,0-3 10 16,-2 2 11-16,-4-4-3 0,-1-1-2 16,-3 2 4-16,-1-1-6 0,-5 1-2 15,1 1-5-15,-5 3-10 0,-2-6-5 0,2 6-7 16,0 0-5-16,-22 1-7 0,14 4-1 15,-5 2-3-15,3 0-6 0,1 4-5 0,0 1 0 16,3-2-4-16,0 5-7 16,4 0 3-16,0-1-4 0,4 4-2 0,0 0-1 15,6 3-1-15,-2 2 0 0,5 1-2 16,2 6-1-16,0 1-1 0,-1 1 2 0,1 2-4 16,2 0 0-16,-5 1-4 0,0 1 3 15,-2-4-2-15,-2-2 2 0,-4-1-2 16,-2-2 1-16,-4-2 0 0,0-3 0 15,-4-1-1-15,-2-2 1 0,-2-5 0 0,-1-4 1 16,0-3-1-16,-4-4 0 0,5-3 1 16,-1-3-4-16,0-4 1 0,3-3-1 15,2-5-1-15,3-3-4 0,2-4 5 0,6-8-2 16,2 2-2-16,3-9 1 0,8-6 0 16,2-3-1-16,11-15-2 0,1 0-3 15,4-2-1-15,-1-1-4 0,3 1 3 0,-4 0 0 16,0 4 1-16,-9 11 2 0,-1 8-2 15,-8 6 5-15,1 5 10 0,-2 5 7 16,-3 1 5-16,-1 4 2 0,-3 4 0 0,0-1-4 16,-2 5 0-16,-1 6-3 0,-3-1-6 15,0 6 3-15,0 0-1 0,0 0 3 16,-13 21-4-16,7-6 0 0,-1 2-2 0,-1 3 0 16,2 7 2-16,-1-2-4 0,1 3 1 15,1-2-4-15,-1-2 2 0,4 3-2 16,-2-2-1-16,2-4 2 0,0-2-2 15,0-3-2-15,2 1-3 0,-2-4 3 0,4 0-2 16,-2-4 0-16,4 0 2 0,2-4-2 16,0-3 0-16,5 0 2 0,0-4 0 0,1 0-5 15,3-3 0-15,0 0 0 0,2 1 1 16,-3 0-4-16,4-1 4 0,-3 1-7 16,1 3-1-16,-3 1-4 0,2 1 3 15,-1 3 2-15,2 1-1 0,-2 2 3 0,1 1 0 16,0-1 0-16,-2 2 0 0,1 1 3 15,0-3-3-15,0 3 1 0,-1-3 2 16,0-1 2-16,1 0-1 0,-3-4 5 0,1 0 3 16,2-2 2-16,-2-4 7 0,0 0 2 15,4-6 5-15,-4-1-1 0,1-4-3 16,0-2 2-16,0-2 1 0,-1-6-7 0,0-4 3 16,2-1-5-16,-4-3 1 0,0-1 0 15,-1 0 7-15,0 7 10 0,-5 1 4 16,2 2 2-16,-1 5-2 0,-1 3-4 0,0 0-8 15,-2 7 3-15,-2 1-2 0,0 6-3 16,0 2 0-16,0 0-3 0,-6 21 0 16,4-6-3-16,-3 5 0 0,1 5-1 0,2 1-1 15,0 0 1-15,2 5-1 0,0-1-2 16,2 1-4-16,2 0 3 0,-2-2-8 16,5 0-10-16,-3 1-11 0,4-3-19 15,-2-4-25-15,2 2-21 0,0-4-26 0,-2-4-26 16,0-2-19-16,0-2-17 0,-1-2-425 15,-1-4 204-15,0-2 135 0</inkml:trace>
  <inkml:trace contextRef="#ctx0" brushRef="#br0" timeOffset="45858.3353">22385 3516 544 0,'-6'-11'-11'0,"2"1"19"15,-5-1 16-15,3 0 16 0,0 1 8 16,-2-1-1-16,0 3-2 0,4-2 0 0,-2 3 3 16,4 1-7-16,-2-2-9 0,2 1-1 15,4-1-10-15,2-1-27 0,2 2-30 16,8-4-32-16,-2 3-223 0,5-1 99 0,6 1 66 15</inkml:trace>
  <inkml:trace contextRef="#ctx0" brushRef="#br0" timeOffset="46014.8845">22881 3377 42 0,'0'15'164'0,"-4"5"1"15,2-1-1-15,-8 5-10 0,2-1-16 0,-2 8-10 16,-3-2-13-16,2-1-12 0,-3 2-16 15,1 1-15-15,-2-3-35 0,2 3-47 0,3-8-55 16,2 0-56-16,-1-3-278 0,4-5 135 16,1-3 90-16</inkml:trace>
  <inkml:trace contextRef="#ctx0" brushRef="#br0" timeOffset="47051.1425">23372 2769 32 0,'2'-6'120'0,"-2"6"-3"16,0 0-6-16,0 0-2 0,0 0-15 15,-6 31-4-15,4-6-7 0,-2 5-16 16,-4 10-1-16,4 10-5 0,-2 2-8 0,0 3-3 15,2-2-4-15,4 0-2 0,0 1-9 16,4-10-1-16,2 5-1 0,4-3-7 0,2-9 0 16,2-6 1-16,1-2-2 0,2-4-4 15,0-6 4-15,0-4 5 0,2-2 1 16,0-7 4-16,2-5 0 0,-2-2 2 16,5-6 2-16,-2-4-3 0,4-5 1 0,-1-3-2 15,-1-8-3-15,2-7-5 0,-4-2-3 16,2-8 1-16,7-11-11 0,-5-6 5 15,-3 11 0-15,-6 6 4 0,-2 2 6 0,-7 6 12 16,5 5 4-16,-4 6 4 0,-3 0 0 16,2 3-6-16,-4 6-2 0,3-1-6 15,-5 7-6-15,1 4-2 0,-6 3-3 0,3 3-1 16,0 0-7-16,-11 21 3 0,5-4-3 16,0 8-1-16,-2 8-2 0,1 4 0 15,-2 2-1-15,1 8-4 0,4-4-1 16,2 1-3-16,0-2-4 0,4 0-4 0,2-2 2 15,0-1-4-15,4-4 3 0,1-1-1 16,0-3 1-16,1-7-2 0,0-2-1 16,4-6 4-16,2-3-2 0,-1-2-2 0,2-7 3 15,2 0 0-15,1-4-1 0,-2-4-2 16,8-3 2-16,-3-5 2 0,5-2-3 16,-1-3 2-16,-2-4-1 0,1-2 3 0,-5 0-3 15,0 0 5-15,-4 3 0 0,0 1 7 16,-4 2 7-16,-3 5 2 0,1-1-2 0,-5 2-5 15,0 6 1-15,-2 1-1 0,-4 4-1 16,0 0-1-16,0 0 1 0,-10 26-1 16,2-8-1-16,2 3 2 0,-3 4-1 15,-2 7 0-15,3 2-1 0,-1 2 2 16,1 3-1-16,0 0-4 0,1 0 2 0,0-3-6 16,3 0 3-16,0-7 0 0,0-2 2 15,2-6 0-15,-2-3 1 0,2 0 6 16,2-4 3-16,-2-7-2 0,0-6-3 0,2-1 3 15,0 0-3-15,-5-21 5 0,5 4 0 16,3-2 1-16,-1-7-6 0,2-3 1 0,2-9 0 16,2 0-3-16,5-6 0 0,2 0-3 15,0 4-2-15,2 2 0 0,-2 6-1 16,1 3 2-16,2 3 0 0,-2 4-1 16,-1 6-1-16,0-2 0 0,2 7-4 0,-5 1 4 15,4 6-2-15,-6 1-1 0,2 5 2 16,-3-1-1-16,-2 3 1 0,-5 4 0 0,-2 1 1 15,-7 2-4-15,-2 1 2 0,-7 1-4 16,-4 4-15-16,0-7-25 0,-4 2-33 16,-3-3-16-16,1 1-29 0,1-4-49 15,0-3-45-15,4-3-474 0,5 0 235 0,6-2 154 16</inkml:trace>
  <inkml:trace contextRef="#ctx0" brushRef="#br0" timeOffset="47233.708">24699 3402 143 0,'0'21'160'0,"-2"0"5"15,0 0-1-15,-4 2-11 0,-2-1-16 16,0 3-15-16,-2 3-11 0,-1 0-9 0,3-2-18 16,-1-1-28-16,1-2-30 0,1 0-35 15,1-6-33-15,4-1-38 0,0-3-44 16,2-5-274-16,4 1 136 0,2-6 89 15</inkml:trace>
  <inkml:trace contextRef="#ctx0" brushRef="#br0" timeOffset="47566.4909">25125 2855 75 0,'-5'-3'151'0,"-2"-1"-9"0,7 4-12 15,-4-4-11-15,4 4-15 0,0 0-8 0,-6 11-8 16,6 3-7-16,0 5-5 0,0 3-8 15,2 7-5-15,-2 3-8 0,2 7-1 0,0 0-4 16,0 1-9-16,0 3-1 0,1-2-3 16,-3-1-8-16,2-1-8 0,0-5-15 15,-2-1-20-15,2-6-31 0,-2-3-16 16,0-3-18-16,0-2-17 0,-2-4-25 0,2-3-257 16,-4-7 129-16,-3-1 84 0</inkml:trace>
  <inkml:trace contextRef="#ctx0" brushRef="#br0" timeOffset="47852.7866">24976 3319 187 0,'-19'-35'48'0,"4"1"12"15,5 1 10-15,-1 1 8 0,3-1 13 16,2 0 0-16,1 3-4 0,2 0 1 16,3 2 0-16,3-1-3 0,2 3-2 0,1 2-8 15,2 1-6-15,3 1-6 0,6 3 0 16,2 4-4-16,3 3-7 0,8 4 0 16,5 7 1-16,5 2-3 0,4 9 0 15,7 5-1-15,12 14-1 0,-1 8-4 0,-7 1 0 16,-7 7 1-16,-5 2-4 0,-13-5-5 15,-10-1 4-15,-6 0-2 0,-6-5-4 16,-6 3 2-16,-4-2 2 0,-8 1 2 0,-6 1-5 16,-7-1-1-16,-6-2 1 0,-4-4-9 15,-3-2 1-15,1-2-4 0,-3-6-2 16,6-4-7-16,0-5-11 0,5-1-26 0,1-5-21 16,8-5-28-16,0-2-31 0,6-2-18 15,3-2-17-15,5-3-15 0,6-3-439 16,6-3 202-16,7-3 132 0</inkml:trace>
  <inkml:trace contextRef="#ctx0" brushRef="#br0" timeOffset="48837.5448">25740 3240 26 0,'0'0'100'0,"5"12"8"16,-10-5-3-16,1 3 4 0,-3 1 2 15,-1 4-8-15,-2 4 4 0,2-1-15 0,-4 1-2 16,6 1-6-16,-2 0-7 0,4-1-2 15,-1-2-4-15,3 2-5 0,0-2-5 16,2-2-11-16,2 0 2 0,3-1-2 16,-1-5 0-16,0 1-14 0,4-2 8 0,0-3 0 15,4-2 4-15,-2 0-2 0,0-6 0 16,3 0 0-16,0-1-2 0,0-5 1 0,-3-1-3 16,1-1-1-16,-2-2-4 0,-3-3-2 15,0 1-1-15,-2-2 0 0,-2 0 1 16,-2 2-1-16,0-2-2 0,-2 1-2 15,2 6-4-15,-2-5-4 0,0 5-1 0,0 0-2 16,2-1 0-16,-2 2-4 0,2 2-3 16,0-4 1-16,0 7-5 0,2-4 1 15,2 2-1-15,2-1-2 0,5 1-4 16,2 0 5-16,4-1-3 0,-1 3 2 0,4-2-3 16,-2 2-2-16,4 3 1 0,-3-2-2 15,2 3-3-15,-2 3 2 0,1-2-3 0,-2 3-2 16,4 4-1-16,-3-1 3 0,-1 5 0 15,2-1-6-15,-4 1 8 0,2 3-4 16,-2-2 3-16,-1 1 1 0,0-2 2 16,-2 2-2-16,1-3 0 0,-3 2 1 0,2-2 0 15,-3-2-2-15,1-1-1 0,2-1 2 16,-3 1 2-16,3-3-2 0,-1-3 4 16,2 1-2-16,-2-3 0 0,3-3-2 15,0 0 2-15,0-3 0 0,-1-2-1 0,2 1-1 16,-2-5 1-16,-2 3 0 0,4-3 0 15,-4 4 1-15,-1-2 0 0,-1 2 0 0,1 1-4 16,-4 1 3-16,1 0-5 0,0 1 0 16,-2 4 1-16,-6 1-2 0,11 1 0 15,-4 4 1-15,-1 1 3 0,0 1 0 16,0 0-4-16,3 1 3 0,-1 2 0 0,3-1 2 16,-2 1-3-16,1-1 3 0,-2-1-1 15,4-1-1-15,-6-1-1 0,4 0 1 16,-2-2 3-16,-1-4 0 0,1 0-1 0,-8 0 2 15,13-6 2-15,-6-1 0 0,-3 0-2 16,0-4-2-16,-2 2 0 0,0-3 2 16,-2-1 0-16,2 0 0 0,0 1 0 0,0-1-4 15,0 1 6-15,0 0-1 0,3 2-2 16,0-4-2-16,1 5 3 0,0-3-2 16,2 1 2-16,3 3-1 0,2 1 0 15,-1-1 1-15,3 4-2 0,0 2 1 0,2 2 2 16,-1 2-1-16,2 2-3 0,1 4 0 15,0 3 4-15,-2 2-2 0,1 3 0 16,-2-1 0-16,-2 4-1 0,-1-3 0 0,0 4 2 16,0-2 0-16,-5-4-4 0,0 2 3 15,1-3 0-15,-2 1 2 0,-1-5 0 16,0 3 1-16,-2-5 1 0,2-1 2 0,-1-3 3 16,1-3 4-16,-6 0 1 0,15-3 2 15,-6-3-11-15,1-4 8 0,5-1-2 16,0-3-4-16,1-3 4 0,4 1-5 0,-1-6 3 15,0 6-5-15,2-1 2 0,-2 3 0 16,-2 1-4-16,0 1-1 0,-2 3 4 16,0 3-3-16,-1 2 1 0,2 4 1 15,-2 6-2-15,-2-1-1 0,1 5-4 0,0 0 9 16,-2 3-3-16,3 1-7 0,-3 4-18 16,0-3-21-16,-3 1-31 0,2 1-47 15,-1-4-51-15,-4 0-524 0,-3-1 237 0,-2-5 157 16</inkml:trace>
  <inkml:trace contextRef="#ctx0" brushRef="#br0" timeOffset="49979.5002">21998 4573 86 0,'-2'-6'126'0,"2"3"-1"0,0 3-6 16,0 0-6-16,0 0-8 0,0 0-9 15,0 0-6-15,17 22-6 0,-11-5-5 16,2 2-1-16,2 3-4 0,-2 5-13 0,0 5 1 15,-2 0-6-15,3 0-6 0,-3 4-5 16,1-8-2-16,-1-2-6 0,-2-1-2 0,0-6-2 16,-1 0 1-16,3-1 9 0,-4-3 9 15,0-2 3-15,0-3-1 0,2-7-1 16,-2-3-3-16,-2 0-4 0,0 0-4 16,9-19-2-16,-2 7-1 0,1-8-4 0,-2-1-1 15,6-2-5-15,2-4-3 0,2-1-7 16,-1 2 2-16,0 1-1 0,-2 4-4 15,1 2-2-15,0 1 3 0,-2 3-2 0,3 3-2 16,-2 5 1-16,-1 3-4 0,1 4 0 16,1 4-1-16,2 3 2 0,-4 3-1 15,3 7-4-15,-2 1 5 0,2 4-1 16,-3-1-1-16,1 4-18 0,-2-2 1 0,-1 0-1 16,0-2 1-16,2-1 2 0,-4-2 2 15,0-3-3-15,1-2 3 0,-1-1 0 16,3-4 2-16,0-3 0 0,1-3 1 15,0-4 0-15,4-2 0 0,0-2 2 0,4-3-1 16,-3-4-1-16,1-2 1 0,2-1 0 16,-2-1-1-16,2 2-1 0,-1-2 4 0,-1 1-5 15,0 2 0-15,-2 1 0 0,-2 2 2 16,-2 2 1-16,1 4 1 0,-1 2 0 16,2 3 1-16,-4 3-2 0,2 4 4 15,2 0-3-15,-2 5 0 0,0 0 3 0,1 4-4 16,0 0 2-16,0-1-2 0,-1 2 2 15,2 0-1-15,-2-2-2 0,0 1 3 0,1-3-1 16,-2-1 0-16,2-1 0 0,-1-2 3 16,0-2-1-16,6-1 0 0,-2 0-3 15,2-3 2-15,-1-6-2 0,1 3 1 16,2-3 1-16,-2-1 2 0,2-3-1 0,-3-1-1 16,2-1-3-16,0 2 0 0,-5 1 1 15,2-1-1-15,-4 1 0 0,1 3-1 0,-3-3 4 16,-1 4-4-16,0 0-1 0,1 2 2 15,-4 4-2-15,2-2 0 0,4 3 2 16,-6 1 0-16,4 2 3 0,1-1-4 16,0 0 2-16,1 4 0 0,1-4 2 0,-1-1 0 15,4 1 4-15,-2 1 3 0,3-4 4 16,0-3 4-16,0 2 5 0,0-6 5 0,0 2 8 16,-3-5 8-16,4-1 5 0,-2-1 0 15,1-3 0-15,-2-6-5 0,0 3 1 16,-5-1-1-16,2 0-3 0,-6-3-3 15,0 3-1-15,-4 0 0 0,-2 2-7 0,0-1 0 16,-6 3-1-16,0 0-6 0,-8 2-5 16,0 2 0-16,-3 1-2 0,-4 0-1 15,-2 6-4-15,-3 0-1 0,-2 3-8 0,1-1-9 16,-1 4-14-16,4-3-20 0,-2 2-19 16,3 1-27-16,-1 0-21 0,8 0-27 15,-2 0-15-15,6 0-13 0,1-1-13 16,5-1-10-16,1 0-10 0,5-4-437 0,0 0 215 15,0 0 143-15</inkml:trace>
  <inkml:trace contextRef="#ctx0" brushRef="#br0" timeOffset="50315.4779">23639 4766 264 0,'24'-9'16'0,"0"-1"12"16,-5 4 11-16,-2 0 7 0,-2 1 9 0,-3 1 0 16,0 0 5-16,-2 2 6 0,-2-1 0 15,0 3 3-15,-1-3 7 0,-7 3-5 16,17 3-2-16,-6 0 2 0,-1 3 1 15,1 2-3-15,0 0-2 0,1 3-2 0,-2 0-4 16,2 1-6-16,2 3-2 0,-4-3-6 16,5 2-3-16,-4-2 1 0,0 1-3 0,-3-1 1 15,0-1 7-15,0-3 6 0,0-1 13 16,-2-1 12-16,0 0 15 0,0 0 13 16,3-5-4-16,-9-1-9 0,0 0-10 15,17-9-9-15,-11 1-6 0,1-1-6 0,1-5-6 16,0 3-6-16,3-5-7 0,0-2-4 15,-1 1-9-15,0-2-8 0,4 0-19 16,-4 1-18-16,1 1-20 0,-1 0-28 0,3 0-24 16,-4 4-25-16,1 3-17 0,-2-1-10 15,0 3-14-15,2 2-4 0,-2 0-10 16,0 5-11-16,-1 1 5 0,-7 0-363 0,12 3 181 16,-5 3 120-16</inkml:trace>
  <inkml:trace contextRef="#ctx0" brushRef="#br0" timeOffset="50614.4966">24287 4705 531 0,'6'8'-31'0,"-2"-3"16"15,2 3 12-15,-2-2 11 0,5-3 13 16,-3 1 18-16,3-1 5 0,-1 0 3 16,3-1 3-16,1-4 0 0,1-1 3 0,0-1 5 15,1-2 5-15,2-4-6 0,0 2-3 16,-1-1 1-16,-2 0 4 0,0-1 10 0,-1 2 10 16,-2-1 1-16,0 1-1 0,-4 0-3 15,0 3-1-15,-4-1-8 0,0 0-2 16,-2 6-8-16,0 0-8 0,-12-1-1 15,12 1-3-15,-16 7-1 0,4 1 1 0,2 1-4 16,-1 3-3-16,0 1-1 0,1 1 1 16,-1 2 0-16,5 2-3 0,0-2-3 15,1 2-2-15,1 2-3 0,1 0-4 0,6 2-4 16,-1-6-4-16,5 1-9 0,1 0-16 16,0-3-16-16,7-3-24 0,2-1-26 15,0-3-26-15,4-3-24 0,0 0-18 16,5-6-10-16,-5-2 1 0,7 0-377 0,1-7 181 15,3-3 118-15</inkml:trace>
  <inkml:trace contextRef="#ctx0" brushRef="#br0" timeOffset="51929.0648">24897 4747 542 0,'14'-15'-8'0,"-4"3"18"0,-2 3 18 15,-1 1 8-15,-3 1 17 0,0 3 5 16,-2-2 12-16,3 4 10 0,-5 2-4 16,4-7-4-16,-4 7-4 0,0 0-10 0,0 0-1 15,0 0 0-15,0 0 4 0,-4 19-3 16,2-10-1-16,-3 4-1 0,3 4 0 15,-2-1-2-15,2 0-7 0,-2 2-5 0,1 0-2 16,-1-1-4-16,2-2-4 0,0 0-2 16,0-4-2-16,0-1-2 0,0 1 3 15,2-3 2-15,-2 0 0 0,2-5-1 0,0-3 1 16,0 0-2-16,0 0 3 0,0 0-2 16,14-17-2-16,-7 8 1 0,-1-3-1 15,3-1 1-15,-1-2-1 0,5-3-4 0,-3 2-3 16,4-1-5-16,-2 0 4 0,0 1-4 15,1 4 2-15,0-1-7 0,-2 4 2 16,-1-1-1-16,0 4 0 0,2 4-1 0,-2 1-1 16,2 2-1-16,1 3-1 0,2 2 3 15,-2 3-3-15,-3 1-3 0,1 3 6 16,0 0-5-16,-3 3-1 0,0-2 1 16,-2 0-2-16,4-2-2 0,-2 1 3 0,-4-1 1 15,2-1 0-15,1-3-2 0,-3-1 2 16,2-1 1-16,0-4-2 0,1 0-1 15,-7-2 1-15,19-8 0 0,-7 2-3 0,2-1-1 16,-2-5 2-16,5 2-1 0,0-7 0 16,2 4-2-16,-2-1 0 0,2 0 0 15,-2 1 0-15,0-2-1 0,-2 7-2 0,-3 0-1 16,-1 0 0-16,-2 3 1 0,1 3 2 16,-2 0 1-16,-8 2 0 0,18 4 1 15,-10 0 0-15,0 1-3 0,-1 1 0 0,1 4 4 16,3-1-2-16,-5-2-3 0,3 3 4 15,1-1 2-15,0 2 0 0,2-4-1 16,-2 3 0-16,2-5 1 0,1 0-2 0,2 1 3 16,0-3-1-16,4-1-1 0,-2-2 3 15,2 0-2-15,2-5 1 0,-2 4 1 16,1-5-2-16,-2-1 0 0,-1 1-1 0,2-5 2 16,0 1-3-16,-4-2 2 0,0-1-1 15,-3 0 0-15,0-1 0 0,-6-1-1 16,0-1 2-16,0 1 4 0,-2 2 2 15,-2 1 6-15,-2 3-1 0,0-3-2 0,-4 5 0 16,0-1-3-16,-2 2 1 0,-4 5-2 16,-2 0 3-16,2 2 4 0,-7 3-1 0,2 1-1 15,0 5 2-15,1-1 0 0,-4 5-3 16,4 1-1-16,-1 0 2 0,2 1-1 16,3 3-2-16,-1-2-1 0,3 0-3 15,4-1 0-15,2 3-2 0,2-1-5 0,4-2-8 16,0-1-12-16,6-2-21 0,1-4-22 0,4 1-23 15,4-4-18-15,0-1-9 0,2-1-12 16,2-2 1-16,7-4-9 0,2 0 4 16,-3-3 11-16,1-3 14 0,4-2 11 15,-2 1 14-15,-3-4 9 0,-3 3 17 16,-1-1 16-16,-2 1 15 0,-4 3 16 0,-1-1 23 16,-2 3 10-16,-1-1 13 0,-2 0-4 15,-5 1 3-15,3 4-5 0,-5-1-1 0,-6 2 2 16,11 3 1-16,-11-3-2 0,4 6-1 15,-2 0-1-15,-2 0-4 0,0 0-5 16,2 0 5-16,-4 0-3 0,4 0 0 16,-2-6 1-16,0 7 1 0,0-7-2 0,3 6-3 15,-3-6 2-15,0 0-5 0,6 1 0 16,-6-1 0-16,0 0-4 0,18-12-4 0,-8 7 3 16,0-3-2-16,-2 2-1 0,3-1-4 15,-3 1 3-15,3 3-5 0,-3-1-1 16,3-2-2-16,-3 4-1 0,3-1 0 15,0 3-4-15,-3 0 2 0,2 3 2 0,4-1-6 16,-4-1 3-16,5 5 3 0,-1-1-1 16,2 1 0-16,-4-4 1 0,5 3 0 0,-2-1 4 15,2-2 1-15,2-1-6 0,-2-1 3 16,1 0 3-16,2-3-2 0,-1-6 4 16,0 2 2-16,2-2 4 0,-4-2 4 15,2-6 1-15,-2 3 3 0,0-5-3 0,2-2 1 16,-2-4 2-16,2-3-2 0,-5-3-2 15,4 0-3-15,-4-1 10 0,-1 2 7 0,0 1 9 16,-4 6 8-16,1 0 5 0,-4 6 0 16,0 1-2-16,-2 2-3 0,4 1-8 15,-6 3-2-15,0 5-5 0,0 4-4 16,-2 1-4-16,0 0 0 0,-6 24-4 0,2-10-1 16,-2 5-3-16,2 2-1 0,0 4-1 15,0 2 0-15,0 0-3 0,2-2-1 16,2 5 0-16,0 1-2 0,0-5-1 15,2 4-2-15,2-3-7 0,0 0-13 0,2-2-16 16,-2-3-10-16,4 2-12 0,0-5-17 16,-2-5-32-16,2 1-27 0,1-3-26 0,2-2-20 15,-3-5-24-15,3-1-497 0,-3-2 237 16,-2-4 155-16</inkml:trace>
  <inkml:trace contextRef="#ctx0" brushRef="#br0" timeOffset="52055.7409">26848 4603 32 0,'-3'-5'118'16,"3"5"-9"-16,7-12-15 0,1 8-11 15,7-2-4-15,4 0-14 0,4-3-34 16,5 1-41-16,6 0-195 0,-1-2 70 0,5 4 46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41:50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9408 1114 64 0,'-9'-18'153'0,"3"5"-13"0,-2 0-4 16,-1 4-9-16,-1 1-8 0,-1 4-6 0,-6 0-6 0,-7 7-10 15,-4 2-8-15,-17 12 2 0,-21 14 1 16,-5 12 2-16,-20 19 1 0,0 18-1 16,6 9-8-16,8 10-4 0,9 4-6 0,11-3-9 15,9 4-4-15,18-24-10 0,13 3 0 16,13-15-4-16,15 9-6 0,10-6-1 0,12-8-2 16,12-6-6-16,8-8-1 0,4-7-4 15,6-7-16-15,6-10-15 0,-11-14-9 16,-1-9-17-16,3-8-17 0,21-9-32 0,-4-10-3 15,4-7-14-15,12-18-14 0,0-7-5 16,-2-8 4-16,-2-9 5 0,0-6 9 16,-2-8 9-16,-5-1 9 0,-3-1 13 15,-5 2 8-15,-4 6 18 0,-4 6 17 0,-20 16 15 16,-3 5 17-16,-11 12 22 0,-8 9 23 16,-4 6 27-16,-3 1 16 0,-7 4 10 15,0 2 14-15,-3 2 7 0,-2 2-4 0,-3 4-3 16,-2 1-7-16,0 3-15 0,-4 5-13 15,4 4-7-15,-18 9-9 0,4 7-10 0,-6 10 0 16,-1 10-8-16,-3 26-6 0,-2 6-3 16,0 8-8-16,5 2-9 0,1 2-24 15,4-2-14-15,3 2-28 0,5-5-25 16,3-13-20-16,5-10-18 0,2-6-21 0,1-3-16 16,1-3-21-16,5-5-23 0,-1-7-483 15,4-5 226-15,4-7 149 0</inkml:trace>
  <inkml:trace contextRef="#ctx0" brushRef="#br0" timeOffset="204.6473">11025 1949 111 0,'2'-4'120'15,"0"-2"-6"-15,-2 6-11 0,2-6-10 0,0 3-12 16,-2 3-2-16,0-9-7 0,0 9-16 15,0-5-14-15,0 5-16 0,-2-6-12 16,2 6-13-16,-2-5-19 0,2 5-16 0,-4-6-11 16,2 2-11-16,2 4-8 0,0 0-173 15,-6-4 81-15,6 4 53 0</inkml:trace>
  <inkml:trace contextRef="#ctx0" brushRef="#br0" timeOffset="1397.0474">11241 1991 33 0,'10'-10'128'0,"0"0"2"0,0-1 2 0,-2 0-3 16,-2-5-5-16,1 3-5 0,-3-2-3 16,0 1 0-16,-4-1-8 0,0-2-12 0,-6 4-7 15,0 1-10-15,-7 5-9 0,-4 1-10 16,-2 6-7-16,-7 6-5 0,-7 5-4 15,-1 4-12-15,-6 6-10 0,-1 4-11 16,3 2-15-16,2-1-5 0,3 3-7 0,3-3 1 16,6-3-6-16,3-1-4 0,7-4-1 15,3 1 1-15,2-6 4 0,5 1 0 16,4-6 2-16,0 0 5 0,6-5 5 0,-6-3 2 16,18-5 6-16,-6-1 2 0,5-4 5 15,0-3-2-15,0 0 6 0,3-2 1 16,-4-1 5-16,-1 3-7 0,0 1 5 0,-5 3 5 15,1-1-1-15,-1 3-5 0,-2 3-1 16,0 2 0-16,0 2-2 0,-8 0 3 16,12 12-3-16,-3-3 2 0,-3 0-5 0,1 1-1 15,-1 2 1-15,0-3-1 0,1 3 2 16,1-5-4-16,-2 1 0 0,3-2 7 16,0-5 0-16,1-1 1 0,4-6-1 15,4-1-1-15,1-8 0 0,6-3-3 0,-4-3 1 16,3-3 0-16,-1-1 1 0,0 0-3 15,-2 3-1-15,-1 0-2 0,-4 6-2 16,-1-1 0-16,-4 4 0 0,2 4-2 0,-5 0 2 16,0 1 0-16,-2 4-2 0,4 3-1 15,-10 1-1-15,14 3 4 0,-6 3-6 16,1 0 5-16,2 1-1 0,-1 1-1 16,5 3 0-16,-3 0-1 0,4 0 3 0,0 3 2 15,-3 0-5-15,0 0-4 0,-3-3 3 16,1 0-1-16,-5 2 4 0,1-1-2 15,-5-1 1-15,-2 0 2 0,-2 1 3 0,-3-3 7 16,3 1 11-16,-2 0 3 0,0-3 2 16,-1 1 1-16,3-2-6 0,0-1 2 15,2-5-4-15,0 0-1 0,0 0-2 0,0 0 0 16,30-13-2-16,-13 4-7 0,7-7 2 16,0-1-1-16,4-4-4 0,4-4 2 15,1 1 5-15,-3-4-6 0,-4 6 0 0,-3 3-3 16,1 0 9-16,-8 4 13 0,-3-1 6 15,-3 7 0-15,-5 1-1 0,-7 3-2 16,2 5-6-16,-17 1 1 0,4 5-2 16,-4 2-3-16,-2 3-3 0,2-1-1 0,0 3-5 15,7-1-2-15,-1 1-3 0,5 0 3 16,4-1 0-16,4 1-3 0,2 0 4 16,4 0-1-16,7 4 0 0,2-3-3 0,0 0 2 15,0-1-6-15,0 2 0 0,-2-2-3 16,-1 3 0-16,-3-1 2 0,-2-1 3 15,-5 3 2-15,-6-1 3 0,-2 4-2 0,-9-1-4 16,-2 2 6-16,-2-4-1 0,-2 0 0 16,0 0 0-16,0-4 1 0,4-1-2 15,0-5-1-15,3-1-5 0,3-4-11 16,5-4-12-16,4 2-11 0,4-17 1 0,9 2-6 16,4-3 3-16,8-4-5 0,6-5 1 15,4 0 3-15,-1 1 5 0,2 1-1 0,-3 0 5 16,1 0 9-16,-4 8-2 0,-2-2 2 15,-3 4 4-15,-4 1 0 0,-2 5 4 16,-2 2 1-16,2 2 2 0,-2 4 8 16,-2 1 8-16,2 4 6 0,-3 4 1 0,2 1-1 15,-2 4 4-15,1 4-1 0,-2 2-4 16,0 2-2-16,-1 0 2 0,0 2 0 0,0-1-10 16,-4 2-14-16,0-4-14 15,1 0-26-15,-1-5-20 0,-1-2-31 0,-1 0-39 16,-2-5-407-16,0-2 187 0,1-2 124 15</inkml:trace>
  <inkml:trace contextRef="#ctx0" brushRef="#br0" timeOffset="1576.717">12536 1688 159 0,'-4'-17'250'0,"0"7"10"0,2-2-5 15,0 3-9-15,0 2-21 0,0 1-24 16,-1 0-18-16,1 0-16 0,0 0-20 15,0 3-34-15,2 3-42 0,0-8-53 0,0 8-52 16,0 0-24-16,0 0-30 0,0 0-19 16,17 23-21-16,-7-10-32 0,6 2-425 0,0 5 199 15,8 0 131-15</inkml:trace>
  <inkml:trace contextRef="#ctx0" brushRef="#br0" timeOffset="2275.3713">12952 1895 129 0,'16'7'42'0,"-6"-2"25"0,2-2 26 0,-4 1 22 16,-2 1 14-16,-2-4 18 0,-4-1 14 15,9 0-1-15,-9 0-3 0,0 0 0 16,0 0 0-16,0 0-8 0,0 0-4 0,2-7-7 16,-2 7-6-16,0 0-9 0,0 0-10 15,0 0-16-15,-15-5-11 0,15 5-8 16,-18 16-10-16,2-2-6 0,0 2-6 0,-6 9-5 16,1 0-9-16,2 1-7 0,2 1-10 15,3-1-10-15,0 1-17 0,6-2-16 16,2-2-17-16,4-4-10 0,4 0-9 15,4-3-5-15,9-1-7 0,10-6-7 0,3-3-9 16,14-4 3-16,7-4-4 0,10-4 10 16,20-7 0-16,-1-4 5 0,-2-1 7 15,-6-3 12-15,-13 5 1 0,-11-2 11 0,-1 4 20 16,-11 0 29-16,-4 3 34 0,-8-1 23 16,-2 0 11-16,-8 1 6 0,-1 4-5 15,-9-1-7-15,-2 4-3 0,-8 0-8 0,-7 4-7 16,-7 4-5-16,-4 2-3 0,-9 3-6 15,-1 0-5-15,0 4-5 0,1 4-6 16,3-3-8-16,0 4-4 0,5-3-8 0,3-4 0 16,6 3-11-16,0-1-6 0,6-4-3 15,3 1 1-15,7-2 3 0,2-2 1 16,4-3 1-16,7-3 0 0,3 0 0 16,4-3 2-16,7-2 0 0,-2 0-2 0,2-1 2 15,-1 2 1-15,1-1 0 0,-4 3-2 16,-2-2-3-16,-1 2-3 0,-2 2 2 0,2 2-2 15,-2 2 2-15,-1-1 1 0,2 1 1 16,-2 2 0-16,1 2 3 0,0-5-3 16,-2 3 3-16,3-2 2 0,2 0 1 15,-2-4 2-15,5-4 6 0,3-2 6 16,5-5 7-16,-1-4 11 0,0-5 15 0,6-2 9 16,-1-7 12-16,-2-2 11 0,-3-2 3 15,7-21 2-15,0-5-4 0,-6-3-1 16,-3 2 6-16,-8 9 5 0,-4 11 10 15,-3 5 16-15,-1 5 0 0,0 3-6 0,-5 6-8 16,3 0-13-16,-5 6-11 0,0 4-14 0,-2 5-7 16,-4 6-4-16,2 0-6 0,-11 23-5 15,3 0-4-15,0 7-8 0,-6 5-12 16,4 2-13-16,0 7-21 0,-1 0-19 0,0 2-39 16,3-8-29-16,0 1-39 0,1-6-50 15,1 2-28-15,2-7-15 0,2 1-17 16,-3-4-25-16,1-3-674 0,0-5 324 0,-5 1 214 15</inkml:trace>
  <inkml:trace contextRef="#ctx0" brushRef="#br0" timeOffset="2580.2165">11620 2669 1883 0,'-112'27'34'0,"21"-3"-13"16,16-9 92-16,12-4 19 0,15 1 9 15,9-4-14-15,7-1-26 0,6-1-28 16,2-2-14-16,7 0-5 0,9-2 8 16,6-2 12-16,2 0 5 0,25-8 0 0,11-2 14 15,21-1-11 1,34-8-2-16,38-3 1 0,10-3-5 0,8-4-4 0,7-2-2 0,7 3-10 16,2 1 0-16,2-3-10 15,-2 2-1-15,-9 6-5 0,-11-1-6 0,-12 4-12 16,-34 8 10-16,-6-1-5 0,-24 3-8 0,-13 3 2 15,-11 0-26-15,-6 3 0 0,-5 0-12 16,-4 0-25-16,-10 1-27 0,-2-2-51 16,-6 0-60-16,1 2-65 0,-5-3-79 0,0-1-720 15,2-4 354-15,4-3 233 0</inkml:trace>
  <inkml:trace contextRef="#ctx0" brushRef="#br0" timeOffset="4838.7231">8028 3752 16 0,'11'-26'49'0,"-7"5"2"16,0 2 2-16,-4 4 2 0,-2 1 3 16,-2 5 4-16,0 1-1 0,-5 0-1 0,-2 3 1 15,-3 1 8-15,-4 4-6 0,-4 6-4 16,-4 5 5-16,-3 8-6 0,-23 21 6 0,1 7 9 16,-1 10 4-16,-11 17 8 0,1 9-2 15,1 7-1-15,-1 2 3 0,3 6-8 16,2-3-3-16,4 2-1 0,3-3-4 0,-2 2-7 15,7-9-1-15,7-12 2 0,3-3-7 16,1-4 0-16,2-3-7 0,-2-4 0 16,9-13 3-16,1-12-2 0,1-3-4 0,2-5 4 15,2-6-2-15,0-5 1 0,2-4-3 16,0-10-4-16,0-1-2 0,0-7-4 16,1-7-7-16,-2-6-2 0,2-2-4 15,2-7-1-15,2-4-5 0,4-1 0 0,1-2-1 16,5 3-3-16,4 0-3 0,3 4-1 15,1-3 2-15,2 4-3 0,3 3-4 0,2 2-1 16,1 4 1-16,1 6-2 0,0 3 3 16,4 8-3-16,0 6 3 0,4 5 2 15,3 10-2-15,3 6 1 16,3 5-1-16,8 15 0 0,3-1 0 0,-1 2-2 0,-6-10 1 16,11 4 0-16,-7-5-1 0,-2-9 4 15,1-5-2-15,-2-2-1 0,-1-6-2 0,2-6 1 16,0-3 1-16,-1-6 0 0,1-6 0 15,4-3-1-15,3-6 3 0,-3-6-4 16,-1-4 2-16,13-9-4 0,-11 0 1 16,-10 5 0-16,1-4 3 0,-4 3-2 15,-3-1 1-15,-6 7 7 0,0 2 8 0,-4 6 5 16,-2-1 6-16,-1 3 1 0,-2 1-3 16,-4 5-4-16,-2 4-2 0,0 6-3 0,-6-2 0 15,11 12-2-15,-6-1-2 0,-3 4 0 16,4 1-2-16,-2 3-1 0,3 3-5 15,-1-1 3-15,4 0-3 0,-1 2 3 0,2-2-1 16,1-4-2-16,3 1 0 0,0-5 1 16,2-5 5-16,-1-1-1 0,4-7 0 15,-2-2 3-15,2-3 1 0,1-7 1 0,-2-3-1 16,4-4 3-16,-3-6 6 0,-2 0-6 16,-1-3 2-16,-4-3-6 0,-2 0 0 0,-5 5 1 15,-4 1 0-15,-4 2-2 0,-4 1-3 16,-3 2-1-16,-6 5-1 0,-6 4-7 15,-5 2-11-15,-3 7-16 0,-5 2-14 16,-6 3-14-16,0 5-21 0,-1 3-28 0,3 1-28 16,5 1-26-16,3 2-28 0,6 1-26 15,8-3-36-15,3-2-516 0,5 1 259 0,6-5 171 16</inkml:trace>
  <inkml:trace contextRef="#ctx0" brushRef="#br0" timeOffset="5584.9432">9084 4616 126 0,'2'-2'223'0,"-2"2"-5"0,0 0-4 0,0 0-13 16,-29 15-13-16,9-2-15 0,-2 6-10 16,-2 4-14-16,-3 7-19 0,-1 1-7 0,2 3-14 15,6 1-12-15,5-3-9 0,2-1-17 16,4-3-14-16,7-1-15 0,2-5-13 15,5 3-12-15,3-7-15 0,5-1-10 16,4-6-12-16,6-5-14 0,6-2-9 0,4-5-5 16,7-10 0-16,10-2 0 0,16-8-1 15,-2-7 4-15,-12 6 4 0,-7 0 5 0,-1-2 3 16,-5 4 6-16,-3-1 7 0,-7 4 15 16,-8 2 23-16,0 4 18 0,-5-1 15 15,-4 4 4-15,-4 3-2 0,-4 0 0 16,-4 5 0-16,0 0 3 0,-14 18 2 0,-1-5 1 15,-2 5-6-15,-2 6-7 0,-2 1-3 16,0 1-7-16,1-1-4 0,2 1-8 16,1 1-6-16,4-7-4 0,4 1-7 0,1-7-3 15,2 2 0-15,4-7 2 0,2-1-1 16,4-6-1-16,-4-2-1 0,16-8 0 16,-5-1 1-16,6-4-4 0,0-5 4 0,0 1-1 15,2 0 2-15,0 0-3 0,-2-1-1 16,0 5-7-16,0 0 6 0,-4 5-4 0,-1 1 4 15,1-1-4-15,0 4 1 0,-3 2-5 16,1 4-2-16,-1 0-3 0,6 2-4 16,-6 2-4-16,2-1 0 0,4 1-1 15,0-2-19-15,-1 0 4 0,4-2 1 0,0-1 5 16,1-4 4-16,4-1 3 0,2-4 1 16,6-5 6-16,-3-2-2 0,10-6 7 15,-3-4-3-15,-2-1 10 0,12-16 6 0,-10 2 5 16,2-10 10-16,0-6 9 0,-2-4 6 15,-4-5 12-15,-3-2 3 0,-1-2 7 16,-2-1 8-16,-5 0 4 0,0 5 12 0,-6 10 8 16,-5 11 16-16,-4 8 15 0,0 6 19 15,-2 2 2-15,0 6 2 0,-2 0-10 16,-2 6-11-16,-2 4-18 0,-2 6-11 0,-2 6-16 16,-4 10-6-16,0 6-4 0,-5 11-5 15,-2 14-5-15,0 5-6 0,-7 22-1 16,4 2-9-16,0 3-2 0,3-1-5 15,1 1-13-15,0-1-8 0,4-1-16 0,4-10-19 16,2-8-17-16,-1-5-21 0,2-6-35 16,1-4-41-16,0-10-41 0,2 0-44 0,2-6-52 15,-2-5-865-15,4-6 388 0,0-5 256 16</inkml:trace>
  <inkml:trace contextRef="#ctx0" brushRef="#br0" timeOffset="6709.6766">11627 5214 71 0,'-33'-5'119'0,"6"-1"22"0,4-2 4 0,4 2 5 16,2 2 5-16,2-2 6 0,5 3 0 15,-4-3-4-15,2 0-9 0,6-4-10 16,0-1-10-16,1-4-8 0,8-6-6 0,3-6-9 16,4-7-10-16,12-9-5 0,11-19-9 15,7-2-10-15,15-18-9 0,5-4-4 16,1 2-5-16,-1 4-6 0,-12 17-4 0,-3 6-4 15,-3 5-4-15,-11 13-5 0,-5 8 1 16,-7 8 3-16,-4 2-1 0,-2 4-3 16,-5 4-3-16,-6 3-5 0,-4 7-4 0,2 3 1 15,0 0-6-15,-30 19-1 0,15-4-3 16,1 2 1-16,0 2-3 0,6 2-3 16,2 1 1-16,4 2 6 0,6 1-5 0,2 1 0 15,8 5 2-15,0-1-1 0,9 4 4 16,1 2-1-16,2 1 6 0,-2 0 6 0,0 0-1 15,-5 1 7-15,-2-5 4 0,-6 1 7 16,-3-1 2-16,-6-1 2 0,-4-4 1 16,-4 5 1-16,-10-1-3 0,-2-3-8 15,-12 0-1-15,-3-1-7 0,-4-7-1 16,1-6-2-16,0-4-13 0,0-3-7 0,3-6-14 16,1-4-15-16,0-2-13 0,5-6-18 15,1 3-14-15,4-5-18 0,8 1-4 0,6 0-6 16,3 0 5-16,7-1 4 0,7 1 4 15,7 4 7-15,6-2 7 0,8 3 9 16,1 2 3-16,3 3 11 0,8-1 3 16,1 2 11-16,1-4 2 0,1 4 11 0,-1-2 12 15,-1 0 10-15,-1-4 6 0,-2-1 9 16,7-5 3-16,-3-1 1 0,-1-2 9 0,-3-4 7 16,-6 2 5-16,-5-2 3 0,-1-5 3 15,-3 4 3-15,-6-4-3 0,-6 4 2 16,-3-3 1-16,-1 4 5 0,-7 2-1 15,-2 4-2-15,-4 1 1 0,-5 3-3 0,-3 2-7 16,-3 4-4-16,-3 6 3 0,0 0-8 16,-6 7-4-16,3 1 4 0,2 4-6 0,0 2-7 15,5 4-2-15,0 0-10 0,6 0-5 16,4-2-12-16,4 0-14 0,0 0-15 0,6-1-18 16,2-5-12-16,6 2-14 0,2-4-14 15,6-3-8-15,1-2-3 0,5-4-8 16,6-2 3-16,5-2 4 0,3-4 1 15,12-2 19-15,-3-1 12 0,-1-1 1 0,-1-4 16 16,-5 0 8-16,-7 3 19 0,-3-1 25 16,-7 2 27-16,-2 2 28 0,-2-1 16 15,-7 2 10-15,-2 1 3 0,-6 0-1 0,-3 0-5 16,-5 5-8-16,0 1 3 0,0 0-3 16,0 0-4-16,-29 9-2 0,15-2-6 15,0 3-5-15,-1 4-9 0,0-1-1 0,2 5-5 16,1-4-4-16,1-1-3 0,4 1 1 15,1 1-8-15,4-3 1 0,0-1-1 16,4-3-2-16,2-1-3 0,5-1 3 0,0-4-3 16,3-2 0-16,3-2-2 0,2-2-1 15,2-2-2-15,3-1 0 0,0-3 2 16,0 3-4-16,-1-1-1 0,0-2 1 16,-2 5-3-16,-2-1 4 0,0 2-5 0,0 0 0 15,-5 2 1-15,1 2 0 0,-2 2-3 16,3 4 2-16,0 2 0 0,-4-1 0 0,2 3 2 15,1 1-12-15,0 1-18 0,-2 1-22 16,3 2-29-16,2 0-19 0,-2-2-25 16,3-1-18-16,0 0-11 0,2-3-21 15,0-5-20-15,2-5-524 0,0-2 244 0,3-5 160 16</inkml:trace>
  <inkml:trace contextRef="#ctx0" brushRef="#br0" timeOffset="7031.586">13743 4759 62 0,'4'-6'90'0,"1"0"-10"15,-1 1 2-15,0 2 0 0,-2-1 8 16,-2 4-7-16,6-3-1 0,-6 3-1 0,0 0-7 16,11 0-4-16,-11 0-1 0,9 6-10 15,-5-2-5-15,2 5-1 0,-2-1-6 0,-2-1 1 16,2 5-8-16,-2-1-1 0,3 1 2 16,-5-2 3-16,0 2 19 0,0-3 19 15,-3 1 12-15,3 0 13 0,-2-3 7 16,0 1 6-16,2-2 6 0,-2-2 2 0,2-4-7 15,-2 5-4-15,2-5-11 0,0 0-1 16,0 0-16-16,4-15-9 0,0 5-4 0,1 1-8 16,0-1-4-16,1 0-6 0,2-2-10 15,1 0-9-15,-1 0-11 0,0 1-15 16,1 2-20-16,0-2-25 0,-1 3-25 16,0 0-24-16,-2 1-23 0,4-1-17 0,0 0-18 15,2 3-14-15,1-3-17 0,2 2-12 16,4 2-6-16,-1-2-7 0,0 1-413 15,5-3 207-15,1 3 136 0</inkml:trace>
  <inkml:trace contextRef="#ctx0" brushRef="#br0" timeOffset="7626.6098">14204 4629 857 0,'18'-6'-26'16,"-6"2"22"-16,-6 1 21 0,1-2 22 15,-7 5 11-15,0 0 14 0,0 0 10 16,0 0 18-16,0 0 8 0,-25 17 1 0,11-9 2 16,0 6 1-16,-3 1-5 0,0 2-7 15,-2 6-10-15,2 0-8 0,2 6-7 0,1-2-8 16,2 0-6-16,4 0-3 0,2 2-6 15,2-3-6-15,4-2-9 0,2-3-10 16,0-3-6-16,6-2-5 0,3-3 1 0,4-6-7 16,1-1 0-16,4-6-4 0,1-6 3 15,3-2-2-15,0-4 1 0,2-6 0 16,2-4 1-16,3-5-1 0,-3-3 1 0,-1-4 5 16,1-4 10-16,-4-4 10 0,4-12 7 15,-4 4 7-15,-5 9 11 0,3-2 6 16,-6 5 7-16,-1 8 9 0,0 2 6 15,-5 4 3-15,1 6-2 0,-3 0-6 0,1 8-9 16,-2 4-6-16,-3 6-3 0,-4 0-6 16,6 13 0-16,-4 2-7 0,0 4-4 0,-4 2-3 15,2 8-5-15,0 1 0 0,-2 8-6 16,-2 0-5-16,2 2-5 0,-2 0-10 16,4-2-8-16,-3 0-12 0,1-7-1 15,2-2 2-15,0-1-2 0,2-7 1 0,1-2-1 16,1-4 3-16,2-4 1 0,4-5 1 15,4-4 3-15,4-4 0 0,3-4-1 0,5-3 2 16,0 0 2-16,3-5 0 0,1 3-1 16,-1-3 1-16,-4 5-1 0,-1 2 4 15,-1-3-2-15,-4 4-2 0,0 3 1 16,-1 1 1-16,-2 2 0 0,1 2 0 0,0 1 1 16,-2 1 5-16,-1 2-6 0,4 1 4 15,-4 1 0-15,1-1 9 0,0 1 2 0,2-2 8 16,-3 0 5-16,6-1 6 0,-2-3 8 15,2-2-2-15,1-4 0 0,5-3 6 16,-2-5-10-16,4-1 0 0,0-6 7 0,-1 0-12 16,-1-5 5-16,-1 4-6 0,-1-4-3 15,-4 4-3-15,0-1-1 0,-6 2-20 16,-1 0-12-16,-2 2-30 0,-5 0-34 16,0 2-54-16,-1-1-61 0,-1 3-66 0,-2 0-787 15,-2 0 355-15,0-5 235 0</inkml:trace>
  <inkml:trace contextRef="#ctx0" brushRef="#br0" timeOffset="8330.6965">8086 5730 75 0,'-12'-2'231'0,"6"0"5"0,6 2-6 15,-14-2-15-15,9 0-17 0,5 2-23 16,0 0-13-16,0 0-5 0,0 0-1 16,11 12 1-16,10-8-8 0,15-1 1 0,19 1-6 15,43 0 3-15,15-2 8 0,42-2-2 16,15-4-5-16,14 0-2 0,61-3-10 0,5-1 1 15,12 0 1-15,5 3-8 0,0-3-1 16,3-1-4-16,-1 1-7 0,7 2 0 16,-3-1-5-16,-8 1-3 0,-1 0-5 15,1 2-2-15,-12 3-6 0,-47-2-7 0,-5 3-8 16,-9 0-6-16,-10 3-7 0,-8 0-8 16,-9 3-1-16,-9 0-9 0,-17 1-7 0,-36-1-1 15,-12 0-8-15,-20-1-4 0,-19-1-10 16,-9 0-11-16,-3-2-12 0,-11 0-13 15,-1 2-12-15,-6-4-16 0,0 2-21 0,-5-2-22 16,-4 1-32-16,-3-1-34 0,-1 0-32 16,-9 0-52-16,6-3-61 0,-2-1-37 0,-4-2-978 15,2 0 446-15,0-1 294 16</inkml:trace>
  <inkml:trace contextRef="#ctx0" brushRef="#br0" timeOffset="9645.2201">16179 4784 33 0,'-18'1'226'16,"4"-1"-3"-16,2 0 1 0,4-1-12 15,8 1-11-15,-16-3-18 0,12 0-6 16,4-5-9-16,2-2-10 0,9-8-11 0,8-7-9 16,11-10-4-16,21-19-10 0,16-20-2 15,9-6-8-15,13-5-6 0,6-5-4 16,10-6-3-16,34-25-2 0,1 2-9 0,-1 0-5 16,1 4-8-16,-5 3-4 0,-24 22-14 15,-4 1-3-15,-4 3-4 0,-12 8-3 16,-9 4-6-16,-6 7-3 0,-18 14 0 15,-6 4-6-15,-5 5-7 0,-13 9 4 0,-5 9-2 16,-7 4 1-16,-2 1 2 0,-4 5-4 16,-2 1 0-16,-1 3-6 0,-1 0-1 0,-3 1 1 15,2 4-5-15,-5-1-7 0,0 2-3 16,0 1-10-16,0-1-22 0,0 2-14 16,-2 0-32-16,0 0-24 0,-4 4-32 0,4-3-37 15,-4 3-30-15,0 0-36 0,0 0-21 16,0 0-701-16,0 0 324 0,-8-4 213 15</inkml:trace>
  <inkml:trace contextRef="#ctx0" brushRef="#br0" timeOffset="10385.3287">18630 1657 73 0,'0'-11'218'0,"0"1"-9"16,-2 1-16-16,2 1-13 0,0 1-16 16,-2 1-20-16,0 2-12 0,2 4-10 0,0 0-7 15,0 0 0-15,-4 26 3 0,2-1-5 16,-1 5-3-16,1 8-9 0,0 7-4 15,0 6-9-15,-2 3-9 0,2 2-5 16,-2 4-8-16,-4 16-6 0,5-15-6 0,-2-8-8 16,1-2-5-16,2-6-8 0,-2-2-15 15,2-2-16-15,-2-4-21 0,2-4-18 0,-2-5-22 16,2-1-24-16,0-5-22 0,-1 0-20 16,1-4-21-16,0-4-15 0,0-5-7 15,-3 0-5-15,1-4-402 0,-2-3 196 16,0-2 129-16</inkml:trace>
  <inkml:trace contextRef="#ctx0" brushRef="#br0" timeOffset="10749.8405">18317 2404 36 0,'-2'-4'98'0,"2"4"11"0,0 0-1 0,11-8-3 16,4 4-6-16,1 1-9 0,12-5-6 15,6 1-4-15,8-3-9 0,11-4-6 0,18-3-11 16,4 1-3-16,1-6-6 0,-6 1-6 15,0 0-9-15,-5-3-3 0,-11-1 3 16,-10 4-6-16,-1-4 0 0,-3-2-5 0,-5-1 1 16,-3-2-4-16,-6 1 12 0,-5 1 7 15,-2-1 6-15,-4 0 8 0,-7 5 7 16,0-1-1-16,-4 2 4 0,-2 2 1 0,-2 2 7 16,0 2 2-16,-2 1 3 0,-2 1-3 15,-2 4-6-15,2 3-8 0,-2 4-6 16,-3 6-2-16,9-2-6 0,-15 19-4 0,5-2-3 15,-1 7-2-15,3 2-5 0,-5 9-4 16,2 1 0-16,1 7-2 0,-3 5-4 16,2 0 0-16,1-3 0 0,-1 4-11 15,1-5-8-15,-1 1-16 0,2-6-14 0,3-3-23 16,-2 0-22-16,4-5-23 0,-2-2-23 16,2-4-24-16,-1 0-32 0,2-7-420 15,3-1 204-15,-2-5 134 0</inkml:trace>
  <inkml:trace contextRef="#ctx0" brushRef="#br0" timeOffset="11069.4216">19359 2594 4 0,'8'-9'189'15,"-2"-3"-12"-15,2 2-9 0,4-7-17 16,-4 3-13-16,4-4-12 0,-1 0-8 15,2-2-9-15,0 1-13 0,-3 2 0 0,0-2-8 16,2 2-9-16,-4 1-4 0,2 4-7 16,-4-1-5-16,3 1-11 0,-2 0 7 15,-1 2-4-15,-2 2-6 0,0 1-3 16,3 3-6-16,-3 2-4 0,-4 2-6 0,0 0-1 16,8 11-1-16,-6-3-7 0,0 4 3 15,3 0-3-15,-1 3-3 0,-2 0-4 16,3 2-3-16,-1 0-7 0,2-1-13 0,-2 1-14 15,2-2-18-15,3-2-10 0,0-1-16 16,-3-1-16-16,4-2-17 0,5-1-19 0,-2-4-24 16,0-3-417-16,-1-2 190 0,6 1 126 15</inkml:trace>
  <inkml:trace contextRef="#ctx0" brushRef="#br0" timeOffset="11305.7136">19615 1988 88 0,'-4'-1'140'0,"0"-3"-25"15,4 4 1-15,0 0-8 0,-8-4-7 16,8 4-4-16,0 0-10 0,0 0 5 16,0 0-12-16,18-2-4 0,-18 2-6 15,12-4-6-15,-5 2-1 0,-3-2-7 16,2 3-14-16,-1-2 2 0,-5 3-8 0,6-6-11 15,-6 6-20-15,4-6-21 0,-4 6-36 16,0 0-42-16,0 0-363 0,-15-6 155 0,9 6 103 16</inkml:trace>
  <inkml:trace contextRef="#ctx0" brushRef="#br0" timeOffset="11562.7311">20015 1770 168 0,'0'0'164'0,"10"1"-15"15,-6 5-3-15,0 2-12 0,3 5-7 16,-3 4-4-16,3 4-7 0,-1 4-5 0,0 5-7 16,1 5-11-16,-1 5-9 0,-2 0-6 15,4 7-5-15,0 2-13 0,-2-5-8 16,0 2-1-16,0-4-12 0,-2 0-13 0,2-2-20 15,1-4-21-15,0-1-31 0,-3-7-16 16,0 1-49-16,0-4-35 0,0-6-373 16,1-3 177-16,-1 0 116 0</inkml:trace>
  <inkml:trace contextRef="#ctx0" brushRef="#br0" timeOffset="11874.0024">20419 1951 203 0,'0'-7'207'0,"0"1"-13"16,0 6-16-16,0-8-18 0,0 8-15 0,0 0-10 16,0 0-6-16,0 0-3 0,6 21-9 15,-4-5-3-15,0 4-6 0,0 5-7 16,3 3-10-16,-3 2-6 0,2 7-11 15,-1 0-7-15,-1 0-5 0,0 1-6 0,0 0-7 16,-2 1 1-16,2 0-10 0,0-7-4 16,-2 1-2-16,2-1-7 0,-2-1-5 0,2-5-9 15,-2-2-15-15,0-2-15 0,2-5-16 16,-2 1-24-16,0-5-29 0,2 0-33 16,1-3-34-16,-1-3-32 0,0-5-486 15,-2-2 229-15,0 0 150 0</inkml:trace>
  <inkml:trace contextRef="#ctx0" brushRef="#br0" timeOffset="12771.4748">21857 1901 161 0,'0'-6'193'15,"-3"2"-9"-15,-2-2-14 0,5 6-11 16,-12 0-14-16,0 4-13 0,-4 6-15 0,-5 4-2 15,-6 8-9-15,-2 7-6 0,-14 14-10 16,1 3-6-16,4 3-7 0,8-5-6 16,5-2-7-16,3 1-5 0,6-1-6 0,5-7-9 15,4 2-4-15,5-5-10 16,4-3-14-16,9 3-14 0,4-5-15 0,6-4-23 16,4-3-26-16,7-7-12 0,7-1-16 15,3-6-6-15,3-6-8 0,-1-1 0 0,9-8 11 16,-5-4 3-16,3-4 12 0,10-9 8 15,-5-7 10-15,-12 0 11 0,3-7 22 16,-5-7 9-16,-4-4 16 0,-3-5 15 0,-3 1 14 16,-10 5 15-16,-5 6 19 0,-3 1 7 15,0-1 4-15,-6 8 13 0,-2 2 6 16,0 3 3-16,-4 6 2 0,2 1 4 16,-1 5 1-16,-1 2-2 0,-2 1-8 15,0 7-7-15,-2 3-10 0,-1 4-8 0,3 2-8 16,-14 17-3-16,4 0-5 0,-2 6-6 15,0 6-3-15,-1 4-4 0,-2 9-4 0,0 2-4 16,3-1-1-16,2 0-5 0,0-3 0 16,6-2-4-16,0 1-3 0,2-7-1 15,2 1-6-15,2-5 0 0,2 1-6 0,0-4 1 16,6-5-2-16,0-2 2 0,0-6-1 16,5-5 0-16,2-4 0 0,2-3 0 15,3 0 10-15,1-2-6 0,2-5 5 16,-2-3-1-16,1 0 0 0,-1-2-1 0,0-1-2 15,-2 1 3-15,-3 0 5 0,-2 3 4 16,-3 0-2-16,2 2 5 0,-5 1-6 0,1 1-1 16,-3 3-1-16,1-2-4 0,-3 3-2 15,-6 1 0-15,15 5-3 0,-9 1-1 16,0 0-3-16,4 2-10 0,-2 3-9 16,-2-4-19-16,4 2-20 0,-1 1-24 0,2 0-25 15,-1-2-36-15,5-1-35 0,0-2-43 16,0-3-576-16,3 1 271 0,-4-6 178 0</inkml:trace>
  <inkml:trace contextRef="#ctx0" brushRef="#br0" timeOffset="13036.997">22566 1864 77 0,'-14'3'114'0,"8"0"-6"0,-2 3-6 15,4-2-3-15,0 1 4 0,4 1-7 16,0-6-2-16,6 8 1 0,-2-5 1 16,4 0 3-16,0-1-1 0,2-2 4 15,-10 0 0-15,16-5 2 0,-10 2-1 0,3-1-7 16,-5 0-11-16,0-2-6 0,-1 3-12 16,-3 3-8-16,-5-8-6 0,-1 4-8 0,6 4-13 15,-13 0-20-15,13 0-21 0,-18 7-28 16,8-1-32-16,2 2-36 0,0-3-44 15,2 4-447-15,-1-1 203 0,3-2 133 16</inkml:trace>
  <inkml:trace contextRef="#ctx0" brushRef="#br0" timeOffset="14619.5555">22752 2209 140 0,'0'0'134'0,"14"4"-7"0,-8 0 4 15,-1 4-12-15,1 1-10 0,1 1-6 16,-1 3-9-16,0 3-4 0,-1 0-10 15,3 3-7-15,0 2-4 0,-3 2-18 0,1 1-2 16,3-2 1-16,-3 1-4 0,0 0-4 16,0-2-7-16,1-3-3 0,-2 0-1 0,-1-3-6 15,0-2-4-15,0-1 1 0,0-1-1 16,0 0 1-16,-2-3 9 0,3 0 7 16,-3 0 10-16,2-3 4 0,-2-3-6 15,-2-2 0-15,0 0-5 0,0 0 3 0,15-7-2 16,-11 1-4-16,1-4 1 0,3-1-4 15,0 0-2-15,0 0-7 0,4-3 0 16,-2 3-1-16,3-1-3 0,-1 0-4 16,1 0-1-16,2 4-5 0,-3 0-2 0,4 0-2 15,-2 3 4-15,1-1-1 0,2 2-4 16,-2 2 1-16,-1 2-1 0,4 2-1 16,-2 0 1-16,0 2-2 0,0 4 0 0,1-1-5 15,-2 3 5-15,0-2-2 0,-1 3-1 16,2-4 3-16,-4 2-3 0,-1 0 0 15,-1-2-2-15,-1 0 1 0,-1-2 1 0,1 1 1 16,-1-3-2-16,-2 1 0 0,0-3 3 16,-6-1-6-16,14 0 6 0,-14 0 0 15,12-5 0-15,-6-1 1 0,1-2 1 0,2 1-2 16,1-5-1-16,1 0 2 0,-3 2-1 16,2-2-3-16,2 1 2 0,-2 1 0 15,0-1-7-15,-1 3 0 0,0-1 6 0,-1 3-2 16,-2 0 0-16,5 3 2 0,-3 0-2 15,1 3-6-15,2 3 5 0,-3 2 2 16,4 1 3-16,-1 1-3 0,0 1-2 16,1 2 1-16,1 1 0 0,0-1-2 0,0-3 5 15,1 1-4-15,2-1 2 0,-2-2-3 16,3-3 2-16,0-3 1 0,2-3 2 0,2-4 2 16,2 1-1-16,3-10 4 0,-3 0 0 15,1-4 8-15,-4-2 5 0,2-2 3 16,-4-4 6-16,2-8 5 0,-1-3-3 0,-5-4 4 15,0-2-3-15,-2-4 1 0,-2 0 4 16,-3 1-2-16,-1 8 5 0,-2 3 3 16,-1 5-4-16,-3 2-3 0,2 3-3 15,-2 7-2-15,2 2-7 0,-2 4-4 16,0 5 1-16,-4 9-5 0,4 1 0 0,-9 15-2 16,3 2 0-16,-1 8-4 0,-1 9 1 15,2 5-6-15,0 4-5 0,0 8-11 0,2 1-9 16,4 2-6-16,4-2-4 0,0 0-4 15,2-13 1-15,2 1 0 0,2-3-1 16,-1-5 2-16,2-3-2 0,-1-4 2 0,3-6 2 16,-3-6-1-16,6-3 7 0,-6-5-2 15,2-3 7-15,1-2 2 16,-2-6 3-16,1 1 3 0,-1-3 3 0,2-1 0 0,-2-1-5 16,-1 0 7-16,0 1 0 0,-1 0 1 15,2-3-1-15,-1 5-1 0,1-3 2 16,-1 5-1-16,3-1 1 0,0 2-2 15,-1 2 4-15,4 2-2 0,-2 2 1 0,3 2-2 16,0 3-1-16,-2 3-1 0,1 1-2 16,4 1-6-16,-6 1-5 0,2 2-5 15,-4 0-6-15,-1-1-16 0,1-4-14 16,-3 2-16-16,2 0-24 0,-3 0-26 0,0-4-24 16,-4-2-42-16,0-1-446 0,1-2 218 15,-3 0 143-15</inkml:trace>
  <inkml:trace contextRef="#ctx0" brushRef="#br0" timeOffset="14773.3612">24396 2144 68 0,'-4'-6'127'16,"0"0"-14"-16,0 1-12 0,0-1-8 0,4 6-17 15,-5-2-39-15,5 2-36 0,0 0-50 16,0 0-144-16,0 0 65 0,0 0 44 15</inkml:trace>
  <inkml:trace contextRef="#ctx0" brushRef="#br0" timeOffset="15379.8328">24648 2321 60 0,'4'14'134'15,"1"-3"-12"-15,-1 3-12 0,0-1-7 16,0 1-14-16,0-3-10 0,2 1-10 0,0-3-17 15,0 0 5-15,0-3-4 0,2-2-6 16,0 0-6-16,6-4 3 0,-2-4-7 16,3 2-9-16,2-3-2 0,0 1-4 15,-1-2 2-15,2-2-2 0,-1 2-1 16,-3 3-6-16,1-3-2 0,-2 4 1 0,-1 0 1 16,2 0-4-16,-4 4-4 0,0 0 3 0,3 2-2 15,-2 0 0-15,0-1 3 0,1 3-10 16,0 2 2-16,2-2 4 0,-2-1-1 15,5 1-6-15,0-2 7 0,2-2-1 16,1-2 7-16,-2-2 10 0,4 0 11 0,3-4 13 16,-2 0 12-16,0-1 12 0,1-2 4 15,-3-3 3-15,-2 0 0 0,-2 0 9 0,-1 0 0 16,-4 0 3-16,-2 1 2 16,-4 2-4-16,-2-2-6 0,-2 4-9 0,-2 1-6 15,0 6-5-15,-12-6-8 0,6 6-5 16,6 0-6-16,-20 12-1 0,8-2-8 0,-1 4 0 15,0 5-5-15,1 1 2 0,3 1-5 16,-1 9-2-16,1 5-3 0,0 1-2 16,3 4 0-16,4 2-5 0,0 2-4 15,0 1-20-15,2 4-9 0,0 3-10 0,2 2-17 16,-4-9-12-16,-2 6-6 0,0-8 2 16,-3-1 3-16,-2-4-1 0,-1-4 14 15,-1-4 31-15,-1-6 31 0,-3-5 32 0,2-6 21 16,-3-1 18-16,-2-11 13 0,-1-1 11 15,3-6 19-15,0-1 2 0,0-9-4 16,2-3-11-16,4-3-9 0,4-3-11 0,4-4-11 16,2-1-5-16,4-6-13 0,4 0-8 15,2-2-19-15,4-2-33 0,-2 5-31 0,4 3-39 16,3-5-37-16,-5 6-41 0,2 1-32 16,-6 8-40-16,6-3-23 0,-7 6-35 15,-2 0-697-15,3 2 329 0,-6 2 217 16</inkml:trace>
  <inkml:trace contextRef="#ctx0" brushRef="#br0" timeOffset="24590.7139">16247 5228 81 0,'-7'-3'95'15,"3"0"7"-15,0-2-7 0,0 2 9 0,0-1-14 16,0 0 2-16,0 1 2 0,-3-2-2 16,3 2-1-16,-1-1 0 0,1-2 0 15,0 2 0-15,-2 1 3 0,1-2-3 0,1 2-3 16,-2-1 4-16,2-1-4 0,0 3 1 15,-1-3-2-15,1 2-1 0,4 3-4 0,-9-6-3 16,5 2-2-16,4 4 3 0,-6-3-5 16,6 3-2-16,-6-4-8 0,6 4-6 15,-4-4-7-15,4 4-4 0,0 0-5 16,0 0-1-16,12-10 0 0,2 7-5 16,6-1 5-16,9 0 3 0,9-3-2 0,15-3 0 15,9 0-8-15,29-1 0 0,8 1 9 16,34-1 0-16,3 2 4 0,11 3-6 0,3 0-1 15,1 5-3-15,7-4 0 0,-1 5-6 16,-1-1 2-16,-1 2-11 0,-3 1 0 16,-2-2 2-16,-6 3-2 0,-26-3-5 15,-7 1-3-15,-8-1-2 0,-8 5 1 0,-20-5-4 16,-17 0-1-16,-9 1-2 0,-5-1 4 16,-7 1-5-16,-5-1 2 0,-2 2 0 0,-8-2 2 15,2 0-5-15,-5 0 11 0,0 0-5 16,-4 0-5-16,-3 0-6 0,-1 0 0 15,-2 0-12-15,-9 0-7 0,8 0-10 16,-8 0-16-16,0 0-19 0,0 0-24 0,0 0-26 16,0 0-25-16,0 0-27 0,-34-2-25 15,26 1-14-15,-3 1-23 0,0 0-569 0,-1 0 271 16,1-1 179-16</inkml:trace>
  <inkml:trace contextRef="#ctx0" brushRef="#br0" timeOffset="26212.6621">20480 4625 4 0,'9'3'192'0,"-9"-3"-3"0,11 0-7 16,-3-5-6-16,0-1-12 0,3-1-18 16,2-5-9-16,-1-2-10 0,1-3-7 15,2-2-9-15,-2-1-4 0,-3-1-3 16,-2-2-6-16,2 0-13 0,-4 0 3 0,-4 2-8 15,-2 0-6-15,-4 3-4 0,-6-3-9 16,-4 5-7-16,-7 3-5 0,-7 5-5 16,-6 5-5-16,-6 4-5 0,-9 9-3 15,-3 4-4-15,-13 10-3 0,0 5-3 0,15-5-3 16,12 1-3-16,3 2-6 0,9 1 2 16,8-1-2-16,10 0 2 0,6-1-1 15,6 2-1-15,8 3 1 0,4 2-4 0,9 1-1 16,0 2 1-16,0-4 1 0,3 1 0 15,-4-1-1-15,-3-5-1 0,-2 1-3 16,-2-1 7-16,-5 1 0 0,-4 0 7 0,-2-1 6 16,-4-1 11-16,-8 2 6 0,0-1 7 15,-4 2 7-15,-7-3 5 0,-2-1 1 0,-2 0 7 16,-5-4-2-16,-1-2 0 0,1-1 2 16,-1-4 5-16,4-2 2 0,-1-1-3 15,8-5-3-15,-1-3-7 0,1 0-6 16,4-6-9-16,0-2-8 0,2-6-11 0,4-3-10 15,4-1-22-15,2-2-10 0,2-3-20 16,2 1-25-16,4-3-33 0,0-1-22 0,0 2-26 16,4 2-31-16,2 0-31 0,0 2-33 15,1 0-38-15,-3-1-591 0,6 4 294 16,-4 1 194-16</inkml:trace>
  <inkml:trace contextRef="#ctx0" brushRef="#br0" timeOffset="26644.5158">20800 4901 156 0,'0'-8'198'15,"0"3"-12"-15,2-1-10 0,-2 6-14 16,-2-7-15-16,2 7-13 0,0 0-13 16,0 0-14-16,0 0-11 0,0 0-9 0,0 21-10 15,2-6-4-15,-2 4-6 0,3 2-11 16,-3 4-3-16,2 2-12 0,0-1-17 0,0 1-28 16,0-1-21-16,0-1-32 0,2 0-25 15,-2-6-22-15,0-3-27 0,0 1-399 16,-2-6 180-16,2-3 119 0</inkml:trace>
  <inkml:trace contextRef="#ctx0" brushRef="#br0" timeOffset="26792.4706">20807 4709 16 0,'0'-6'80'0,"0"6"-21"0,2-7-16 0,2 3-24 15,-4 4-24-15,10 0-68 0,-10 0 25 16,17 1 17-16</inkml:trace>
  <inkml:trace contextRef="#ctx0" brushRef="#br0" timeOffset="27850.8154">21213 4869 16 0,'2'9'125'0,"2"1"-7"0,-2 3-11 0,2 3-12 16,-2-1-10-16,0 1-9 0,2 0-7 16,-4 1-5-16,6-1-12 0,-4-2-7 15,2 3 4-15,-2-4-7 0,-2-2-6 16,2-2-3-16,0 1 4 0,0-3 16 0,-2 1 5 16,2-4 3-16,0-1 6 0,-2-3 0 15,0 0 2-15,0 0-2 0,0 0-4 0,15-15 3 16,-9 6-8-16,1-1-1 0,-1-1-8 15,3-1-4-15,-1 1-3 0,2 2-7 16,0-3-1-16,2 0-7 0,-2 5-3 0,1 0-2 16,0-1 0-16,-1 2-3 0,1 2-2 15,-3 0-1-15,2 4 0 0,2 3-3 16,-2-1 2-16,0 4-2 0,3 0 0 16,-4 2-2-16,1 0-1 0,1 1 1 0,-3 2-4 15,0 0 1-15,1-3-2 0,-2-2 0 16,-1 2 3-16,0-2-2 0,0 0-4 0,-2-1 10 15,1-1 5-15,2-2 4 0,-7-2 7 16,10 4 2-16,-10-4 3 0,15-8 0 16,-9 3-2-16,5-3-2 0,0-2-2 15,1 0-3-15,0-2-2 0,2 0-3 0,0-3 0 16,1-1-4-16,-2 3-2 0,0 1-1 16,-1 2 0-16,-2 0-4 0,2 2-2 0,-2 2 3 15,-2 1-3-15,1 1-2 0,-1 4 1 16,-8 0 1-16,17 4-1 0,-8 4-1 15,-3-1 0-15,4 3-1 0,-1-1-1 16,0 2-1-16,-1 1 1 0,0 0-2 0,3-1 1 16,-2-3-4-16,3 1 3 0,-1 1-2 15,-1-3 1-15,3-1 2 0,2-1 3 0,-3-4-6 16,2-2 3-16,2 1 1 0,1-5-1 16,-2-1 4-16,2 3-5 0,-3-6-2 15,2 4 5-15,-2 0-2 0,-1-1-2 16,-2 2-2-16,-1-1 1 0,-1 3 0 0,-1-1 1 15,0 1-4-15,1 1 2 0,-2-1-1 16,-7 2-1-16,10 3-2 0,-6 2-5 0,2 0-10 16,-2 3-12-16,1-1-7 0,0 0-8 15,-1-1-4-15,2 5 5 0,0-4 1 16,1 0 6-16,-1 1 0 0,2-1 7 16,-1-1 2-16,2 0 4 0,1-2 1 15,-2 0 5-15,0-4 1 0,4 1 7 0,-2-1-3 16,0-1 3-16,1-3-2 0,0 2 2 15,2-2 8-15,-5-2-2 0,4 2-2 0,-2 1 5 16,0-3-6-16,-2 2 0 0,2 2 3 16,-1-2-6-16,0 1 3 0,-3 3-2 15,-6 0 4-15,17 1-1 0,-11 1 0 0,2 2-3 16,4-2 1-16,-4 4-6 0,2 0 3 16,1-3 2-16,0 5-2 0,1-2 4 0,3-2 3 15,-2-4-3-15,4 1 3 0,1-2 4 16,2-1 0-16,3-4 4 0,3-4 7 15,-4 1 9-15,6-5 8 0,0-2 9 16,-1-1 8-16,-1-7 7 0,-1-1 8 0,-2 1 6 16,3-8 6-16,-3-3 5 0,1 0 2 15,-8-7 0-15,1 1 3 0,0-1 1 16,-2-2 3-16,-7 7-3 0,2 0 7 0,0 5 1 16,-4 5-7-16,-2 2-4 0,-2 6-6 15,2 2-13-15,-4 4-3 0,0 5-7 16,-2 6-12-16,2 2-8 0,-10 14-4 15,4 3-9-15,-4 6-14 0,2 1-13 0,0 9-14 16,2 3-11-16,-1 3-13 0,3-2-17 16,0 3-17-16,4-3-22 0,2 2-33 0,2-3-29 15,5 1-16-15,-1-7-20 0,2-5-24 16,4-4-510-16,2-4 251 0,3-5 165 16</inkml:trace>
  <inkml:trace contextRef="#ctx0" brushRef="#br0" timeOffset="28555.3968">23611 4820 58 0,'0'0'168'0,"0"0"-5"0,-13-6-1 15,13 6-12-15,-24 3-14 0,8 2-14 16,-1 2-13-16,-4 2-10 0,0 5-11 0,-3 1-13 16,2 2-4-16,0 2-10 0,5-2-9 15,0 1-9-15,2-2-6 0,3 2-9 16,4-5-1-16,-2 0-4 0,6-2-3 15,4-3-3-15,2-2 3 0,4 0-8 0,4-4 0 16,-2-2 1-16,4 0-4 0,1-2 3 16,2 1-4-16,-2-2-3 0,1 3 1 0,0-2-1 15,0 1 0-15,-4 2-3 0,4 1 3 16,-2 1-1-16,1 3-2 0,-1-2 4 16,1 6-4-16,-2-2 0 0,1 1 0 15,-1 1 0-15,0-3-1 0,1 1 3 0,-1 0-3 16,2-3 0-16,-1 1 2 0,1-4 0 15,-1-2 10-15,4-2 11 0,-2-2 9 0,1-3 15 16,2-5 15-16,-2-3 8 0,2-2 10 16,0-2 9-16,-1-6 5 0,4-6 5 15,-1-3-3-15,-2-6 2 0,2-2-6 16,-3-1-2-16,0-4 0 0,-2 6-1 0,-1 5-1 16,0 3-1-16,-5 8-1 0,-1 1-7 15,1 2-2-15,-2 8-9 0,-2-3-6 0,0 10-12 16,-2 4-4-16,-2 3-7 0,0 0-6 15,-8 25-8-15,4-6-10 0,-2 8-4 16,2 1-15-16,-2 6-12 0,1 4-7 16,1 0-7-16,2 0-9 0,2-5-3 0,2 7-6 15,2-6-6-15,3 0 0 0,1-3 2 16,2-9-3-16,4 0 3 0,2-5 4 0,-1-4 2 16,6-5 4-16,-2-4 2 0,1-4 6 15,2-4 4-15,2-2 2 0,1-4 5 16,-1-1 3-16,-4-3 13 0,2 0 9 15,-3 1 7-15,-2-1 10 0,-2 4 14 0,-5-2 8 16,0 5-2-16,-6 0-4 0,0 1-5 16,-4 4-1-16,0 2-1 0,0 0-4 15,-22 6-4-15,12 3 4 0,-1 1-4 0,-2 3-5 16,-2 1-1-16,3 0-2 0,1 3-3 16,0-3 1-16,3 4-1 0,2-3-11 15,2 0-4-15,2 0-12 0,2-2-12 0,4 2-11 16,2-3-25-16,4 0-20 0,6-5-32 15,0-4-33-15,3 2-28 0,5-4-31 16,2-2-16-16,2-5-582 0,0-2 275 0,-1 1 181 16</inkml:trace>
  <inkml:trace contextRef="#ctx0" brushRef="#br0" timeOffset="28758.1937">23797 4766 134 0,'-25'-5'230'16,"8"4"-4"-16,4 0-17 0,5-4-16 16,1 2-18-16,7-1-20 0,0 4-14 0,11-9-12 15,1 3-15-15,10-4-11 0,6 2-10 16,5-1-20-16,7-3-27 0,7-1-29 16,-1 2-44-16,3-1-45 0,2 3-40 0,0-1-45 15,-9 1-411-15,1 2 193 0,-3-4 127 16</inkml:trace>
  <inkml:trace contextRef="#ctx0" brushRef="#br0" timeOffset="29355.2247">24750 5123 164 0,'-2'-5'169'0,"-1"0"-4"0,3 5-6 15,-2-10 1-15,2 5-3 0,-2-1 0 16,2 0-1-16,-2 0-9 0,0 1-8 15,0-3-11-15,-2 2-10 0,-3 1-16 16,-1 3-15-16,-3 0-11 0,-1 0-9 0,-4 2-10 16,-2 4-13-16,-1 1-11 0,-3 3-11 15,2 2-10-15,0 1-11 0,1 0-10 0,2 3 0 16,7-3-6-16,-1 3 1 0,5-4 2 16,4 1 4-16,4-3-1 0,4 1 2 15,5-4 1-15,1-2 4 0,8-3 8 0,0-5 11 16,6-4 13-16,6-4 16 0,-3-5 8 15,7-4 4-15,-4-5 11 0,0-4 7 16,-3-5 4-16,-1-1 0 0,-3-2 1 16,7-16-2-16,-4-2 1 0,-7 6 2 0,-6 2-5 15,-5 0 3-15,1 1 6 0,-5 11-2 16,0-3 2-16,-2 11-2 0,-2 0-1 16,0 4-5-16,2 4-9 0,-2 4-12 0,-2 6-6 15,-2 3-8-15,-4 10-8 0,6-2-4 16,-14 25-5-16,6 0-16 0,-3 9-7 15,0 10 1-15,3 6-1 0,4 1-10 0,-1 2-8 16,5 2-5-16,0 2-10 0,7-1-10 16,-3-1-11-16,4-5-20 0,1-3-25 0,4-5-28 15,-3-6-24-15,2-4-34 0,6-3-36 16,1-8-37-16,0-5-697 0,2-7 323 16,5-5 214-16</inkml:trace>
  <inkml:trace contextRef="#ctx0" brushRef="#br0" timeOffset="29907.253">26889 5014 55 0,'-6'-3'152'0,"2"1"-4"16,0-3-7-16,-1-1 2 0,1-1-5 0,2 0-2 16,0-4-2-16,-2 2-6 0,0-4-2 15,-2-3-9-15,-1 3-8 0,-2-2-4 16,-3 0-7-16,-3 0-10 0,-2 1-8 0,-2 5-9 15,-2-1-11-15,-4 4-5 0,-3 6-6 16,-2 4-10-16,-1 0-9 0,-3 7-6 16,-2 3-15-16,6 3-7 0,1 4-10 15,3 0-12-15,5 2-4 0,1 2-3 0,6-2 3 16,6-1 0-16,-1-1-3 0,7-4 10 16,2 0-1-16,5-3 1 0,1-3 2 15,4-1 2-15,2-6 7 0,2-3 3 0,0-2 9 16,3-3 6-16,3-2 4 0,0-5 0 15,2 1 0-15,-1-3 8 0,0 1-1 16,-2 1 1-16,1-1 0 0,-8 3-2 0,2 2 0 16,-1 1-3-16,-2 0-6 0,-3 2 1 15,3 4 1-15,-3 4-2 0,0 2 0 0,4 3 0 16,-4 2-5-16,2 3-2 0,-1 1-2 16,2 4-17-16,-1 0-18 0,1 1-16 15,1-2-23-15,1 1-20 0,0 0-25 16,1-3-9-16,2-2-15 0,-2-6-18 0,1-2-364 15,0-6 177-15,0 0 117 0</inkml:trace>
  <inkml:trace contextRef="#ctx0" brushRef="#br0" timeOffset="30262.6075">27095 4875 10 0,'0'-6'161'0,"0"6"-11"0,2-4-9 0,-2 4-4 16,0 0-3-16,0 0-7 0,8 13-12 15,-6-3-12-15,0 1-10 0,3 3-6 16,0 3-13-16,-3 0-4 0,2 2-5 0,0 0-9 16,0 0-5-16,0-1-4 0,-2 1-7 15,2-4-1-15,-2 2-9 0,0-6 2 0,1 1 5 16,-1-3 7-16,0-1 8 0,1-3 3 16,-1-3 7-16,-2-2-1 0,0 0 1 15,0 0-6-15,16-11-2 0,-7 1 0 16,1-3-2-16,1 2-2 0,2-5-4 0,1 1-4 15,2 0-3-15,0 0-5 0,-1 4-9 16,2-1 0-16,-4 0-2 0,-1 5-3 16,4-1 0-16,-6 4-3 0,0 3-2 15,1 2-1-15,2-1-5 0,-5 4-3 0,1 4-12 16,1-1-15-16,-2 3-19 0,-1 2-18 16,2-2-24-16,-7 2-26 0,4 0-24 0,-2-3-26 15,0 1-21-15,-2-3-485 0,0 1 226 16,-2-4 149-16</inkml:trace>
  <inkml:trace contextRef="#ctx0" brushRef="#br0" timeOffset="31549.0163">27550 4926 54 0,'7'-9'111'0,"-1"1"-4"16,-2 2 9-16,2 1 1 0,-2 0 0 16,3 2-11-16,-3 1 4 0,-4 2-6 0,0 0-3 15,17 8-5-15,-10-3-9 0,-3 5-2 16,2-1-5-16,-2 5-11 0,0-1-7 0,-2 1-5 15,2 3-4-15,-2-3-9 0,-2-2-4 16,4 1-3-16,-2-2 0 0,0-1-5 16,-2-2-4-16,2 0-2 0,2-3-2 0,0-1-3 15,2-2 0-15,-6-2-2 16,19-6-2-16,-8-3 1 0,6 0-2 0,-1-3 1 16,4-3-3-16,-2-1 0 0,4 2-3 15,-1 0-1-15,1-2-1 0,-4 3-4 0,2 2 2 16,-8 1-2-16,3 3 3 0,-2 3-3 15,0 0 2-15,-3 6 0 0,0 0-1 16,2 2-1-16,-4 1 2 0,0 5 0 0,2 1-1 16,-1 1-3-16,2-2-1 0,-1 5 0 15,1-5 1-15,3 5 1 0,2-2-1 16,0-2 4-16,4-1-2 0,-2-4 0 16,3-1 2-16,1-3 1 0,4 0-2 0,-1-6 4 15,2 2 0-15,0-4 11 0,-1-1 2 16,-1-1 7-16,1-1 6 0,-5-2 4 0,0 0 5 15,-2 0 9-15,0 0 3 0,-4 0 0 16,-3-1 4-16,0 3 0 0,-4-1-1 16,-2 2 1-16,-2 1-4 0,-2 1-9 15,-4 2-4-15,2 4-7 0,-10-2-1 0,10 2-6 16,-20 10 0-16,8-1-5 0,-1 1-5 16,1-1 0-16,1 3-6 0,-2 1-2 15,5 1-4-15,0-1-8 0,-1 2-12 0,4-1-17 16,1-3-17-16,4-1-23 0,2-1-15 15,5-2-19-15,4-1-24 0,7 2-20 16,8-4-19-16,5-2-9 0,5-2-4 16,9-2 5-16,9-4 10 0,2 0 18 0,1-3 21 15,0-1 23-15,-1 1 20 0,-3-1 27 16,-11 1 31-16,-2 2 34 0,-3-1 32 16,-11 2 31-16,0 0 13 0,-7 1 5 0,-5-3 3 15,0 2-5-15,-8 0-8 0,-6 2-6 16,0 4-9-16,-10-6 0 0,-4 8-5 15,0 1-5-15,-5-1-7 0,-5 7-5 0,0 0-5 16,-2 3-9-16,-4 1-7 0,7 0-6 16,-1 1-5-16,6 1-1 0,-2-2-11 15,8-3-6-15,1 1-4 0,3-1 3 0,4-2-3 16,4-3 1-16,4-1 0 0,0 0 1 16,6-4 0-16,3-2 0 0,4 0 3 15,0-3-1-15,0 1 0 0,2-1 3 0,0 2-1 16,-2-1-2-16,2-2 1 0,-5 4 1 15,2 1 1-15,-4 1 0 0,1 0-3 16,-2 1 2-16,-1 3 3 0,1 0-2 0,-1 0 1 16,1 4-1-16,2-3-1 0,-3 1-2 15,1 2 4-15,2-1-4 0,1-3-1 16,-1 2-1-16,4-5 2 0,0 2 0 0,2-6-1 16,2 2 0-16,2-5 4 0,3-4 3 15,-2-1 12-15,5-4 11 0,-2-2 13 16,0-2 11-16,3-9 13 0,-2-2 7 0,-1-1 8 15,-1-4 4-15,-3-4 5 0,0 0 0 16,7-18 7-16,-9 7-1 0,-3 4-2 16,-4 4 4-16,-6 5 4 0,3 1 12 15,-7 9-1-15,3 0-2 0,-5 4-4 0,0 4-17 16,-4 3-11-16,0 7-10 0,-5 3-8 16,-4 8-1-16,-1 4-9 0,0 5-9 15,-6 7-1-15,0 6-7 0,0 3-12 0,1 4-3 16,3 1-8-16,3 4-7 0,-2 0-10 15,5 4-14-15,4-3-6 0,2 1-7 16,4-6-3-16,0-2-4 0,6 3-3 0,0-7 0 16,4-3 1-16,4 2 1 0,1-7 0 15,5-4 3-15,-4-3 6 0,6-4 2 0,-1-3 2 16,0-4 6-16,0 0 2 0,5-3 5 16,-3 0 5-16,-3-2 5 0,1-1 5 15,-6 1 4-15,1 2 4 0,-4-1 8 16,0 2 6-16,-1-2 2 0,-3 3-7 0,1 1 1 15,-2 0-4-15,-9 0 0 0,10 2-1 16,-6 4-1-16,0 0 0 0,-2 2 0 0,0 0 0 16,-2 1-3-16,6 2-3 0,-4-1-4 15,0 2-8-15,2-3-4 16,0 4-4-16,4-3-7 0,-1 1-8 0,3-1-6 16,3-5-7-16,2 4-9 0,1-4-15 0,2 1-15 15,0-5-18-15,2 2-12 0,1-3-24 16,1-3-2-16,-2 2-15 0,0-1 0 15,-2-6-6-15,-1 1-10 0,-2-5-11 0,-4-1-405 16,-5-2 200-16,0-1 133 0</inkml:trace>
  <inkml:trace contextRef="#ctx0" brushRef="#br0" timeOffset="32280.6351">29942 4711 34 0,'6'-4'37'0,"1"0"-19"16,1 2-17-16,2 0-6 0,2 2-3 16,0 0 6-16,2 0 2 0,-1 0 1 15,4 2 6-15,0 0 12 0,-1 2 14 0,0 0 8 16,-1-1 9-16,2 5 5 0,-2 0 10 16,1 0 8-16,0 1 11 0,-2 4 6 0,1 3 2 15,0-1 8-15,-3 3-1 0,1-2-7 16,-2 3-5-16,2 0-4 0,-5 0-4 15,2 2-6-15,-2-4-3 0,2-2-1 0,-4 1-8 16,2-3-1-16,-2-1-5 0,1-2 1 16,1 1 3-16,-1-5 0 0,3-3-2 15,1 1-6-15,3-4-5 0,4 0-4 16,-2-4-4-16,4 1-2 0,1-2-2 16,-2-1-3-16,0 0-8 0,0 4 0 0,-2-3 0 15,0 2-6-15,-2-1-2 0,-2 2-2 16,-3 2 1-16,2 2 1 0,-2-2-2 0,2 4-1 15,-2 4-2-15,1-3 0 0,0 3-3 16,1-1-1-16,-1 0 3 0,1-1 4 16,2 2-3-16,-2-2 8 0,5-2 6 15,0-3 3-15,4-1 5 0,-2-1 1 0,6-3 6 16,-1-4 9-16,-1-4 5 0,1 2-4 16,-2-5 10-16,2-4 1 0,-5 3 4 15,-2-1-2-15,-4 0 9 0,-1 1 2 0,-4 1 6 16,-4 4-3-16,0 1-7 0,-8 1-10 15,-2 3 8-15,-2 2-13 0,-4 2-8 16,-1 2-1-16,-4 6-4 0,-4 1-8 0,1 3 6 16,0 5-12-16,2 2 4 0,-1 6-1 15,1 2-12-15,2 6 3 0,2 2-2 16,1 8-1-16,0 3-5 0,5 3-2 16,-1 2-2-16,5 3-7 0,0 0-6 0,4 0-8 15,-2 3-11-15,4-10-5 0,-2 1-6 16,2-4-3-16,-4-3 0 0,0 0 2 0,-2-5 4 15,-3-1 9-15,1-7 10 0,-3-3 16 16,-3-4 5-16,-6-2 30 0,4-5 14 16,-3-4 23-16,2-3 19 0,0-4 9 15,3-2 4-15,-1-6-3 0,4-5-8 0,5-6-7 16,4-8-9-16,10-8-12 0,10-10-4 16,14-17-9-16,11-4-18 0,16-11-26 0,7 4-43 15,5 1-46-15,0 7-52 0,-17 9-61 16,-1 8-71-16,1 0-59 0,-9 5-936 15,-11 6 427-15,-14 3 282 0</inkml:trace>
  <inkml:trace contextRef="#ctx0" brushRef="#br0" timeOffset="33019.7331">14319 5749 134 0,'0'0'247'16,"0"0"-13"-16,0 0-26 0,0 0-19 15,0 0-18-15,-2 15-1 0,10-1 2 0,9 3-2 16,15 10-1-16,20 14 2 0,17 7-4 16,26 8-11-16,12 8-10 0,6-1-11 15,10 2-3-15,4 1-12 0,6 3-13 0,3-3-6 16,30 18-17-16,-37-17-11 0,-2 0-4 15,-6-1-6-15,-4-3-6 0,-9-2-6 16,-9-7-17-16,-8-4 16 0,-19-13-3 0,-9-1-12 16,-7-5-3-16,-12-8 0 0,-12-6-9 15,-5-2 3-15,-8-4-3 0,3 0-5 16,-10-3-8-16,2 0-4 0,-4 0-11 0,-2-3-13 16,-4-1-22-16,-2 0-38 0,-2-4-40 15,0 0-47-15,0 0-48 0,0 0-61 0,0 0-720 16,-10-18 338-16,4 5 223 0</inkml:trace>
  <inkml:trace contextRef="#ctx0" brushRef="#br0" timeOffset="40316.7335">17809 6842 129 0,'-12'0'152'15,"12"0"-14"-15,0 0-4 0,0 0-7 16,0 0-7-16,12-13-9 0,-1 6-8 0,5-9-11 15,8-1-8-15,-3-8-7 0,11-3-17 16,2-3 0-16,12-14-4 0,-3-4-3 16,-5-2-30-16,0 0-6 0,-5-2 3 15,-1 0-4-15,-8 9-1 0,-7 6-3 0,-5 5 6 16,-5 6 5-16,-5 1 9 0,-2 5 4 16,-5 1-6-16,-1 7-4 0,-7 4-1 0,-1 4-2 15,-8 11-4-15,-7 7 0 0,-9 15 0 16,-13 18 2-16,0 11 0 0,-6 18 2 15,2 10 0-15,7 6 1 0,3 4 1 16,7 3-5-16,10-15 0 0,3 0-3 0,3 0 1 16,4-3-1-16,0-4-5 0,2-1 3 15,3-20 0-15,0-9-1 0,1-5-2 0,-1-7 1 16,1-2 1-16,-2-12 1 0,-2-3 1 16,1-9 1-16,-2-6-3 0,0-6 1 15,0-7 3-15,2-4 3 0,5-9-1 16,2-2-1-16,3-8 0 0,0 3 2 0,8-3-2 15,-1-1-2-15,5 0 2 0,1 1 1 16,2 6-3-16,1 4-4 0,2 3 2 0,-1 3-2 16,1 9 1-16,0 3 1 0,2 5-3 15,-1 4 0-15,4 7 0 0,0 1-2 16,3 4 0-16,3 4-1 0,2 3-1 16,0 1-2-16,9-1 1 0,-5 0-1 0,1-6 0 15,3 0 0-15,2-2 0 0,-2-4 0 16,-1-2 0-16,1-6-3 0,0-2 3 15,0-4-1-15,5-4-1 0,-4 0 1 0,-1-6-3 16,-2-2 1-16,-2 0 0 0,-5-2 2 16,-4-4-2-16,0 4-2 0,-3-1 2 15,-4 2 0-15,-4 0 5 0,1 3 2 0,-2 1 2 16,-1 4-2-16,-4 0-3 0,-1 8 4 16,-3 1-5-16,0 0-2 0,0 0 1 15,-3 23-2-15,-1-10 0 0,4 2-1 0,-2 2 0 16,2 1 0-16,2-1 0 0,0 0-2 15,5 0 1-15,-1-1 2 0,2-4 0 16,8 4 0-16,-2-7 2 0,3-1 0 16,2-3 1-16,2-2 1 0,1-5 2 0,4 1 0 15,-2-8 7-15,1 0 3 0,-1-3 3 16,-4-1 2-16,2-2 2 0,-5-4 2 0,0 1-1 16,-6-1 1-16,-5-2-2 0,-2 4 2 15,-4 2-5-15,-4 0-6 0,-4 1-2 16,-3 3-3-16,-6 5-7 0,-4 2-13 15,-3 3-22-15,-1 1-23 0,-3 4-26 0,-1-1-35 16,4 5-37-16,1-1-32 0,5 3-36 16,5-2-575-16,5 1 270 0,2-5 178 0</inkml:trace>
  <inkml:trace contextRef="#ctx0" brushRef="#br0" timeOffset="41009.1205">19316 6872 151 0,'-2'-5'257'0,"2"5"-16"16,0 0-18-16,-22 0-18 0,10 6-15 15,-2 3-20-15,-6 5-19 0,-3 5-13 16,-1 4-12-16,2 2-13 0,0 3-12 0,1 0-9 16,7 3-13-16,2-2-10 0,4-2-14 15,6-3-21-15,0-1-13 0,6-2-17 16,4-3-13-16,8 0-9 0,-2-4-5 0,9-5-3 15,1-6-3-15,4-1 2 0,3-4 4 16,1-1-2-16,4-5 4 0,2-4-2 16,1 2 9-16,-6-2 4 0,-1-3 8 0,-2 2 13 15,-8 1 10-15,0-1 11 0,-3 3 3 16,-4 1 7-16,-4 1-1 0,-5 3-7 16,-4 1 2-16,-2 4-4 0,0 0-2 15,0 0-4-15,-17 13 0 0,4-4-4 0,2 1-4 16,-1 3-5-16,-1 3 0 0,2-3-3 15,3 0-4-15,-2 1-3 0,1-4-1 0,2 1-2 16,3-2 0-16,2-4 1 16,4-1-1-16,-2-4 1 0,11 0-2 0,-11 0 0 15,19-6 1-15,-9 1-4 0,4 2 2 16,-2-3-3-16,3 1-3 0,-5 1 2 0,3 2 1 16,0 2-2-16,-3 0-2 0,1 5-4 15,0 1-3-15,1 0-1 0,1-1 3 16,0 3 2-16,2-2 0 0,1 1 3 15,4-3 3-15,-2 1 0 0,6-1 5 0,1-4 7 16,7-4 6-16,4-3 4 0,2-2 3 16,5-7 9-16,-1-5 6 0,-2-3 8 0,-2-1 12 15,0-4 3-15,6-13 7 0,-3-4 3 16,-5-6 0-16,-2 2-7 0,-3-8 6 16,-3 2 0-16,-8 6 0 0,-4 6 10 15,-6 6 1-15,-1 3 5 0,0 8 4 0,-5 2 8 16,2 1 4-16,-4 5-10 0,3 4-9 15,-5 6-15-15,-3 3-6 0,3 6-9 0,0 0 4 16,-17 21-12-16,7-2-4 0,1 5-1 16,-1 11-4-16,2 2-5 0,0 4-4 15,2 1-14-15,2 0-14 0,2 2-22 16,2-3-23-16,0-1-17 0,4 1-16 0,0-5-34 16,6-4-40-16,-2-4-50 0,4-1-36 15,1-6-42-15,4-4-757 0,2-1 354 16,3-7 234-16</inkml:trace>
  <inkml:trace contextRef="#ctx0" brushRef="#br0" timeOffset="42596.9356">21702 7332 190 0,'-9'8'206'0,"3"-5"5"16,0 1-8-16,1-2-18 0,5-2-19 16,0 0-16-16,0-19-18 0,5 4-10 15,3-6-8-15,3-4-8 0,-1-8-4 0,8-6-7 16,0-9-8-16,6-15-6 0,-1-4-8 16,0-3 0-16,0-2-3 0,-1 1-6 15,-1-3-1-15,-2 5-1 0,-6 12 1 0,-5 8-2 16,0 9 9-16,0 4 11 0,-4 5-7 15,2 4-2-15,-2 2 0 0,-2 6-5 16,0 4-16-16,-4 6-5 0,0 7-8 0,2 2 1 16,-14 15-9-16,8 6 1 0,-2 9-4 15,0 11 7-15,-1 10-14 0,0 23 6 16,3-6-8-16,4-10-5 0,6 23 2 0,3-1-5 16,-1-18-9-16,3-10-5 0,3-2-7 15,0-1-2-15,6-7 0 0,-4-10-5 16,1-5-3-16,0-2 0 0,0-8-2 0,-1-7 1 15,0-6 3-15,-2-2 2 0,1-4 3 16,0-7 2-16,-3-2 0 0,3-5 1 16,-5-4 3-16,-2-2-2 0,-1 0 3 0,-5 1-2 15,0 0 5-15,-2 2 2 0,-3-1 4 16,-1 3 5-16,0 4-2 0,-2-1-1 16,-1 6-1-16,3 3 0 0,-3 4-2 0,0 2-1 15,5 5 0-15,-2 0 2 0,4 3 1 16,2 1-4-16,2 2 0 0,2 2 2 15,5 0 0-15,2-3 0 0,1 3-7 16,5-3-3-16,2 0-3 0,2-3-3 0,1-2 1 16,-1-2-1-16,2-2 5 0,6-4 2 15,-1 0-1-15,0-4 1 0,-1-2 2 0,-1-1 5 16,-1-3-3-16,-4-1 0 0,0 0 6 16,-3-3 4-16,-2-1 6 0,-4 1 5 15,-2-1 2-15,-2 3 6 0,-6 1-1 16,0 3 3-16,-4 0-4 0,0 3-2 0,-6 1-2 15,1 4-3-15,-2 2-6 0,-1 6 1 16,0 2-4-16,-4 3-1 0,4 1-1 0,2 8-1 16,-3-1 1-16,5 5-6 0,-1-4-11 15,5 1-4-15,2 0-25 0,2-2-25 16,3-2-27-16,3 2-18 0,7-1 6 16,-1-3-10-16,8-4-9 0,6-2-6 0,-1 0-3 15,7-8 4-15,0 1 11 0,4-2 16 16,1-3 8-16,4-3 8 0,-3-3 21 15,-2 0 12-15,-2 0 25 0,-1-2 26 0,-9 1 23 16,-2-1 18-16,-5-1 17 0,-6 1 13 16,-2 3 5-16,-5-2-1 0,-4 5 2 15,-2-1-5-15,-6 1-3 0,-1 2-4 0,7 3-5 16,-23 0-8-16,8 6-5 0,1 0-4 16,-2 1-5-16,2 3-5 0,-1 1-3 15,2 1-1-15,3 1-4 0,-1-2-2 0,3 1-3 16,3 0-2-16,1-4 0 0,4 3-1 15,2-4 0-15,3-1-3 0,1-3 1 16,2 0-5-16,1-3 3 0,1 0-1 0,3-5-3 16,-2 4 1-16,3-3-2 0,-1-2 0 15,0 5-3-15,-1-4-1 0,-1 2 0 16,0 0-2-16,-1 1 1 0,1 2-1 16,-3 5 1-16,0-2 1 0,0 3-1 0,0 2 4 15,-2 3-4-15,2 1-2 0,-1 1-1 16,-1 3-11-16,3-2-19 0,-3 0-25 15,2 1-27-15,1-1-17 0,1-1-20 0,4-4-9 16,-2 1-12-16,2-5-1 0,2-1 0 16,-2-4 3-16,3-1 6 0,0-3 5 0,0-2 10 15,2-3 10-15,0-5 12 0,-2 1 10 16,2-4 18-16,-4-2 14 0,-1 0 14 16,2-2 21-16,-2 2 10 0,-3 2 21 15,0-1 14-15,-3 3 18 0,1 3 21 0,-1 1 3 16,-2 2 5-16,-2 1-2 0,0 2-8 15,-2 4 2-15,-2 2-2 0,0 0-2 0,0 0 1 16,0 0-1-16,3 18-8 0,-3-11-2 16,-3 4-4-16,1 1-6 0,2 1-2 15,-2 5-4-15,4-5-1 0,-2 1-4 16,2-3-4-16,1 1-3 0,0-2-4 0,1 0 3 16,0 0-2-16,2-5-2 0,2 1 2 15,1-2 0-15,2-2 1 0,-1-2 3 0,1-2 0 16,1-2 1-16,1 2 4 0,2-3-5 15,-1-2 3-15,2 0-5 0,-4 1 0 16,3-1-2-16,2 2-4 0,-2 0 0 16,-1 2-1-16,-2 0-3 0,0 3 1 0,0 0 3 15,1 4-1-15,-2 3-1 0,2 0 0 16,-3 2-3-16,0 1-2 0,0 3 3 16,0 1-1-16,-2 1-1 0,0 0 1 0,1 0-4 15,-2 1 1-15,1-1-2 0,-2-2 3 16,3 0-3-16,-3 0-1 0,-2-1 1 15,2-3 0-15,-1 0 5 0,0-6 5 0,1 1 6 16,-2-2 8-16,-4-2 3 0,12-6 1 16,-3 0 2-16,0-3-1 0,1-1 2 15,1-2-4-15,-1-1 0 0,5-2 1 0,0 0-6 16,1-2 1-16,2 2-2 0,-2-1-4 16,1 3 0-16,1 0-3 0,-2 1-3 15,0 5 5-15,-4 1 0 0,0 2 1 0,1 4 2 16,0 4 3-16,0 2 5 0,-1 5 4 15,2 0-7-15,-2 7 1 0,0-2-5 16,-1 2-5-16,2 3 1 0,-3-2-9 0,3 0-9 16,-3 0-22-16,4-4-29 0,-4-3-40 15,0-5-44-15,1 1-50 0,0-4-47 16,-3-4-702-16,-2 0 316 0,-1-6 209 16</inkml:trace>
  <inkml:trace contextRef="#ctx0" brushRef="#br0" timeOffset="43408.9053">14033 6286 70 0,'-4'-5'206'15,"1"-1"-22"-15,3 6-17 0,-4-4-16 16,4 4-11-16,0 0 12 0,15 21 5 16,0 0 0-16,4 9 7 0,17 27 6 0,2 12-2 15,15 26-4-15,6 10-10 0,3 8-5 16,5 5-6-16,5 1-6 0,19 38-6 0,2-1-7 16,-2-3-6-16,-2 3-13 0,0-6-2 15,-21-30-13-15,4-2-9 0,-6-5-5 16,1-4-3-16,-3-7-6 0,-3-4 3 15,-1-3-7-15,-5-6-5 0,-11-23-4 0,-1 1 1 16,-5-4-11-16,-5-3 3 0,-5-15-8 16,-6-7-3-16,-6-8-2 0,-1-1-5 15,-2-6 0-15,-1-4 0 0,-3 0-3 0,-1-3 3 16,0-2-6-16,-1-4-2 0,0-2-9 0,-5 1-10 16,0-3-16-16,0 0-19 0,-2-2-31 15,0-4-37-15,0 0-43 0,0 0-47 16,0 0-49-16,-20-6-41 0,14-2-42 15,0 1-667-15,0-5 337 0,-3-1 222 0</inkml:trace>
  <inkml:trace contextRef="#ctx0" brushRef="#br0" timeOffset="45768.7221">16870 8597 44 0,'6'-14'138'16,"-4"3"-15"-16,4-2-7 0,-2-3-9 0,1-1-7 15,-3 1-5-15,-2-3 4 0,2 2-6 16,-4-1 3-16,-3-1-7 0,-1 4 1 0,-2-3-8 15,-3 5-5-15,-2 2-6 0,-3 3-3 16,-6 3-2-16,-1 6-1 0,-11 7 1 16,-8 11-1-16,-17 15-2 0,-5 12-3 15,-14 19 0-15,2 9-1 0,3 12-4 16,6 5-4-16,7 9-5 0,8 1-5 0,7 1-5 16,19-16-2-16,8-6-4 0,9 0-2 15,9-17 3-15,9-10-4 0,9 12-3 0,12-8-5 16,0-13-1-16,2-12 1 0,5-4 1 15,4-6 0-15,-3-8-1 0,2-6 0 16,3-5-4-16,1-6 1 0,-1-5 1 0,5-9-1 16,-3-2-1-16,7-14 4 0,-3-8 1 15,-13 5 2-15,-10 2 3 0,-8-3 2 0,-4 4 3 16,-6-4-1-16,-6 7 3 0,-4 0 1 16,-4-4 1-16,-3 9 3 0,0-2 3 0,-1 4-2 15,2 2-4-15,4 6-6 0,-3-1 2 16,2 7-3-16,3 1-8 0,4 4 0 15,-2 4 0-15,0 0-6 0,20 10 3 16,-10 4-3-16,5 1-3 0,2 7 3 0,2 4-3 16,1 5-1-16,2 8-4 0,0-1-1 15,-3 2 1-15,-2-2-13 0,-2 1-5 16,-1-2-3-16,-2-4-8 0,0-3-8 0,-2 0-18 16,-2-5-22-16,-1-5-30 0,-1-2-29 15,1-2-28-15,-1-2-29 0,1-7-25 16,1-1-556-16,-2-5 262 0,4-1 172 15</inkml:trace>
  <inkml:trace contextRef="#ctx0" brushRef="#br0" timeOffset="46972.7209">17401 9618 133 0,'8'-6'181'0,"3"-3"-9"0,-3-1-13 0,2-3-10 16,2-4-6-16,-2 0-12 0,0-4-1 15,-1 0-4-15,-2-2-5 0,-1 2-4 16,-2 2-4-16,-2 0-5 0,-2 2-3 0,-4 0-9 16,0 1-8-16,-3 3-7 0,-4 4-7 15,1 3-3-15,-2 4-8 0,-4 0-6 16,-3 6-11-16,0 5 1 0,0 3-10 0,1 1 2 16,0 6-3-16,2 0-4 0,1 2-5 15,2 2-1-15,6 2-4 0,1-3-3 16,4 0 0-16,2-1-3 0,6 1-6 15,1-2-7-15,3-2-3 0,1-4-2 0,4-5-6 16,1 1-3-16,2-6-3 0,0-2-1 16,4-4 2-16,-1-2 3 0,1-2-1 15,0-5 0-15,2-1 3 0,-3-3-3 0,0 0 5 16,-2-4 7-16,3 0 3 0,-6-1 6 16,-1 4 5-16,0-1 4 0,-2 3 5 15,-5 0 2-15,2 5 1 0,0 0 0 0,-2 3 4 16,-2 4-5-16,-2 2 0 0,-4 0-1 15,8 11-2-15,-3-1-3 0,-3 4-1 16,0 0-4-16,-2 4 2 0,0 1-2 0,2 0-1 16,-2 0-3-16,0 0-1 0,0-6-1 15,2 0-2-15,-2-1 2 0,0-3-3 16,2-1 2-16,3-4-1 0,1-4 0 16,-6 0-1-16,15-8-2 0,-5-1-1 0,3-5 0 15,0 1 2-15,1-2-4 0,4 1 3 16,-4 1-2-16,-1 2-1 0,0 1-1 15,0 1 2-15,-3 3 0 0,0 2 0 0,2 4 2 16,-4 4-3-16,0 3 4 0,0 4 0 16,1 2 0-16,-1 0-1 0,1 2-3 15,0 0 5-15,-1 0-4 0,0 1 0 0,2-1 3 16,2 0 1-16,-2-1-4 0,3-6 2 16,2 1 0-16,-3-4-1 0,7-1 2 15,-1-2 0-15,-2-4-2 0,4-4-6 16,3-1 1-16,-2-3 0 0,0-1 7 0,0-5 3 15,-4 1 4-15,0 0 7 0,0-2 0 16,-2 0 0-16,-1 0 7 0,-2-2 0 0,-2 1-2 16,-2 4-1-16,-2-2 3 0,1 1-1 15,-7 3-2-15,2 3-2 0,-4-1-4 16,-3 4-2-16,-1 3 5 0,-2 3-7 0,8 0-2 16,-22 8 1-16,10-1 2 0,-3 5-7 15,2-1 4-15,1 4-3 0,-1 3 0 16,1-1-4-16,0 0 0 0,6 2 0 15,0 0 0-15,4-4-1 0,2 2 0 0,2 0 1 16,4 0 2-16,2-2-4 0,4-1 0 16,2 0-12-16,5-6-3 0,5 1-4 0,-2-4-3 15,6-2 4-15,0-3-4 0,3-6 3 16,8-2-1-16,-1-3-1 0,6-8 0 16,-1-5 5-16,-1 0 0 0,7-15 2 15,-11 3 6-15,0-11 4 0,-4-6 8 0,-3-1 1 16,-9 3 4-16,-8 1 2 0,-1-2 4 15,-2 1 8-15,-7 2 3 0,0 5 10 0,-4 4 5 16,-2 0 9-16,0 9 9 0,-2 3 5 16,0 1-4-16,2 6-5 0,-3 7-7 15,1 3-7-15,-1 8-9 0,5 3 2 16,0 0-4-16,-2 21-5 0,2-2-1 0,4 7 0 16,1 9-3-16,2 7-2 0,3 6-4 15,3 23-5-15,1 0-12 0,4-1-11 0,-2-3-11 16,-3-9-18-16,-2-11-15 0,-1-3-5 15,-1-6-9-15,-3-4-2 0,0-5 0 16,1-3 4-16,-5-7 7 0,-2 0 2 0,0-7 5 16,-2 0 6-16,-3-6 6 0,1-6 2 15,4 0 13-15,0 0 7 0,-8-20 9 16,8 6 5-16,4-4 0 0,2-3-7 0,5-2 14 16,4-2-3-16,1-2 5 0,6 2 2 15,-1 3-2-15,2 0 1 0,0 5 0 16,-1 3-13-16,-1 7 10 0,-2 4 4 0,0 1-1 15,-2 6-3-15,0 2 3 0,-1 1-7 16,4 6-1-16,-5 3-6 0,-3-1-15 16,1 3-14-16,-6-2-30 0,-1 0-32 15,0 1-37-15,-2-2-28 0,0-2-29 0,-2-1-41 16,-2-5-622-16,2 1 291 0,-4-4 193 16</inkml:trace>
  <inkml:trace contextRef="#ctx0" brushRef="#br0" timeOffset="47116.7443">19250 9195 20 0,'-6'-2'90'0,"6"2"-20"16,-8 0-26-16,8 0-28 0,0 0-31 16,0 0-62-16,4 12 26 0,2-9 18 15</inkml:trace>
  <inkml:trace contextRef="#ctx0" brushRef="#br0" timeOffset="47392.7832">19771 9347 212 0,'-8'12'246'0,"-7"3"-3"0,0 3-8 16,-6 8-17-16,-1 0-14 0,4 4-17 0,-5 3-13 15,3-2-16-15,6 2-14 0,0-5-16 16,4 2-10-16,4-5-15 0,4-3-5 15,6 2-10-15,2-6-3 0,5-2-11 0,6 0-10 16,4-7-4-16,5-1-8 0,4-3-6 16,1-5-5-16,3 0-10 0,4-5-5 15,0-1-6-15,-6 0-4 0,-3-2-6 0,1 4-5 16,-2-5-7-16,-7 4-14 0,-3-3-12 16,-4 2-22-16,-2-2-30 0,-6 2-31 15,1 1-34-15,-5 2-40 0,-2-5-40 0,0 2-538 16,-2-4 259-16,-1 1 171 0</inkml:trace>
  <inkml:trace contextRef="#ctx0" brushRef="#br0" timeOffset="48657.7029">21734 9616 73 0,'-9'-6'176'0,"0"3"-6"16,3-3-8-16,-2 0-1 0,-1-3-2 15,1-1 0-15,-1 1-8 0,-2-3-10 16,3 1-8-16,-2-1-11 0,-4-1-7 15,2 1-8-15,-2-1-12 0,-4 1-6 0,-1 1-9 16,1 2-9-16,-8 3-7 0,2 4-8 16,-5 4-3-16,-7 4-8 0,-2 3-2 0,-9 8-6 15,1 2-5-15,1 5-5 0,3 0-5 16,4 3-12-16,2 1 1 0,7-1-8 16,5-2-4-16,7-2-6 0,7-4 3 15,3-2 3-15,5-1-1 0,4-6 0 0,7 2 1 16,3-4-1-16,3-4 5 0,3-4 0 15,2-3-2-15,0-2 4 0,3-3 7 16,0-3 3-16,0-2 1 0,3-5 3 0,-3-2 1 16,-2 3 2-16,-4 3 3 0,-1 1 6 15,2-1 1-15,-8 5-5 0,3-1-1 16,-4 4-2-16,1 3-3 0,-3 3-2 16,-7 0-2-16,16 5-2 0,-5 1 0 0,0 2-1 15,1-1-4-15,5 1-1 0,0 0 2 16,6-1-3-16,3-1 3 0,4 0 3 0,1-5-8 15,5-2 2-15,2-4 1 0,3-1-2 16,7-7 4-16,-3-3 4 0,-3-5 8 16,0-2 8-16,9-15 8 0,-11 4 5 15,1-13 6-15,-11 4 0 0,-1-14 0 0,-8 5-1 16,-6 2 1-16,-1-20 0 0,-5 8 3 16,-4 6-11-16,-5 3 10 0,0 9 2 15,-7 2 9-15,0 6-4 0,-3 2-6 0,-3 3-1 16,-1 9-8-16,-2 6-2 0,0 8-6 15,-4 7-3-15,-2 6-4 0,-6 10 0 0,3 8-6 16,-3 14-2-16,-2 16-2 0,3 9-8 16,5 9-9-16,6 1-11 0,8 5-7 15,6-12 4-15,6-8-11 0,6 15-4 16,7-4-3-16,4-4-3 0,2-17-10 0,3-9 2 16,2-5 1-16,3-6 4 0,1-8 0 15,0-6-4-15,2-6 2 0,-1-5-1 0,-1-4 7 16,4-5 1-16,-2-5 4 0,-1-6 1 15,-5-1 3-15,0-3 2 0,-7-1 12 16,1 0-3-16,-10 5 2 0,-4-2 5 0,-2 6 5 16,-6 1 1-16,-2 2 7 0,-2 4 3 15,-2 2 7-15,-2 4-3 0,8 1-2 16,-20 6 4-16,10 1 1 0,2 4-7 0,1 2 4 16,1 1-5-16,4 3 1 0,2 4-3 15,2 0-2-15,2 2 3 0,2 4-2 0,5 3-2 16,-1 1 1-16,4 1-5 0,-2 2 3 15,-2 3-9-15,1 1-9 0,0 0-5 16,-5 0-4-16,-2 0-1 0,-2-6-2 16,-6-1 1-16,-2 1-3 0,-5-3 3 15,-2-5-1-15,-1-5 3 0,-6-6 7 0,2-4-2 16,-2-5 1-16,1-8 1 0,3 0 1 0,-2-10 11 16,4-1-8-16,3-4 2 0,5-4 1 15,4-4-1-15,4-4 3 0,7-6 0 16,5-7-1-16,6-1 4 0,11-14 0 15,3 5 0-15,-4 11-1 0,-1 8 0 0,1 5 3 16,0 1 0-16,-6 10 0 0,0 2-1 16,-3 5 1-16,-4 7 3 0,-4 5-1 15,-1 2-3-15,2 1 6 0,-6 7-1 0,2 0 1 16,-1 1-2-16,-1 3 1 0,3-4-1 16,-1 2 0-16,3 3 1 0,3-1-3 15,2-3 2-15,1-2 2 0,4-2-2 16,0-1 2-16,5-3-1 0,-2-3 1 0,3-2 0 15,1-4 6-15,-2 0 7 0,-4-2 2 16,2-4 2-16,-5-4 11 0,-1 1 1 0,-6-4-3 16,-1 0 4-16,-7-4-5 0,-4 4-4 15,-4-2-2-15,-7 2-4 0,-3 1 1 16,-8 2-3-16,0 2-4 0,-8 3 0 0,1 3-3 16,-3 1-12-16,0 2-10 0,3 3-20 15,-1-1-24-15,8 1-35 0,-4 1-43 16,5 1-46-16,6 0-40 0,0-3-37 0,5 1-660 15,0-1 312-15,6-6 206 0</inkml:trace>
  <inkml:trace contextRef="#ctx0" brushRef="#br0" timeOffset="49154.5453">23141 9301 173 0,'0'0'204'16,"0"0"-4"-16,11 0-3 0,-11 0-8 0,12 0-4 16,-4 0-8-16,4-1-11 0,-2 2-13 15,0-1-3-15,3 3-8 0,4 0-16 16,0 3-5-16,0 2-14 0,2 3-11 0,0 3-5 15,2 3-12-15,0 4-6 0,-1 3-7 16,-4 1-6-16,-1 4-8 0,0-1-4 0,-2 3-8 16,-5-5-9-16,-4 1-5 0,3-2-1 15,-7 0-5-15,0-5-2 0,0-2-1 16,-5-1-1-16,-1-3-1 0,0-3 0 16,-3-3 0-16,1-5 2 0,0 0 6 0,8-3 1 15,-16-8 2-15,12-2 3 0,0-2 0 16,4-2 0-16,2-4-7 0,2-7 8 15,5 1-2-15,2-5-2 0,3 1-5 16,3 2-2-16,3-2-3 0,0 6 3 0,2 2-4 16,-3 3-1-16,0 6 0 0,0 1-1 15,-3 7-2-15,2 0-1 0,-6 6-2 16,3 2-1-16,0 3-8 0,-4 1-2 0,-1 5-13 16,-2-3-17-16,2 0-20 0,-4 3-26 15,-2-5-25-15,0 1-28 0,-2-2-29 16,2-1-42-16,-2-1-48 0,-2-6-602 0,0 0 290 15,0 0 192-15</inkml:trace>
  <inkml:trace contextRef="#ctx0" brushRef="#br0" timeOffset="49293.7353">23706 8999 97 0,'-2'-16'143'0,"-2"5"-4"0,-1 4 0 15,3-3-19-15,0 2-4 0,0 3-14 0,0-1-24 16,0 1-28-16,2-1-39 0,0 6-41 15,2-7-41-15,-2 1-233 0,4 1 103 16,0 2 68-16</inkml:trace>
  <inkml:trace contextRef="#ctx0" brushRef="#br0" timeOffset="50044.1898">23913 8893 6 0,'9'8'201'0,"-5"6"1"0,-2-1-4 15,0 6 0-15,-2 2-1 0,-2 4-7 16,0 4-12-16,-2 3-15 0,2 7-14 0,-5 2-15 15,3 1-14-15,0 2-9 0,2-2-13 16,0 2-18-16,-2-4-19 0,2 0-20 16,-2-2-22-16,2-8-20 0,-1-2-14 15,1-3-15-15,-1-3-5 0,-1-5-10 16,2-2 1-16,-2-5-2 0,2-5 1 0,-2-3 9 16,4-2 3-16,0 0 12 0,-6-13 11 0,6 1 6 15,0-3 9-15,4 1 6 0,0-4 4 16,2-3 0-16,5-1 4 0,0 0 3 15,5-1-1-15,3-2-3 0,1 3-6 16,0-2 4-16,4 1-6 0,-1-1 1 0,3 0 0 16,2-3-1-16,1 0-2 0,-2-2-1 15,1-1-1-15,-5 5-2 0,1 0-3 16,-3 3 4-16,-2-1-2 0,-2 4 0 0,-1 3 10 16,-2 1 2-16,-4 4 6 0,0 1-3 15,-3 6 6-15,-3 3-1 0,-4 1-2 16,0 0 1-16,2 16-3 0,-2-2 0 0,-2 5-1 15,0 6-2-15,-3 3-3 0,3 3-1 16,0 7 0-16,-2 0-2 0,2 2-7 0,0 0-3 16,2-2-5-16,0-6 0 0,2-1-3 15,0-3 4-15,0-1-1 0,2-4 1 16,-2-4 2-16,5-5 2 0,-3-3 0 16,5-3 3-16,-3-5 2 0,5 0 7 0,-1-6 3 15,3-2 5-15,0-1 7 0,5-5-1 16,0-3-3-16,3 0 1 0,-2-1 4 15,2 0-6-15,0 2-4 0,0-1 0 16,-2 3 1-16,1 2-3 0,-2 1-2 0,-2 2-1 16,0 4-2-16,-1 2 2 0,0 2-3 15,-2 4 2-15,1 2-7 0,-4 5 4 16,2-1 0-16,-2 3-3 0,-2 1-1 0,3 3 0 16,-4-1-7-16,1-3-2 0,3 2-5 15,-5-1 6-15,2-3-5 0,-2-2 1 16,1-3 4-16,0-1-1 0,1-1-5 0,2-4 5 15,3-2 4-15,0-2-4 0,0 0 3 16,1-5 2-16,4-3-1 0,-2-1 3 0,2-2 0 16,0 0 1-16,-1 2 2 0,-2 3 5 15,-2-3-3-15,-1 4-1 0,-2 2 5 16,0 4 7-16,0 1 2 0,-4 4-6 16,0 2 2-16,-1 3-3 0,-1 1 1 0,1 1-3 15,-3 0-5-15,0 1-13 0,2 0-14 16,-4-3-22-16,2 0-28 0,0 1-35 15,2-2-34-15,1-5-52 0,1-3-623 0,-6 0 277 16,17-7 183-16</inkml:trace>
  <inkml:trace contextRef="#ctx0" brushRef="#br0" timeOffset="50930.4435">24990 9546 104 0,'8'7'124'0,"-2"-1"8"0,-2 0-6 0,2 1-3 15,0-1 1-15,-1 0-3 0,-1-1-5 0,3-1-2 16,-5 0 1-16,2 2 1 15,0-4 0-15,-4-2-3 0,11 0-4 0,-11 0-6 16,10-6-1-16,-2 0-4 0,2-3-1 16,-2-1-4-16,2-3-3 0,-2-1-5 0,3-2-5 15,2-5-3-15,0 1-3 0,1-1-2 16,-1 2-8-16,2 0 0 0,-3 2-10 16,2 0-5-16,-2 2-2 0,1 4-6 15,-3-1-1-15,3 3-5 0,0 1 1 16,-3 4-7-16,0 3-2 0,4 1 0 0,-4 3 0 15,3 4-5-15,0 3 1 0,-3 1-3 0,1 5-3 16,-1 1-1-16,1 2-3 0,0 0 1 16,-3 2-2-16,-2-5-5 0,0 1 0 15,1 0-3-15,0-1-3 0,-1-2-5 16,0-1 2-16,-2-3-1 0,1-1-1 0,-1 1 1 16,0-3 0-16,-2-1 1 0,2-4 1 15,2 0-4-15,-6-2 4 0,0 0-1 16,20-10 1-16,-14 5 0 0,2-5 2 15,3 1-2-15,-2-1 4 0,1-1-4 0,3-1 5 16,-3 1-1-16,1 0 2 0,2 2 0 16,-3 2 1-16,3 0 2 0,-2 2-2 0,-1-1-1 15,1 6 3-15,-1 0 1 0,1 5 1 16,-5 1 0-16,5 3 0 0,-3 1 3 16,0 2-7-16,2-1 2 0,-2 2 1 15,0 0-3-15,0-1-7 0,1-1-8 0,0 0-12 16,-1 1-11-16,-2-5-15 0,3-3-23 15,1 0-26-15,4-2-34 0,0-4-39 0,3 0-56 16,-2-5-667-16,8-1 304 0,-4-5 200 16</inkml:trace>
  <inkml:trace contextRef="#ctx0" brushRef="#br0" timeOffset="52165.6893">26889 10045 23 0,'-8'2'237'16,"0"0"-9"-16,8-2-19 0,-15-6-24 15,13 0-18-15,2-5-18 0,4-7-15 16,9-3-12-16,6-7-13 0,8-7-13 0,13-18-9 16,5-4-6-16,1-4-12 0,3 1-7 15,-3 0-3-15,-3 3-8 0,-5 6-9 0,-10 13 3 16,-7 5-4-16,-6 7-6 0,-5 5-3 16,-7 6-5-16,-3 3-1 0,-7 3-2 15,1 3 1-15,-7 4 1 0,2 2 1 16,-3 5-3-16,0 3-1 0,6 2-3 0,0 3-1 15,6 2-1-15,2 4-2 0,6 2-1 16,4 1-2-16,6 6 2 0,2-1-3 16,8 5-1-16,-5-6-1 0,5 5 0 0,-5-2 0 15,-4-4-2-15,-5-3-2 0,-3 1 4 16,-7-2-2-16,-4-2-1 0,-2 0 0 16,-9-2-2-16,-2 0 2 0,-4-1 1 0,-5-1 3 15,2-4 4-15,-6-2 2 0,5-1 9 16,-3-3-2-16,5 0-1 0,2-2-2 15,2 0-2-15,5-3-3 0,0 0-2 16,6 0 0-16,6 0-4 0,0 0 1 0,0 0-3 16,0 0 0-16,0 0-1 0,28-6-3 15,-9 6-4-15,3-2-4 0,2 2-1 0,10 0-4 16,3-3 1-16,7 1 2 0,3-1-1 16,9-5 2-16,2 1-1 0,-1 0 1 15,22-7 2-15,-18-1 0 0,-9 2 1 16,-3-2 6-16,-3-5 7 0,-3 1 3 0,-7-2 7 15,-10 2 9-15,-3-1 10 0,-8 1 2 16,-7-1 1-16,-4 3 2 0,-4 2-3 0,-4 1-2 16,-4 3 3-16,-7 3-5 0,-2 3-8 15,-5 1 2-15,-2 4-1 0,-6 4-7 16,0 1 0-16,-1 7-3 0,-1 3 1 16,2 0-14-16,5 3-8 0,1 1-4 0,7-2-6 15,7-2-5-15,1 0-4 0,7 1-2 16,2-4-8-16,4-2-2 0,7 2-3 15,2-3-3-15,5-3-4 0,6-2 6 0,-1-2 2 16,3-2-1-16,2-2 5 0,0 0 4 16,0-4 3-16,2-2 4 0,-3 1 3 15,5-7 6-15,-2 1 4 0,-7 3 4 0,-1-4 12 16,-4 0 8-16,-1 3-1 0,-4 0 1 16,-2 0 4-16,-3 4 2 0,-4 0-4 15,-2 1-2-15,-2 0 0 0,0 2-1 0,0 4-2 16,0 0-1-16,0 0-1 0,-25 10-2 15,15-3-1-15,-1 3-1 0,-2 1-1 16,3 0 7-16,-4 3-8 0,2-3-1 0,2 1-3 16,-3 0-1-16,2 1-3 0,1-2-2 15,-1-1-1-15,5-3 3 0,-2 1-2 16,-2-2-2-16,6 1 1 0,-2-3 1 0,4 0-2 16,2-4 1-16,-4 2-1 0,4-2-1 15,0 0 1-15,0 0-1 0,0 0 3 16,8-14-1-16,-4 11 5 0,0-1-4 0,4 0 0 15,-2-2-1-15,0 5 3 0,0-3-3 16,0 2 1-16,1-2 5 0,-1 2-2 16,-6 2-1-16,13 0 2 0,-13 0 0 0,15 4-1 15,-9 1 2-15,2-1-1 0,2 2 0 16,-2 2 0-16,0-1 0 0,2 1-2 16,1-1-13-16,0-1-8 0,1 2-19 15,1-2-18-15,-3-2-26 0,4-1-28 0,-2 1-25 16,3-4-28-16,-2 2-18 0,4-4-18 15,-5 0-21-15,3 0-482 0,-2-4 240 0,1 3 158 16</inkml:trace>
  <inkml:trace contextRef="#ctx0" brushRef="#br0" timeOffset="52477.203">28379 9650 173 0,'3'-9'187'15,"-1"3"-1"-15,2-1-1 0,-2 3-5 16,3-2-9-16,-1 2-9 0,-4 4-13 15,13 0-10-15,-13 0-12 0,16 6-14 0,-5 2-12 16,0 1-7-16,1 3-9 0,-1 1-10 16,4 1-6-16,-5 3-9 0,3 0-5 0,-3 2-11 15,-1-2-7-15,0 0-8 0,-5 0-3 16,0-2-1-16,-2 2-3 0,-2-3-2 16,-2-1 7-16,-2 1 3 0,0-5 5 15,-3-2 10-15,1 0 11 0,-1-2 9 0,3-4-4 16,4-1-1-16,0 0-5 0,-13-8-8 15,11 0 1-15,4-1-8 0,1-1-3 16,1-4-4-16,4-1-6 0,3-2-16 0,0-2-19 16,3 0-26-16,2 0-30 0,-2 0-32 15,1 0-40-15,2 1-40 0,-4 1-48 16,-1 2-611-16,0 3 284 0,-2-1 188 0</inkml:trace>
  <inkml:trace contextRef="#ctx0" brushRef="#br0" timeOffset="52958.2599">27662 9729 58 0,'8'-4'153'0,"1"0"-10"0,0 1-9 15,1-2-6-15,1-2-10 0,1 0-12 0,2-4-12 16,0 2-8-16,-2-2-6 0,4-3-4 15,-4 1 1-15,1-4-6 0,-1 1-2 16,-3 0 1-16,0-4-4 0,-1 3-3 0,-4 0 6 16,0 3 1-16,0-3-6 0,-4 6 2 15,-2 0-7-15,-4 2-1 0,0 4 1 16,-4 3-1-16,-2 4-4 0,-2 2 1 16,-3 3-5-16,-2 7-4 0,0 0-4 0,2 5-2 15,2-1-4-15,3 3-5 0,1 3-1 16,5-2-3-16,1 1-3 0,3-4-3 15,4 1-2-15,5 0-6 0,1-1-7 0,5 0-13 16,1-3-21-16,6-3-28 0,-2-4-36 16,6-1-31-16,1-2-32 0,3-3-27 15,-7 0-480-15,2-3 225 0,3-3 149 16</inkml:trace>
  <inkml:trace contextRef="#ctx0" brushRef="#br0" timeOffset="53684.7308">29161 9603 104 0,'0'0'256'0,"-24"-8"-11"0,24 8-14 0,-19 6-18 16,5 0-20-16,-1 3-17 0,-2 6-12 15,-5 1-7-15,2 5-16 0,-4 1-12 16,3 3-14-16,-1 4-10 0,6-2-11 16,1 1-10-16,5-3-7 0,3 0-12 0,5-5-11 15,2-1-11-15,2 0-13 0,7-2-6 16,2-3-10-16,3-5-9 0,4-3-6 16,0-2-5-16,5-4-5 0,5-1-1 0,0-8 2 15,3 0 1-15,-1-5-1 0,0-6 2 16,4-5 9-16,-7-5 1 0,3-5 3 15,-6-5 5-15,6-16 4 0,-2-6 2 0,-3-1 6 16,-5 8-2-16,-8 7 10 0,-2 5 6 16,-1 6 5-16,-2 3 8 0,-3 5 1 15,0 7 2-15,-2 4-6 0,-4 7-6 16,-2 3-1-16,-2 8-6 0,6 0-2 0,-20 16-6 16,10 1 1-16,-2 6-6 0,-4 7-3 15,2 4 0-15,-1 7-7 0,0 0-8 16,0 1-2-16,7-6-2 0,0-1-1 15,-2-3 0-15,6-4 0 0,0-1-3 0,0-4 4 16,4-4-3-16,0-4 4 0,4-3-2 16,0-4 2-16,2-3-1 0,6-5 4 0,2 0-2 15,3-1 4-15,2-3-1 0,4 0 4 16,3-2 2-16,1 2-3 0,-3 2 5 16,1 1-3-16,-2 2 0 0,1 1-3 15,-1 2 3-15,0 4-1 0,0-1 0 0,-3 5 2 16,-6-3-7-16,3 3-1 0,-4-3-16 15,0 3-25-15,-1-3-40 0,-2-1-42 16,2-1-49-16,0-1-75 0,-4 0-672 0,5-5 312 16,0-1 206-16</inkml:trace>
  <inkml:trace contextRef="#ctx0" brushRef="#br0" timeOffset="68188.7331">8217 12140 90 0,'0'0'113'0,"0"0"-5"0,0 0-9 16,12-9 9-16,-10 0-15 0,2 1-7 0,-2-2-3 15,-2-3-2-15,3-2-1 0,-3-4-11 16,-3-1 0-16,1-1-1 0,-6-1-4 16,-2-3-6-16,-6-3-5 0,-2 6-1 15,-6-1-10-15,-5 6 2 0,-3 6-8 0,-6 3-5 16,-1 8 0-16,-11 8-4 0,-5 5-3 15,-19 14-3-15,4 5 4 0,8 4-6 16,8 6-1-16,9 2-3 0,13-6 3 16,11-1-2-16,10-5 0 0,5-4-2 0,8-1-1 15,9-2 1-15,4-1-2 0,5-3-3 16,6-1 8-16,4-7 5 0,-1-7 7 16,1-2 7-16,0-4 2 0,1-4 2 0,3-7 6 15,-2 3 2-15,0-8 0 0,-5 1-2 16,1-4 0-16,-1 2 3 0,-3-2 0 15,0-1-4-15,-8 3 1 0,1 3 6 0,-2 1-4 16,-2 1-8-16,-1 4-6 0,-4 4-2 16,4 4 5-16,-2 6 2 0,0 6 3 15,1 7 1-15,4 7 1 0,-3 8 2 16,3 10 0-16,2 25-2 0,2 5 0 0,-2 2-4 16,2 7-4-16,0 2 0 0,-4-1-4 15,0 1-1-15,-1-1-7 0,-4-2 2 0,-4-6-2 16,-4-11-3-16,-4-12 1 0,-2 1 0 15,-4-7 5-15,-2-1 13 0,-4-1 2 16,-6-6 8-16,-1-6-11 0,-2-7 2 16,-2-7 5-16,-3-3-2 0,1-11-8 0,-1-3-7 15,-2-8 1-15,-1-5-7 0,-5-14-4 16,-6-19 1-16,3-13-10 0,9-8 3 16,8-7-11-16,6-6-4 0,6-6-4 0,8 5-7 15,6-2-7-15,2 5-8 0,3 14-6 16,2 7-14-16,1 6-19 0,0 3-19 15,4 3-24-15,1 3-28 0,-3 9-22 0,6 3-30 16,-2 3-33-16,4 2-32 0,-3 8-582 16,2 2 285-16,0 3 187 0</inkml:trace>
  <inkml:trace contextRef="#ctx0" brushRef="#br0" timeOffset="68862.7459">8490 12739 59 0,'0'0'181'0,"14"-8"-14"0,-1-4-9 0,0-3-7 15,-1-2-12-15,9-8-10 0,-3-1-7 16,-2-2-15-16,2-3-10 0,-2 0-7 16,1 0-7-16,-2 1-5 0,0 2-9 15,-3 5-1-15,0 0-5 0,-2 3-12 0,-2 6-3 16,0 1-7-16,3 2-2 0,-2 5-4 15,-1 5 1-15,3 2-4 0,-1 8 1 0,3 1 0 16,0 8-5-16,1 0 1 0,2 1-4 16,2 5 0-16,1-1-3 0,3 0 0 15,-2 0-3-15,4-1 8 0,-1-5 0 16,3 1-2-16,-6-6 1 0,4-1 4 0,0-3-1 16,-3-5 1-16,2-3-2 0,2-3-2 15,3-5-5-15,-5-2-1 0,5-5-3 0,0-4-4 16,-4 0 1-16,0-2-1 15,-3-4-1-15,-1 0-2 0,-4 2-3 0,-4 1 9 16,1 1 6-16,-4 2 5 0,-3 3 1 16,-1 3-5-16,-5 4-2 0,-3 0 3 0,-1 6-2 15,4 3-6-15,0 0 3 0,-21 12-1 16,10-2-1-16,3 7-1 0,-2 3-5 16,2 4 2-16,2 2 0 0,4 0-1 15,0 1-1-15,6 0-1 0,2-1-3 0,4-1-2 16,2-4-2-16,3-4 0 0,4-2-3 15,2-1-5-15,3-9 1 0,-4-3-4 0,4-4 0 16,5-1 2-16,-1-7-3 0,2-3 1 16,1-1 3-16,-3-5-5 0,2-1 6 15,-5-2-3-15,-2 0 3 0,-2-3 1 16,-1-2-2-16,-8 6 1 0,-2 1 2 0,1-1 3 16,-6 5 2-16,-1 3 2 0,-4 1 1 15,-2 5-1-15,0 2 6 0,-5 4 1 16,7 1 4-16,0 0 0 0,-17 13 0 15,13-6 0-15,-2 5 2 0,2 1-2 0,0 4-4 16,4-4 2-16,2 3 0 0,0 0-8 16,4-1-4-16,2 0-18 0,0 0-21 0,6 1-25 15,-4-3-34-15,7 0-26 0,2-1-32 16,2-5-28-16,3-2-28 0,5-3 4 16,5-2-482-16,8-2 234 0,-1-4 154 0</inkml:trace>
  <inkml:trace contextRef="#ctx0" brushRef="#br0" timeOffset="69735.7087">10532 12315 157 0,'-8'-5'165'0,"-3"3"9"0,-4 2-6 0,-4 4-5 15,-2 2-10-15,-4 1-11 0,-1 5-9 16,-6 4-12-16,3 2-12 0,-1 2-17 0,3 4-4 16,3-2-9-16,4 1-9 0,2 0-7 15,6 0-6-15,5-6-7 0,5-1-4 16,4-3-3-16,5-1-4 0,3-5-5 15,0-6-3-15,6-1-1 0,2-3-5 0,2-7 0 16,1-3-5-16,3-6-1 0,-2-4 1 16,4-8-2-16,1-3 6 0,-1-3-4 15,6-24-3-15,-5 1-3 0,-3-6-2 0,-6-5 1 16,-5 0-2-16,-6 7 1 0,-5 6 3 16,-4 0 10-16,-3 6 11 0,-2 3 13 15,-3 3 1-15,2 12-2 0,-5 5-4 0,0 8-6 16,-2 6-1-16,-1 9-1 0,0 8 1 15,2 6-1-15,-6 7 0 0,2 12-5 16,1 8 3-16,0 12-3 0,6 2-2 16,1 2-2-16,6 5-3 0,4-3-1 0,2 4 0 15,6-1 0-15,0-3-8 0,14 13 0 16,-3-14-8-16,2-10-7 0,0-5-8 0,7-3-7 16,-5-10 0-16,3-1 1 0,-2-8-1 15,2-3-3-15,-3-5 0 0,-1-3-2 16,0-6 2-16,0 0-1 0,-3-3-2 15,4-3 4-15,-4 0 2 0,-3-1 4 0,-2-1-1 16,-2 3 4-16,0-3 1 0,-2 2 2 16,1 2-1-16,-5 2-3 0,2 1 1 15,-2 2 0-15,-6 1 2 0,9 6-2 0,-6 1 2 16,1 0 1-16,0 2 0 0,0 1 0 16,4 4-6-16,-2-5 9 0,4 3-3 15,0-3 2-15,0-2 1 0,5 1 1 0,0-4 1 16,0-4 1-16,1 0 1 0,6-4-1 15,-3-1 0-15,0-3 1 0,2-3 0 16,-3-3-1-16,0 1 4 0,-1-1 4 0,-4 0 8 16,0 1 10-16,-3 1 12 0,0 0 3 15,0 3 4-15,-4 0-8 16,0 3-7-16,-2 5 4 0,-4 1-1 0,0 0 0 16,6 13 4-16,-6 0 6 0,0 8 0 0,0 0 4 15,0 8 8-15,2 10-6 0,0 0 1 16,3 11-7-16,2 3 0 0,-3 5-1 15,0 19-8-15,0 4-3 0,0-3 1 0,0-12-11 16,-4-7-17-16,0 1-1 0,0-5-3 16,-2-4 1-16,-2-1-5 0,-2-8 6 15,2-4-2-15,-5-5 2 0,0 1 2 16,1-10 4-16,-2-1 4 0,-6-6 2 0,2-2 4 16,-1-7-3-16,-2-6 2 0,0-4-2 0,1-6-5 15,-2-5 3-15,6-8-8 0,-3-9 0 16,4-7-3-16,7-2 1 0,2-3-3 15,4-4-1-15,4-5 2 0,1-2-7 16,6 4 0-16,-1 0 1 0,0 6 2 0,4 1-1 16,-2 6 0-16,-1 2-17 0,2 4-18 15,-4 3-21-15,-3 6-33 0,0-1-41 16,1 0-56-16,2 6-63 0,-1-6-66 0,5 3-662 16,-4-2 333-16,3 0 220 0</inkml:trace>
  <inkml:trace contextRef="#ctx0" brushRef="#br0" timeOffset="70661.7215">12911 12208 171 0,'-2'-12'204'0,"-4"3"-16"16,2-1-7-16,-8-2-16 0,0 3-15 0,0 0-16 15,-10 3-12-15,1 5-11 0,-5 1-10 16,-2 6-9-16,-9 4-11 0,3 5-5 0,-6 5-9 16,2 7-5-16,4 2-8 0,3 3-7 15,1 3-4-15,9-2-5 0,3 1-8 0,8-6-3 16,4-1 1-16,4-6-2 0,2-2-3 16,2-4 0-16,2-2 2 0,0-5 4 15,4-1 3-15,1-5 12 0,2-2 4 16,-1-2 3-16,1-3 5 0,1-3-1 15,1 0 2-15,-2-1-1 0,-1 1-2 0,-4-1 0 16,4 1 0-16,-4 2-1 0,0 1-11 16,0-1-6-16,0 4-9 0,1 0 1 15,-7 2-3-15,10 8-1 0,-3-1-5 0,2 5 2 16,-1 1-8-16,6 6 6 0,2 2-5 16,4-3-3-16,6 0 0 0,-1 1-2 15,3-3-4-15,2-5-2 0,-1-1-2 0,-1-4-1 16,0-5-1-16,3-2 0 0,-3-4-3 15,2-2 2-15,1-2-2 0,1-5 2 16,-4-3 2-16,-2 0-4 0,-2-4 1 0,-3 0 1 16,-4 4-1-16,-2-3 2 0,-1 4 3 15,-2 2 10-15,-2 3 0 0,-4 0-5 0,0 5-3 16,-3 2 3-16,-3 4 1 0,0 0 3 16,-5 25 3-16,1-6 3 0,0 9 6 15,0 10-2-15,2 6-2 0,0 12 1 16,0 4-3-16,4 24 3 0,0-4-2 15,-2-11-3-15,2-12-2 0,0-4-1 0,2-9 2 16,-2-2-3-16,0-6 2 0,0-7 17 16,-2-1 9-16,2-7 20 0,1-5-7 15,-6-7-10-15,1-3 0 0,-2-6-7 0,4 0-6 16,-6-21-7-16,2-2 0 0,2-8 6 16,0-9 2-16,2-5-8 0,4-16-1 0,6-23-14 15,3 0-7-15,4 1-2 0,6 4 1 16,5 5-2-16,1 9-2 0,3 6-3 15,-6 15 0-15,-1 12-1 0,-4 5-4 16,2 7 10-16,-1 3 0 0,-4 9-1 0,2 2-1 16,-4 4 7-16,-1 4 3 0,-2 4 2 15,-2 2 3-15,-7 7 3 0,0 1 1 0,-6 2-3 16,-4 6-3-16,-9 5 5 0,-2 1-3 16,-8 3 1-16,-3-3-11 0,-4 0-16 15,3-3-23-15,1-4-29 0,4-4-35 16,4-6-36-16,3 1-49 0,2-7-54 0,2-1-45 15,5-3-713-15,2-8 340 0,6 5 224 16</inkml:trace>
  <inkml:trace contextRef="#ctx0" brushRef="#br0" timeOffset="71071.1892">13794 12411 99 0,'4'30'248'0,"0"2"-2"15,-2-1-6-15,0-1-11 0,-2 2-15 0,4 10-19 16,-2-1-18-16,1 3-13 0,-1 2-16 16,-2-2-13-16,2 1-14 0,-2-1-11 15,0-4-11-15,-2-2-8 0,0-5-9 0,2-5 1 16,0-7 4-16,-3 0 5 0,1-6-6 16,-2-5-7-16,0-5-5 0,-2-6-11 15,6 1-3-15,-10-18-4 0,3-1-9 16,2-5-5-16,3-11 0 0,0-10-5 15,2-9-4-15,4-3-7 0,3-20 0 0,8 5-3 16,1 5-5-16,4 12-4 0,-1 11-5 0,2 5 1 16,4 2 3-16,1 7-6 0,-3 8 0 15,1 4-2-15,-6 5-1 0,4 3 5 16,-6 4 3-16,0 5 2 0,-4 2 10 16,-3 3-7-16,-3 4 6 0,-4 4 3 0,-4 1-4 15,-4 4-3-15,-5 4 0 0,-4 1 2 16,-4 5-8-16,-1 0 5 0,-6-3-22 0,-2 5-18 15,1-7-22-15,1-2-29 0,3-3-32 16,2-4-42-16,4-1-41 0,4-3-49 16,4-5-34-16,3-2-677 0,4 0 322 0,2-2 213 15</inkml:trace>
  <inkml:trace contextRef="#ctx0" brushRef="#br0" timeOffset="71553.5934">14319 12428 149 0,'6'8'148'0,"2"3"-9"15,-1 2-17-15,-1 0-9 0,1 3-6 16,-3-1-7-16,-2 0-7 0,0 0-4 0,-2-2 6 16,-2 1 0-16,0-3-1 0,-2 0-7 15,-1-3 5-15,1 1-3 0,-2-4-2 16,-1-2-4-16,7-3-6 0,0 0-5 15,-10-14-6-15,8 4-4 0,4-3-9 0,2-2-5 16,4-5-6-16,3 2-4 0,4 0-3 16,-2-1-3-16,3 2-7 0,4 2 0 15,0 0-6-15,2 2 3 0,-3 3-4 0,3 2 1 16,-4 5 0-16,-1 0 6 0,0 8 4 16,-2-2 2-16,0 4 0 0,0 3-1 15,-3 4 1-15,0-1 0 0,4 2-1 0,-4-1 4 16,1 1 3-16,0-2 4 0,-2-1 5 15,1-2 4-15,-2 1 4 0,4-4 5 16,-2-1-4-16,3 0 1 0,-2-6-3 16,-1 0-6-16,3-2-4 0,-2-4-7 0,0-4 0 15,-1 1-3-15,-2-4-5 16,0-3-2-16,-2 1-4 0,0-6-1 0,-4 4-12 0,-4-4-5 16,0 1-4-16,-2-1-8 0,-2 0-3 15,-4 2-14-15,-3 0-11 0,-2 5-16 16,-1-2-11-16,-2 5-25 0,2 3-29 15,-1 2-29-15,0 3-26 0,4 1-26 0,1 2-26 16,0 2-573-16,4 1 271 0,1 0 179 16</inkml:trace>
  <inkml:trace contextRef="#ctx0" brushRef="#br0" timeOffset="71963.7574">15323 12362 189 0,'6'-6'233'0,"-4"0"-21"0,2 0-8 0,-2 1-18 15,0-3-18-15,-2 2-16 0,0 6-18 16,-4-7-14-16,-4 7-11 0,8 0-10 16,-22 3-9-16,7 4-8 0,-4 4-7 0,-2 3-6 15,-5 4-7-15,4 2-9 0,-2 4-2 16,3 0-4-16,2-3-8 0,6 0-5 15,1 0 1-15,3-5-4 0,2-1-3 0,5-4 3 16,2-2-2-16,2-1 1 0,5-4-5 16,2-3 1-16,-9-1-4 0,20-5-3 15,-6-3 2-15,0-1 0 0,1-1-2 16,0-1 0-16,0 0 6 0,-3 1 2 0,1-1 4 16,0 3 2-16,-1 1-1 0,-3 1-3 15,-1 0-3-15,3 4 4 0,-5 4 2 16,-6-2 6-16,17 8-8 0,-11-1 0 0,4 1-3 15,-2 3-6-15,2 5 3 0,-2-3-10 16,3-1-11-16,2 2-29 0,0-1-26 16,1 2-37-16,4-5-35 0,-2 2-38 0,3-4-41 15,0-4-29-15,2-4-560 0,3-1 269 16,4-5 178-16</inkml:trace>
  <inkml:trace contextRef="#ctx0" brushRef="#br0" timeOffset="72461.7119">15945 12353 41 0,'0'0'198'0,"-16"-1"-4"16,6 2-3-16,0 4-9 0,-3 1-14 16,-2 1-13-16,2 5-13 0,-1 1-14 15,-2 3-13-15,2 2-14 0,1 1-11 0,2 0-6 16,5-2-9-16,2 0-13 0,4-1-11 16,0-1-6-16,4-4-10 0,2 1-4 15,5-7-10-15,0-2-10 0,1-3-6 16,6-3 3-16,-2-2-4 0,1-7 0 0,2-1 0 15,0-4 2-15,3-4 4 0,-2-6 1 16,0-2 4-16,1-6 1 0,-1-3 0 16,0-5-1-16,-3 3 9 0,-4 4 6 15,-1 3 13-15,-3 4 12 0,-1 4 6 0,-2 1-5 16,1 5-6-16,-2 6-5 0,-3 2-4 16,-2 7 1-16,0 2-2 0,0 2 2 0,0 0-2 15,-14 27-2-15,8-12-4 0,-2 5-1 16,-1 5-2-16,1 0-6 0,-1 0-2 15,3 2-2-15,-3-3-1 0,5-3-4 16,-2-1 2-16,2-3-2 0,0-2 13 0,4-5 7 16,0-2-1-16,6-6-3 0,2-2-1 15,5-1 3-15,0-5-5 0,4 0-6 0,1-1 5 16,4-2 0-16,-1 0-6 16,2 2 5-16,0 0 0 0,1 1 2 0,-3 4-5 15,-2 2 3-15,0 2 6 0,0 4-10 16,2 1-1-16,-1 5 3 0,-4 1-2 0,1 0-4 15,0 5 1-15,-2-4-3 0,-3 6-25 16,2-1-17-16,-2 0-29 0,-2-2-33 16,-1-2-32-16,-2 1-43 0,-1-1-43 15,-2 0-47-15,-2-6-704 0,-2 1 325 0,-6-3 215 16</inkml:trace>
  <inkml:trace contextRef="#ctx0" brushRef="#br0" timeOffset="72799.0837">13239 13189 9 0,'-57'19'239'0,"17"-3"-15"0,13-3 2 16,13-3-3-16,12-2-5 0,11-1-14 15,14-1-16-15,22-4-17 0,20-2-19 16,43-2-16-16,34-8-7 0,17-1-7 0,17-6-4 15,12-2-5-15,38-6-8 0,-44 0-7 16,-8 1-5-16,-7-5 2 0,-8 3-2 16,-9-1-1-16,-10 0 9 0,-7 2 0 0,-10 3-11 15,-28 5-10-15,-10-1-3 0,-20 6-6 16,-13 3-4-16,-13 2-1 0,-3-1-3 16,-6 2-9-16,-4 0-4 0,-5 1-7 0,-3 1-13 15,2 0-12-15,-5 1-19 0,-3 0-26 16,1 2-29-16,-4-1-42 0,-3-1-50 15,-6 3-57-15,0 0-37 0,0 0-40 0,0 0-704 16,0 0 335-16,0 0 221 0</inkml:trace>
  <inkml:trace contextRef="#ctx0" brushRef="#br0" timeOffset="86610.8164">16943 12753 146 0,'6'-6'191'0,"6"-1"-2"0,8-2-9 16,12-3-13-16,17-3-4 0,30-2-10 0,9-2-10 16,10 2-13-16,27-4-2 0,4 2-7 15,0-1-12-15,0 6-8 0,-3-4-5 16,1 5-12-16,-22 1-8 0,-6 1-6 15,-4 2-10-15,-8 1-6 0,-19 2-4 0,-15 0-7 16,-11 5-4-16,-9-3-8 0,-1 2-2 16,-4 0-5-16,-7 0-10 0,-3 0-20 15,-6 0-25-15,-6 2-24 0,-6 0-31 0,0 0-27 16,0 0-33-16,0 0-26 0,-25-7-502 16,10 1 229-16,-4 2 151 0</inkml:trace>
  <inkml:trace contextRef="#ctx0" brushRef="#br0" timeOffset="86856.231">18383 12162 130 0,'21'-3'141'0,"11"6"3"16,10 0-4-16,11 3 2 0,4 4-8 16,19 8-7-16,-2 1-7 0,-8 4-6 0,-13 0-9 15,-8-2-6-15,-8 6-7 0,-5 0-5 16,-6 5-7-16,-12-1-1 0,-5 1-7 15,-7-2-5-15,-13 6-6 0,-7 3-4 0,-21 11-4 16,-3-7-8-16,-9-2-2 0,-4-2-4 16,0-5-8-16,-4-3-5 0,10-6-1 15,9-9-4-15,4 0-15 0,4-5-30 16,7-3-44-16,7 0-74 0,6-7-554 0,8-2 237 16,4 1 156-16</inkml:trace>
  <inkml:trace contextRef="#ctx0" brushRef="#br0" timeOffset="89154.6953">20617 12268 125 0,'6'-8'124'0,"-2"1"-13"0,-2-1 0 15,0-1-14-15,-2 1-7 0,-2-2 3 16,-2 1-13-16,-4 2-5 0,0-4-5 16,-2 4-5-16,-7 1 0 0,-2 5-6 0,-2 1 2 15,-9 4 3-15,-6 5 4 0,-9 9 0 16,-11 10-3-16,-1 8-2 0,-1 6-4 15,9 8-3-15,5 1-5 0,8 4-1 0,13-7-7 16,11-5-2-16,4-4-1 0,13-2-1 16,6 2-9-16,12-1 1 0,6-5 1 15,8-2-2-15,5-6-4 0,5-6 8 0,-1-4 0 16,5-7 4-16,-7-6 3 0,5-4 6 16,1-6 0-16,1-2 0 0,-1-9-2 15,11-14-4-15,-5-2 0 0,-3-5-1 16,-8-3-2-16,-9 4-4 0,-10 4-7 15,-4-1 1-15,-4 7 0 0,-8 0-1 0,-4 4-1 16,-1 0 1-16,-7 8-5 0,-3 3-1 16,1 0-3-16,-4 7-3 0,0 3 4 15,-4 4-6-15,12 0-2 0,-18 13 0 0,12 0 3 16,-3 4-5-16,7 8 0 0,2-4-5 16,4 7-3-16,0 0-4 0,7 3 2 0,1 0-3 15,6-3-6-15,-4 1 3 16,5-4-1-16,1-4-3 0,-2-4 2 0,2-2 2 15,-4-1-2-15,4-7 1 0,-4-3 0 16,3-2-3-16,-1-4-2 0,-2-2-3 0,1-2-1 16,2-6 1-16,0 2-7 0,1-5-4 15,-4-1-2-15,4-3-2 0,-4 2 0 16,1-2-1-16,-2 2 7 0,0 2-1 16,-3 1 0-16,0 3-2 0,-2 1 0 0,-2 4 6 15,-2 5 0-15,1 1 3 0,-7 0 2 16,13 8 0-16,-7 3 6 0,0 1-1 15,1 2 1-15,1 1 5 0,0 4-3 16,4-1 6-16,0-1 0 0,2 0-3 0,2 0 2 16,3-2 2-16,-1-3 0 0,4-1 1 15,1-3-4-15,0-2 6 0,3-6-1 16,-3 0-2-16,5-8 1 0,-3-1 2 0,0-1-1 16,2-7-1-16,-3-3-4 0,0 4 5 15,-8-4 0-15,1 1-2 0,-6 1 2 0,0-1-2 16,-5 3 1-16,0 1-2 0,-4 2 1 15,2 2 0-15,0 0-3 0,-2 3-1 16,3 5-2-16,4-1-4 0,-3 2-4 16,7 2 0-16,-1 2 1 0,5 2 1 0,2 2-1 15,-1 2 3-15,0 3 1 0,1 0 2 16,-2 5 2-16,2-2 2 0,-6 4-2 16,0 1 7-16,-1 0-5 0,-1-2 1 15,-2 2 6-15,-3-4-4 0,2 1 5 0,-1-2-6 16,-1 2 5-16,2-4-3 0,1-3 5 15,0 1-4-15,3-4 4 0,2-3 1 16,2-1 1-16,1-2 0 0,2-3-2 0,4-8 3 16,1 3-3-16,3-9 0 0,-4 4 0 15,2-2 2-15,1-4-3 0,-3 0 3 16,-4 2 4-16,-2 0-1 0,-2 2 1 0,-4-3 0 16,-3 1-1-16,-4 4 2 0,-2-2-4 15,-2 4 0-15,0 0-1 0,-6 4 1 16,2 1-3-16,-4 0 0 0,3 3 1 15,5 3-1-15,-13 0-4 0,13 0 5 0,-6 6-2 16,6-1-3-16,2 3 5 0,2 0-1 16,0-1-1-16,5 5 0 0,2 0-2 15,-1-1 3-15,3 0 1 0,0-1-2 0,4 3-2 16,-5-4 2-16,1 5 1 0,0-3 0 16,-3 3-2-16,0-1 4 0,0-2 4 15,-4 3 4-15,-2 0 6 0,-2 2 5 16,2-1 1-16,-4 1 2 0,2-1-5 15,0-2 1-15,-2 0 0 0,2 1-2 0,3-1-3 16,-1 1 1-16,2-3 0 0,5 0-2 16,0-1-3-16,3-2 0 0,2-1-3 15,2-1 2-15,3-2 1 0,3-2-4 0,-1-2-2 16,4-2 0-16,1 0 0 0,1-6-1 16,1 1-2-16,2-5-3 0,-2-3 1 0,-1-2 0 15,-1-4-1-15,-3 3-1 0,-1-5 2 16,-8 4-2-16,0 0 1 0,-6 3-2 15,-4 0 1-15,-2 1 1 0,-2 3-1 16,-4 3-1-16,-4 0 4 0,-2 3 3 0,0 2 1 16,-6 2 4-16,2 4 3 0,-1 4 1 15,0 1 2-15,3 3 1 0,1 4 2 16,1 1 0-16,4 1-3 0,2 3 4 0,2 0-1 16,6 3-6-16,4 0 3 0,3 3-3 15,6-2 0-15,2 0-2 0,5-4-6 16,1 0-21-16,1-5-24 0,0-3-24 15,-2-5-25-15,4-3-15 0,-2-1-12 0,1-4-11 16,-1-4 3-16,-3 0-3 0,1-2 10 16,0-4 11-16,0-5 9 0,0 0 13 15,-3-3 5-15,1 0 15 0,-8 1 11 0,2 1 27 16,-4 4 22-16,-3 2 16 0,2-1 9 16,-5 2-5-16,1 6-1 0,-3 2 9 15,-2-2 11-15,-4 5 9 0,0 0-2 0,8 12 5 16,-6-5 0-16,-2 4 0 0,2 0-4 15,-2 3-5-15,0-4-3 0,-2 4-2 16,2-1-2-16,0-3-7 0,0 1-2 16,0-1 1-16,0-3-5 0,2 1 2 15,1-5-3-15,2 0-3 0,-5-3-2 0,0 0 0 16,25-8-2-16,-13 1-3 0,1-3-3 16,0 0-3-16,1 1 1 0,0 1 0 15,-2-1-1-15,0 3-1 0,1 3-1 0,-2 3-2 16,-2 0 2-16,1 1 0 0,0 5-1 15,2 1 0-15,0 3 1 0,-2 1-1 0,6 3 0 16,0-3 1-16,3 2 2 0,1-1-1 16,0-1-2-16,4-1 4 0,1-3-3 15,1-3-2-15,-4-4 4 0,6-4 0 16,0-5-4-16,3-4 3 0,1-5-4 0,4-9 1 16,-4-3-2-16,11-16 4 0,-6 1-4 15,-1-9 1-15,-4-1-5 0,-4-2 1 16,-1-4-4-16,-9 8 1 0,-6 7-1 15,-6 7-1-15,0 2 5 0,-4 8-4 0,-2 5-2 16,-4 5 3-16,0 3 0 0,-2 9 3 16,-4 3 1-16,-2 8 2 0,2 1 0 0,-2 8 1 15,1 7 0-15,0 2 3 0,3 10-2 16,-1 5 2-16,5 3 2 0,2 2-2 16,4 2 0-16,0-1-12 0,2 1-26 15,1-2-31-15,3 0-23 0,1-4-27 16,-1-1-26-16,1-4-28 0,-1-7-455 0,-2-5 213 15,0-4 140-15</inkml:trace>
  <inkml:trace contextRef="#ctx0" brushRef="#br0" timeOffset="89275.7837">24153 12721 167 0,'-9'-21'167'0,"7"2"-7"16,4 2-5-16,9 2-17 0,6-2-14 0,11 0-13 15,9-4-10-15,23-8-32 0,5 3-55 16,3-1-60-16,-5-2-349 0,1-1 134 15,-9-5 89-15</inkml:trace>
  <inkml:trace contextRef="#ctx0" brushRef="#br0" timeOffset="90366.8064">24775 12796 84 0,'15'-6'128'16,"-9"0"-8"-16,2-3-10 0,4-5-3 0,0 0-9 15,1-2-1-15,1-3-3 0,4 1-8 16,-2 0-12-16,0-1-2 0,2 1-6 16,-3 1 2-16,2 4-7 0,-4 1-4 15,-1 1-9-15,2 3 0 0,-4 2-5 0,-2 3-2 16,2 5 1-16,-3 2 3 0,0 4-6 16,-1 3-2-16,-2 4 1 0,-2 2 1 15,2 2-11-15,-1 2-3 0,-1-2 0 16,0 2 1-16,0-2-5 0,0 0-3 0,0-4 1 15,0 1-2-15,0-5 16 0,0 0 13 16,-2 0 4-16,2-5-4 0,0-5-3 0,-2-1-4 16,0 0-3-16,14-10-5 15,-8 2-2-15,2-5-5 0,0 0-1 0,3-2-4 16,2-4-4-16,0 0 2 0,1-1-3 16,2 1-1-16,-2 0-5 0,0 4-2 0,4 2 2 15,-8 2-4-15,1-1 0 0,-1 6-3 16,1 3 4-16,-2 0-1 0,-9 3 0 15,16 11 0-15,-8-1 2 0,2 2-1 16,-2 1-1-16,0 2 2 0,3 3-2 0,0-3-1 16,-1 2-2-16,-1-4 1 0,1 0 2 15,3-1-2-15,-2-2 0 0,3-2 1 16,-1-3 0-16,4-3 1 0,-2-1-1 16,1-4-1-16,2-2 1 0,-2-3-1 0,4-4-2 15,-1 1-2-15,0-3 4 0,-2 1-1 16,1 0-2-16,0-2-1 0,-2 1 0 15,-3 3 0-15,0 1-3 0,-2 3-2 16,-1 1-1-16,-2 2 2 0,2 2-2 0,-10 2 2 16,14 8 3-16,-4-1-1 0,-1 5 2 15,4-3 2-15,-1 4-4 0,5 1 3 0,1 2-1 16,2-4 1-16,4 0 3 0,-1 0-3 16,3-4 0-16,0 3 1 0,0-8 1 15,4 1-2-15,-5-3 1 0,1-2 5 0,-3-5-3 16,0-1 4-16,0-5 2 0,-5-1 0 15,-2 1-2-15,-3-5-2 0,-6 2-1 16,-7 0 1-16,-2-2 0 0,-10-2-4 16,-2 3 0-16,-8 2-2 0,-5-2 2 0,-5 2-11 15,0 6-14-15,5-3-23 0,0 5-28 16,2 5-30-16,5 1-20 0,1 4-29 16,6-1-25-16,5 3-420 0,4 1 204 15,6 4 134-15</inkml:trace>
  <inkml:trace contextRef="#ctx0" brushRef="#br0" timeOffset="90986.6202">26456 12632 52 0,'-28'-2'100'0,"2"4"-12"15,6 2-10-15,1 5-7 0,1 1-4 16,2 3-10-16,4 0-3 0,0 3-8 15,2-3 3-15,6 2-9 0,2 0 0 0,2-3 1 16,4-3-4-16,2-1 1 0,4 0 6 16,6-4-1-16,-4-4 5 0,7-3-1 15,2-6 3-15,2-2 8 0,1-6 11 0,2-5-10 16,-1 0-2-16,5-7 2 0,-1-5 1 16,-2 0-7-16,3-5-6 0,7-12-5 15,-4-2-6-15,-7 5-2 0,-6 4-7 16,-2 0 2-16,-4-1-6 0,-5 6-2 0,-1 4-4 15,-1-1 5-15,-5 10 0 0,-2 4-5 16,-2 2-1-16,-2 9 5 0,-5 5-10 16,-2 8 5-16,-1 6-5 0,-4 5 4 0,0 11 1 15,-3 4 0-15,4 6-4 0,0 8 4 16,3 4 1-16,6 1 2 0,4-3-3 16,2 3 1-16,4 3 4 0,4-2 0 15,6-3 6-15,1-1 3 0,5-6 6 0,4-3-3 16,4-5 4-16,-4-8 1 0,5 0 1 15,3-8-3-15,0-3-1 0,-1-5-4 16,1-4 0-16,0-4-4 0,2-4-4 0,-1-4-1 16,1-5-3-16,1-2-4 0,-8-2-1 15,0-1 0-15,-9 2-1 0,-4 0 4 16,-3 3 2-16,-5 2-3 0,-6 4 0 16,-2 3 10-16,-6 2 5 0,-1 2 7 0,-5 8 7 15,0 0 8-15,0 3 0 0,1 2 8 16,0 6-6-16,1-2 5 0,1 5-10 15,5-3 1-15,4 1-4 0,4 1 1 0,4 5-5 16,7-4 2-16,6 4-10 0,6-3-1 16,11 0 0-16,7 0-14 0,-1-6-35 15,5-2-35-15,-5-3-44 0,0-5-43 16,3 1-46-16,-3-2-36 0,1-1-39 0,-7-3-614 16,-1 0 296-16,-3-1 196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3:32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11205 6749 154 0,'15'-27'170'15,"0"5"1"-15,1-1-11 0,4 2-5 16,1 0-15-16,2 0-1 0,8-4-13 0,6 4-10 16,1-2-8-16,-4 8-14 0,8-4-8 15,1 4-8-15,-3 3-4 0,-2 3-8 0,-1 5 1 16,0 2 6-16,1 6 7 0,-2 7 10 16,-4 8 12-16,-1 10 4 0,-7 12 6 15,-8 30 1-15,-6 6-5 0,-15 8 3 16,-10 9-8-16,-10 17 1 0,-7 10-1 15,-2 0-7-15,-2-6 1 0,0 3-9 0,3-5-3 16,1-3-4-16,8-24-4 0,5-2-6 16,5-6-6-16,10-10-8 0,6-11-1 0,6-1-5 15,11 13-9-15,9-8-5 0,6-7 0 16,8-6-5-16,5-6-9 0,3-5-4 16,-1-11-8-16,-7-4-7 0,0-6-4 0,-5-3-2 15,0-1-8-15,-7-1-1 0,-4-1-2 16,-6-1 3-16,-4 5 8 0,-6-1-6 15,-6 2 8-15,-8 6-4 0,-9 10 0 0,-12 6 9 16,-17 19 1-16,-9 3 12 0,-4 2 18 16,1-2 7-16,2 4 7 0,1-3 9 15,7 1 7-15,1-5-6 0,11-2-6 0,7-7-5 16,8-4-4-16,9-6-5 0,1 5-8 16,7-2 2-16,0 4-4 0,9 6-2 15,3-1-5-15,8 18-1 0,0-4 0 0,4-1 2 16,1 1-3-16,-3 2 2 0,-4-12-5 15,-2-5-6-15,-6 1 1 0,-4 1-5 0,0-7-3 16,-6-2-2-16,-2 1-7 0,-6-2-1 16,-4 7 4-16,-4-4 1 0,-4-2 1 15,-6-5 0-15,-5-3 3 0,-5-3-6 0,-17 5 3 16,6-9-1-16,3-3-1 0,-3-2 1 16,0-4 2-16,2 0-1 0,6-5-10 15,-1-1 2-15,4-6-1 0,1 0-7 0,6-5-11 16,0-5-8-16,3 2-12 0,1-4-7 15,7-3-9-15,2-4 1 0,2 3-13 16,6 0-9-16,0-4-12 0,4-1-11 0,2 3-15 16,0-1-16-16,0-3-13 0,-1 4-19 15,6 0-16-15,-6 3-11 0,6 1-18 16,-3-2-8-16,0 4-4 0,0 0-11 0,0-1-574 16,0 1 276-16,0 1 182 0</inkml:trace>
  <inkml:trace contextRef="#ctx0" brushRef="#br0" timeOffset="4793.6296">5082 15021 3 0,'0'0'93'0,"0"0"-9"0,0 0-8 0,0 0-7 16,0 0-5-16,0 0-12 0,0 0-5 16,0 0-2-16,0 0-12 0,0 0-4 15,0 0-13-15,0 0-8 0,0 0-16 0,-2 3-18 16,2-3-23-16,0 0-134 0,0 0 62 15,0 0 42-15</inkml:trace>
  <inkml:trace contextRef="#ctx0" brushRef="#br0" timeOffset="5345.0625">4224 15097 28 0,'-6'2'138'0,"6"-2"-8"15,-12 2-2-15,12-2-6 0,-5 6-6 0,5-6 2 16,11 5-6-16,3-1 5 0,6 3 0 16,9-3-1-16,11 4-5 0,11-2-6 15,13 0-3-15,29-5 3 0,10 3-8 0,12-2 3 16,29-2-1-16,3 4-3 0,6-8-12 15,3 4 2-15,6 0 1 0,5 4 4 0,-2-4 3 16,0 4 0-16,-4-4-3 16,-4 0 3-16,-5 0-7 0,3-3-2 0,-3 3-3 15,0-1-4-15,-3-3 2 0,-6 0-9 16,-5-2 6-16,-23 6-19 0,-6-6-3 0,-2 5-4 16,-6-5-5-16,-4 6-5 0,-6-4 1 15,-19 2 4-15,-13 0-9 0,-10 2-5 0,-7-3-7 16,-6 3-8-16,-6 0-7 0,-3-2-12 15,-3 2-12-15,-1-2-22 0,-4 2-25 16,-6-2-31-16,-3 0-32 0,0 2-41 16,-10 0-38-16,0 0-25 0,0 0-26 15,-20-10-637-15,5 7 303 0,-4-3 200 0</inkml:trace>
  <inkml:trace contextRef="#ctx0" brushRef="#br0" timeOffset="7143.87">6728 13441 16 0,'0'0'53'0,"0"0"-5"15,0 0 1-15,0 0-1 0,0 0-1 0,0 0-5 16,0 0-2-16,0 0-3 0,0 0-3 16,0 0-3-16,0 0-5 0,0 0-3 15,0 0-3-15,0 0 0 0,0 0-1 16,0 0-6-16,0 0 1 0,0 0-1 0,0 0-2 15,0 0 2-15,-10 2 4 0,10-2 1 16,0 0 4-16,0 0 1 0,0 0 0 16,0 0 0-16,0 0-1 0,0 0-1 15,0 0 1-15,0 0 0 0,0 0-7 0,0 0 3 16,0 0-3-16,0 0 8 0,0 0-7 16,0 0 0-16,0 0 4 0,0 0 1 15,0 0-6-15,0 0 3 0,0 0 1 0,0 0-3 16,0 0 7-16,0 0 1 0,0 0 5 15,0 0-1-15,0 0 4 0,0 0-7 16,0 0-4-16,0 0 4 0,0 0 2 0,0 0-4 16,0 0-3-16,0 0-1 0,0 0 5 15,0 0-2-15,0 0-5 0,-4 2-5 0,4-2 3 16,0 0 7-16,0 0-6 0,0 0 1 16,0 0 4-16,0 0-4 0,0 0-3 15,0 0 5-15,0 0-10 0,0 0 3 16,0 0 1-16,0 0 1 0,0 0 1 0,0 0-2 15,0 0-2-15,0 0 1 0,0 0-14 16,0 0 13-16,0 0 4 0,0 0-8 16,0 0 0-16,0 0-3 0,0 0-3 15,-5 4 4-15,5-4 2 0,0 0-3 0,0 0 0 16,0 0 0-16,0 0-3 0,0 0-3 16,0 0 8-16,0 0-7 0,0 0-1 0,0 0 3 15,0 0 2-15,0 0-7 0,0 0 6 16,5 9 0-16,-5-9 2 0,8 6 8 15,-2-2-3-15,1 2 2 0,1-1 2 16,2 1 1-16,2 2 2 0,2-1 1 0,1 3 4 16,6-2-2-16,0 1 0 0,5 1 3 15,10 0 3-15,4 2-3 0,15 0 0 16,32 1 2-16,8 0 0 0,10-1-2 0,34 0-2 16,5 0 6-16,12-2-4 0,7 0 4 15,2 1 4-15,7-1 3 0,4-2 0 16,1 1-2-16,-3-3-1 0,-3-1-2 0,-2 1 3 15,-2-2 5-15,-5 0 2 0,-8-2 0 16,-8 2-6-16,-4 1 4 0,-26-1-6 16,-1-2 2-16,-8 2 1 0,-3 2-4 0,-4-2-3 15,-9 1-4-15,-21 1 2 0,-13 0-4 16,-2-4-3-16,-11 4-3 0,-4-1 1 16,-6-4-2-16,-2 4-2 0,-3-2-3 0,-3 1 2 15,-5-3-1-15,1 2-3 0,-6 0 1 16,0-1-1-16,-2 1 2 0,-2-3-5 15,-1 1 1-15,0 1 0 0,0-2-7 16,-3 3 7-16,0-2-1 0,0-1-3 0,-8 0-9 16,14 2-6-16,-8-2-13 0,-6 0-6 15,0 0-6-15,12 0-9 0,-12 0-12 0,9 0-13 16,-9 0-15-16,0 0-6 0,11 0-14 16,-11 0-11-16,0 0-20 0,10-2-25 15,-10 2-468-15,0 0 216 0,0 0 141 16</inkml:trace>
  <inkml:trace contextRef="#ctx0" brushRef="#br0" timeOffset="8861.9331">20093 12447 60 0,'-2'-6'116'0,"2"1"-15"16,5-1-5-16,-1 0-13 0,4 0-7 16,4 0-9-16,4 2-4 0,0-1-1 0,1 2-12 15,3 0 0-15,0 2-7 0,2 2 2 16,-3 4-1-16,2-2 2 0,0 4-1 15,-1 5 3-15,-4 3 5 0,-4 4-1 0,-1 4 6 16,-6 4 5-16,-5 4-4 0,-9 7-2 16,-6 1-5-16,-3 3-1 0,-4-2 3 15,1 1 4-15,-5-3-6 0,6-1-1 0,2-8-4 16,2 0-5-16,0-1-5 0,8-3-4 16,0-3-5-16,5 2-1 0,6-5-2 15,3 2 0-15,4-2-5 0,6 0 0 16,4-2-1-16,4 0-2 0,3-2 0 0,1-1-7 15,-2-3-3-15,-4-1 1 0,-2-2 2 16,1 1-5-16,-7-1 3 0,2-1 1 0,-8 3 2 16,-4-1 5-16,-6 3 2 0,-4 1 9 15,-7 5 8-15,-10-2 10 0,-3 3 6 16,-1 1 5-16,-1-2 1 0,1 1-3 16,1-1-7-16,8-2-1 0,0 2-4 0,4 2-4 15,3 0-5-15,4-1 1 0,5 0-1 16,4 2-1-16,7 4-2 0,4 3-2 0,5-4-2 15,4 6-6-15,5-2 3 0,1 3-3 16,0-3-5-16,-3 3 1 0,-2-7-2 16,-2 3 2-16,-1 1 1 0,-4 6 2 15,-1-5 8-15,-2 6 5 0,-5-1 0 0,-1 3 2 16,-3-2 7-16,-6 3-4 0,-2 1 1 16,-3-3 4-16,-1 0-4 0,-5-2 0 0,0-1 5 15,-1 0 1-15,-4-5-7 16,0 2-9-16,-4-3 4 0,3-4-6 0,-1 0-1 15,-2-4-4-15,3-3 0 0,2 0-4 16,2-3-5-16,1-2-3 0,2-4-25 0,-2 0-21 16,4-5-23-16,-4-2-31 0,4-3-39 15,-1-2-42-15,1 3-41 0,2-4-52 16,-3-3-680-16,4 1 321 0,-3 1 212 0</inkml:trace>
  <inkml:trace contextRef="#ctx0" brushRef="#br0" timeOffset="9634.6917">21134 12668 71 0,'0'0'187'0,"0"0"-6"16,0 0-15-16,15 21-8 0,-8-6-14 16,-1 4-16-16,0 4-8 0,1 2-12 15,-1 1-11-15,-2 4-9 0,2 4-9 0,-4-4-24 16,1 2-38-16,-1 1-49 0,-4-3-47 16,2-1-50-16,-7-4-334 0,1-4 158 15,-7-3 104-15</inkml:trace>
  <inkml:trace contextRef="#ctx0" brushRef="#br0" timeOffset="10171.9275">20833 12572 27 0,'30'-13'157'0,"2"4"-10"0,7 3-4 16,-2 3-11-16,5 6-12 0,12 5-3 15,-3 6-10-15,18 16-1 0,-5 4-3 16,-5 6-3-16,-10 5 3 0,-9 1 0 15,-12 1 0-15,-14-6 5 0,-8-1-1 0,-6 2-3 16,-8 4 1-16,-13-2-1 0,-13 13 0 16,-14-6-6-16,-5-5 1 0,-11-6-8 0,-1-4-7 15,1-8-4-15,9-7-2 0,9-7-12 16,9-9-5-16,5-3-7 0,5-5-7 16,4-7-11-16,6-3-9 0,4-4-19 15,9-3-17-15,6-1-15 0,9-1-16 0,6-3-13 16,4 1-6-16,8 5 8 0,3 5 3 15,2 0 4-15,-1 7 4 0,1 5 5 16,-1 0 5-16,1 4 5 0,-3 2 0 0,7 3 5 16,-4 1 2-16,2-3 3 0,-2 5 1 15,-1-2 3-15,-1-5 5 0,2 1 0 16,1-2 1-16,0-2 1 0,5-3 1 0,2-3 0 16,-1-5-2-16,3-3 0 0,-1-3 3 15,-5-2-1-15,-2-4 0 0,-6 2 3 16,-7-2 1-16,-2 1 8 0,-2-2 13 15,-9 5 14-15,-3 4 5 0,-7 2 0 0,-3 1 1 16,-3 3 7-16,-6 2 6 0,-3 2 6 16,-2 4 0-16,0 2-3 0,0 4-7 0,0 2-3 15,3 4-4-15,-2 2-4 0,4 3-5 16,6 0 0-16,1 2-5 0,3 1-4 16,4 0-1-16,5 0-9 0,3 1-3 15,3-3-13-15,4-2-26 0,0-2-41 0,6-3-50 16,2-3-64-16,1-3-48 0,-2-4-670 15,5-2 306-15,-1-2 202 0</inkml:trace>
  <inkml:trace contextRef="#ctx0" brushRef="#br0" timeOffset="10759.0134">22294 12818 58 0,'-17'3'218'15,"7"0"0"-15,-2 5-13 0,-2-1-16 16,4 5-14-16,0 5-10 0,-1 2-15 0,2 0-13 15,3 2-12-15,2-1-14 0,1 2-10 16,6 0-13-16,-1-2-6 0,6 3-8 16,3-4-8-16,2 0-9 0,3-4-6 15,4-2-6-15,0-5-9 0,4-2-5 16,-3-4-10-16,5-2 2 0,-1-6-8 0,0-4 1 16,5-1-2-16,-3-5-4 0,1 1 1 15,-3-6-1-15,-1 2-1 0,-6-2-2 0,2 5 1 16,-8-4 0-16,1 3 1 0,-4 4 0 15,-1 0 3-15,-4 1 3 0,1 4 2 16,-3 1 8-16,0 3 6 0,-2 4 7 0,0 0-2 16,0 0 1-16,0 0-1 0,-13 13-3 15,11-3 0-15,0-1-7 0,2 3 1 16,-2 1 1-16,4 1-4 0,2 0-6 0,0 3 0 16,3-3 0-16,3-1-3 0,2-1 1 15,4-3-3-15,0-1-1 0,4-2-4 16,1-4 1-16,3-4-3 0,0-2 0 15,4-3 0-15,4-5-3 0,-3-1-1 0,1-2-7 16,0-2 8-16,-5-2-4 0,-1-1 0 16,-8 3 0-16,-3 0-7 0,-2 4 7 15,-5-1 0-15,-6 4 1 0,0 3 0 0,-2-1-1 16,-2 3 0-16,4 5 1 0,-7-6 1 16,7 6 0-16,0 0-2 0,0 0 2 15,0 0 1-15,19 14 0 0,-6-9 0 0,-1 2-1 16,6 2 1-16,0 0 1 15,2 0-1-15,-1 3-1 0,-2-1 1 0,-2 5 2 16,-5-5 0-16,-2 3 4 0,-4-1 1 0,-1-1-5 16,-3-1 3-16,-7 4 1 0,-1-3-6 15,-2-2-10-15,-5-2-29 0,-2 0-42 16,0-3-44-16,-5-1-45 0,2-2-41 16,-4-4-44-16,-1-2-526 0,-3-3 264 0,2-3 176 15</inkml:trace>
  <inkml:trace contextRef="#ctx0" brushRef="#br0" timeOffset="10900.9904">22684 12528 27 0,'0'-7'173'0,"-3"1"-16"16,6 1-18-16,-3 5-14 0,4-6-15 16,-4 6-17-16,11 2-48 0,-11-2-52 15,17 8-59-15,-5 1-205 0,1 2 92 16,4 2 61-16</inkml:trace>
  <inkml:trace contextRef="#ctx0" brushRef="#br0" timeOffset="11631.7841">23382 12772 54 0,'0'0'249'0,"0"0"-18"0,0 0-28 16,0 0-13-16,-10 17-19 0,6-9-21 15,2 3-11-15,0-1-12 0,0 6-12 16,4 1-13-16,-2-2-10 0,0 2-9 0,4 0-11 16,2 1-12-16,0-2-5 0,2 2-10 15,1-5-14-15,2-1-10 0,4-3-9 16,-1-1-8-16,2-5-10 0,-2 0 1 0,0-3-7 16,4-3 8-16,-1-3 0 0,-1 1-4 15,4-4 6-15,-4-4-2 0,0 2 6 16,0-2-1-16,-3 4 3 0,0-1 3 0,-5 1 11 15,1 3 13-15,-3-2 8 0,0 4 3 16,0 1 1-16,-2 1-2 0,-4 2-4 16,0 0-1-16,0 0-1 0,12 9-4 15,-10-3-5-15,4 2-2 0,0-2-2 0,0 1-3 16,3-1-1-16,0 0-2 0,-1-2-3 16,7 1-2-16,-3 1 2 0,0-5-1 15,-2 2-1-15,2-3-3 0,-3 0-1 0,2-3 1 16,-5 2 1-16,-6 1-1 0,8-8 1 15,-6 4 7-15,-2 4-1 0,-6-9 1 16,0 3 3-16,-5 0 5 0,-2 1 3 0,1-1 2 16,-1 1 0-16,2-1 2 0,-1-2-5 15,3 2-1-15,3-4-2 0,2 5-3 16,4-5-4-16,2 3-1 0,2-3-2 16,5 3 0-16,-1-3-1 0,2 2 0 0,6 1-3 15,-8 3-4-15,4 1-3 0,-3 1-2 16,2-1 2-16,-11 3-1 0,19 8 2 0,-13-4 0 15,2 3 1-15,1 4 0 0,-2-1-1 16,-3 0-2-16,2 0-1 0,-2-1 1 16,0-2-2-16,0 2 1 0,0-2-2 15,1 1 0-15,0-5 1 0,3 0 2 0,-2-3-3 16,-6 0 0-16,21-6 2 0,-8 0-1 16,2-3 0-16,1-3 1 0,2 0-4 15,1-1 6-15,-2 2-3 0,0 1-2 16,-3 2 3-16,0 0 0 0,-2 2 4 0,-2 1 4 15,1 5 3-15,2 0 3 0,-3 5-4 16,-1-2 1-16,-1 6 0 0,3-2 0 0,0 2-3 16,-3 2-1-16,2 1-3 0,-2 1-5 15,2-1-11-15,-2-3-21 0,0 2-31 16,1-1-41-16,-1-2-36 0,3-1-47 0,0-3-40 16,-3 0-619-16,0-2 288 0,0-2 190 15</inkml:trace>
  <inkml:trace contextRef="#ctx0" brushRef="#br0" timeOffset="11894.1815">23344 12434 129 0,'-17'7'191'15,"5"1"-23"-15,5 0-19 0,5-3-7 0,4 1-16 16,-2-6-11-16,13 8-12 0,-4-6-9 15,1-2-8-15,2-2-6 0,0-4-16 16,-2 0 3-16,0 0 5 0,-4-1 13 0,-3-1-4 16,-3-1 1-16,-5 1 3 0,-5 0-3 15,-2 2-9-15,-8 3-6 0,4 2-7 16,-6-2-9-16,-1 3-17 0,1 3-27 16,2 0-43-16,5 2-61 0,0 0-90 0,4 0-484 15,3-1 228-15,2 0 150 0</inkml:trace>
  <inkml:trace contextRef="#ctx0" brushRef="#br0" timeOffset="12394.9967">25513 12322 20 0,'0'-10'189'0,"7"0"-9"15,2-1-10-15,5-1-13 0,7 3-10 16,11-4-15-16,4 3-11 0,13-1 1 0,6-1-13 15,0 3-10-15,0 3-10 0,-2 0-9 16,-7 2-9-16,-1 2-10 0,-9 1-6 16,-2-1-18-16,-7 2-33 0,-3 2-20 15,-6-1-20-15,-2 1-23 0,-8 2-16 0,-4 1-8 16,-2-4 7-16,-2-1 10 0,-12 6 8 16,1-5-1-16,0-1 9 0,-3 2 6 0,-4 1 12 15,2-3 11-15,-1 1 13 0,4-1 15 16,-4 4 7-16,3 2 7 0,-2 1 11 15,4 3 8-15,-3 5 8 0,2 4 6 16,1 2 0-16,1 8 6 0,1 3-2 0,1 5 3 16,0 2-3-16,3 1-7 0,0 2-4 15,2 1-4-15,2 2-5 0,-2-3-1 0,4 2-3 16,0-2-7-16,0 0-12 0,2-5-28 16,0 0-41-16,0-7-34 0,2-1-36 15,0-6-448-15,0-4 195 0,2-6 128 16</inkml:trace>
  <inkml:trace contextRef="#ctx0" brushRef="#br0" timeOffset="12720.9445">26341 12670 127 0,'4'-8'260'0,"-1"3"-12"0,-1 1-20 0,-2 4-19 15,6-4-6-15,-6 4-19 16,0 0-16-16,21 9-16 0,-12-1-14 0,1 4-17 15,1-1-8-15,0 3-8 0,-1 2-12 16,-2 2-8-16,1 1-11 0,0 2-3 0,-3-1-11 16,-2-2-2-16,-2 1-8 0,-2-2 1 15,0-2-1-15,0-3 3 0,-4 1 5 16,2-4-6-16,-4-3-2 0,2 0 0 16,-1-4 0-16,5-2 1 0,0 0-12 0,-9-11 1 15,9 2-5-15,2-3-5 0,3-4-1 16,4-5-4-16,1 0-3 0,3-1-6 0,3-5-3 15,4-1-11-15,0 2-18 0,8-2-29 16,-7 5-40-16,5 2-39 0,0 2-36 16,-1 3-35-16,-4 4-28 0,0 1-29 15,-6 6-552-15,2 0 273 0,-7 5 181 0</inkml:trace>
  <inkml:trace contextRef="#ctx0" brushRef="#br0" timeOffset="13183.9715">26845 12739 67 0,'9'1'97'0,"-1"-1"-14"0,-8 0-6 16,19-3-6-16,-4-1-1 0,0-2-14 16,-3-2 3-16,4 1 2 0,-4-2-3 15,-2 0 14-15,1 0 7 0,-2 2 9 16,-1-1 2-16,-4 0 1 0,-1 4 5 0,-3 4 2 16,-7-7 0-16,7 7-3 0,-15 2 0 15,15-2-8-15,-17 9-9 0,5 1-7 16,4 1-7-16,-2 3-6 0,4 1-6 0,0 1-5 15,2 0-6-15,2 1-3 0,4 3-4 16,0-4-2-16,4 1-7 0,4-1-2 16,4 1-1-16,0-3 0 0,5-3-4 15,3-1-3-15,3-3-1 0,0-3-1 0,3-3-3 16,1-1 1-16,1-1-3 0,2-5 2 16,-3 1-2-16,5-5-5 0,-2-4 2 0,-6 3-1 15,-5-2 1-15,-3-3 0 0,-2 3 2 16,-4-1 3-16,-6 1 7 0,-1 1 3 15,-5 2 10-15,-2 1 10 0,-5 2 8 0,-1 4 0 16,0-1 0-16,-6 5 7 0,2 4-9 16,-3 0 0-16,0 3-2 0,3 1 6 15,-1 5-2-15,3 0-5 0,1 0-5 16,2 1-2-16,5 3-2 0,2-1-2 0,2 0-2 16,8 0-2-16,2 0-4 0,5-2-4 15,4-1-2-15,2-3-15 0,3-2-16 16,1-3-41-16,3-1-45 0,0-4-54 0,1-1-50 15,1-4-55-15,2 1-595 0,0-5 290 16,-5-1 192-16</inkml:trace>
  <inkml:trace contextRef="#ctx0" brushRef="#br0" timeOffset="13926.0151">27965 12584 96 0,'2'-3'126'0,"0"-1"8"0,-2 4-3 15,0 0-13-15,-6-6-5 0,6 6-12 16,0 0 1-16,-26 7-4 0,16-2-3 16,-3 2-12-16,0 3-3 0,3-1-12 0,-1 3-3 15,5 1-7-15,0 0-6 0,6 2-5 16,0 1-1-16,4-1-6 0,6 4-3 0,1 0-1 15,4 0-6-15,0 0-4 0,-1 1-1 16,2-1-3-16,-4-3 1 0,-2 1 2 16,-3 0 2-16,-1-2-1 0,-4 3 6 15,-4-3 5-15,-2-2 7 0,-7 2 1 0,-3-2 2 16,-6-1 2-16,0-2-4 0,-8-2-5 16,-1-2-4-16,-3-3-4 0,0 1-2 15,0-3-5-15,3-1-2 0,1-1-8 16,2-3-16-16,5 1-48 0,5-2-54 0,4-1-50 15,4 0-570-15,6-1 246 0,0 1 162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3:59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6229 6277 92 0,'-7'4'92'0,"7"-4"-6"16,0 0 0-16,0 0 1 0,0 0-7 0,0 0-1 16,0 0-1-16,0 0 1 0,0 0-11 15,0 5-7-15,0-5 2 0,9 6 2 0,-2-2 2 16,3 2-2-16,6-1 2 0,10 1 3 16,4 2 0-16,11-1-1 0,11 1 0 15,7-5-3-15,28 5-6 0,8-2-3 16,14-2 2-16,28-2-3 0,7 3-8 0,1-3-5 15,2 0-2-15,-5 0-4 0,-26 0 2 16,0-1-6-16,-3 2 2 0,-5-1-4 0,-7 1 2 16,-3 1-2-16,-7 0-5 0,-4-1 5 15,-22 2-6-15,-8-4-3 0,-13 4-2 16,-1-2-2-16,-3 1 0 0,-10-3 0 16,0 2-3-16,-5-1 0 0,-4-1 0 0,-2 1-1 15,1 1-1-15,-6-3-3 0,0 0 1 16,-3 1-3-16,2-1-14 0,-2 2-20 0,-1-2-23 15,0 0-32-15,0 0-44 0,-2 3-22 16,0-3-24-16,0 1-454 0,-3 4 213 16,1-3 140-16</inkml:trace>
  <inkml:trace contextRef="#ctx0" brushRef="#br0" timeOffset="25537.4996">4883 14008 30 0,'-11'-3'172'0,"11"3"-4"0,-6-2-4 16,6 2-11-16,0 0-4 0,0 0 2 16,0 0 2-16,0 0 0 0,0 0 1 0,29 13-5 15,-5-7-4-15,8 2-5 0,12-4-12 16,15 2-4-16,6-3-10 0,35-3-8 0,6 0 1 15,11-2-10-15,28 0-9 0,8-7-5 16,-1 3-6-16,0-3-2 0,1-3-3 16,-7 0-2-16,-2 4 0 0,0-4-9 15,-2 2 0-15,2 1-1 0,-9 1-5 0,-22 1-9 16,-4 1 4-16,-4-2-2 0,-8 4-6 16,-4-1-2-16,-6-1-8 0,-20 2-1 0,-9 2-3 15,-10-2 8-15,-5 3-5 0,-7-1-4 16,-5 0-4-16,-3 0-5 0,-2 0 0 15,-4 0 0-15,0 2-6 0,-5-2-3 0,-1 2-9 16,0 0-10-16,-4-2-20 0,-2 1-22 16,-1-1-27-16,0-1-34 0,-3 2-32 15,-6 1-39-15,10 0-39 0,-10 0-42 0,9 1-666 16,-5-1 316-16,-4 0 210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5:54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14242 6469 108 0,'0'0'123'16,"0"0"3"-16,13 15 9 0,-4-9 3 15,4 1-2-15,3 3-4 0,8 0-4 16,7 1-12-16,5 0-12 0,15 1 0 0,7-3-7 16,26 4-3-16,5-1-3 0,8-3 1 15,5 1-7-15,8-3-3 0,28 1-4 0,5 1-9 16,5-3-6-16,5 1-4 0,3-1-5 16,-1 0-3-16,1-3-5 0,1 0-2 0,1-1 0 15,-2 3 2-15,1-4-1 0,-3 4 0 16,-3-4 2-16,-2 1 0 0,-1-2-5 15,-1 2 1-15,-3 0-2 0,-25-2-2 16,-4 2 3-16,0-1-4 0,-5 1 0 16,-4 2 0-16,-3-2 1 0,-5 2 1 0,-5-1-2 15,-19 2-1-15,-11-4-1 0,-1 3 6 16,-5 0-4-16,-9 0 0 0,-3-1-2 0,-1 0-4 16,-5 0 1-16,-7 1 1 0,0-2-8 15,-5 2 6-15,-4-2-4 0,-2 0-6 16,-1-1-1-16,-4 2-1 0,-1-2-3 15,0 1-6-15,-5 0 6 0,3 0-2 0,-3-2-8 16,2 2-10-16,-4 0-21 0,0 0-20 16,-8-2-32-16,13 0-34 0,-7 2-46 0,-6-2-59 15,0 0-799-15,9-6 345 0,-11 0 227 16</inkml:trace>
  <inkml:trace contextRef="#ctx0" brushRef="#br0" timeOffset="874.1787">25658 6545 15 0,'0'0'91'0,"0"0"12"0,0 0-7 15,21 8 1-15,1-4-7 0,9 2-8 16,11-3-3-16,16 1-4 0,28 2-3 0,6-1-9 16,3 0-8-16,6 0 7 0,-2-2-12 15,6 1-4-15,-4 2 0 0,-2 0-13 16,-2 0 0-16,-1 0 0 0,-7 1-6 0,-2-1-5 16,-18-2 1-16,-10 1-6 0,-1-1 0 15,-9 1-2-15,-5-2 1 0,-2 0-6 16,-10-1 7-16,0 3-8 0,-5-4 3 0,-4 1-2 15,-1 1 3-15,-4-2-3 0,0-1 0 16,-4 2 1-16,-1-2-3 0,0 2-9 0,-2-2-8 16,-1 2-29-16,-4 0-25 0,-6-2-33 15,14-2-333-15,-14 2 146 0,4-2 96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6:13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9815 10466 67 0,'0'0'164'0,"-14"-3"1"16,14 3-6-1,-10 0-6-15,10 0-6 0,0 0-7 0,-12 0-6 0,12 0-1 16,0 0-2-16,0 0-2 0,0 6-4 0,0-6-6 16,12 6-4-16,-4 0 2 0,10-3 1 15,-4 6-6-15,12-3-10 0,1 1-4 16,9 0 3-16,4 1 0 0,9-1-4 0,8 2-8 15,26 3-4-15,3-4 0 0,5-2 2 16,12 0-4-16,2-1 6 0,30 3 1 16,7-3 3-16,5 1-2 0,9 2-2 0,5-1-8 15,4 2-9-15,2 0-7 0,0-3-8 16,3 1-4-16,-3 3-1 0,-1-3-7 0,-6 0-5 16,-1 4-5-16,-9-4 3 0,-9 0-8 15,-30-1-3-15,-6 1-5 0,-4-1 0 16,-10 0 0-16,-20 0 1 0,-13-1-6 0,-12-1-2 15,-1 0 0-15,-12-2-1 0,1 2 6 16,-4-2-1-16,-5 1 1 0,-1-2-1 16,-6 4-4-16,0-4 0 0,-4 2-12 0,-3 0-13 15,-3 0-18-15,-1 2-22 0,-3-4-23 16,0 3-19-16,-4-4-24 0,0 0-36 16,0 0-34-16,0 0-48 0,0 0-33 0,0 0-27 15,0 0-714-15,-21-2 343 0,21 2 226 16</inkml:trace>
  <inkml:trace contextRef="#ctx0" brushRef="#br0" timeOffset="1038.5112">16535 10262 20 0,'0'0'93'0,"0"0"-3"15,-6 4 6-15,6-4 3 0,0 0-8 16,12 8-5-16,-2-6 1 0,4 1 0 0,2 0 0 16,6 2-3-16,7-2-9 0,9 3 1 15,7-1-5-15,12 1-1 0,5-1-3 16,3-2 1-16,26 1-5 0,-2 2-6 0,-3 0-5 15,1 0 1-15,-14-3-3 0,-10 1-8 16,1 1-5-16,-3-3-2 0,-5 3-7 16,-6-4-1-16,-5 3 0 0,-4 0-3 0,-1 0-2 15,-6-1-1-15,-4-1 1 0,-3 0-2 16,-5 0-1-16,1 0 6 0,-4 0 5 0,0 0-3 16,-6 0 4-16,0-2-1 0,-1 1-5 15,-2-1-4-15,-2 5-13 0,0-5-21 16,-8 0-24-16,6 3-32 0,-6-3-30 0,0 4-24 15,0-4-26-15,0 0-414 0,0 0 192 16,-14 2 126-16</inkml:trace>
  <inkml:trace contextRef="#ctx0" brushRef="#br0" timeOffset="3008.4863">10384 11481 17 0,'-6'-3'70'16,"6"3"0"-16,0 0-2 0,0 0-3 15,-9-3-1-15,9 3-4 0,0 0 1 0,-7-2 4 16,7 2-4-16,0 0-5 0,0 0-2 16,0 0-5-16,0 0 3 0,-8-1-7 15,8 1-1-15,0 0-5 0,0 0-2 16,0 0-5-16,0 0-1 0,0 0-1 0,0 0 2 15,0 0-3-15,0 0-1 0,0 0 3 16,0 0-4-16,0 0 4 0,0 0-1 16,0 0 1-16,-10 3 3 0,10-3-3 0,0 0 2 15,0 0 5-15,0 0 0 0,0 0 0 16,0 0 2-16,0 0 0 0,0 0-2 16,0 0 5-16,-6 3-1 0,6-3 0 0,0 0 0 15,0 0 1-15,0 0 0 0,0 0-3 16,0 0 6-16,0 0-6 0,0 0-3 15,0 0 1-15,-10 1-7 0,10-1 1 0,0 0-3 16,0 0-4-16,0 0-2 0,0 0-7 16,0 0 4-16,0 0-1 0,0 0-5 15,0 0 1-15,-8 2-2 0,8-2-4 0,0 0 3 16,0 0-2-16,0 0-1 0,0 0-3 16,0 0 1-16,0 0 0 0,0 0-2 15,0 6 0-15,0-6 0 0,0 0-3 0,0 0 1 16,4 7 1-16,-4-7 0 0,2 4-1 15,-2-4-2-15,4 3 1 0,2 2 1 16,-4-2-1-16,2 2 0 0,0-1-1 16,0-3 2-16,2 2-2 0,3 1-5 0,-1-2 8 15,3 3-3-15,2-4-3 0,1-1 4 16,6 0-2-16,0 0 2 0,4 0-2 0,5 0 2 16,3 0-2-16,2-1 0 0,2 1 2 15,7-5-4-15,1 3 4 0,1-2-1 16,3 0-2-16,-1 1 2 0,-1 0 2 15,3 3-3-15,-3 0 4 0,3-3-4 0,-3 3 1 16,-1-1 0-16,-1-1 1 0,-1 2-2 16,-3-3 1-16,-6 3 1 0,0 0 3 0,-3 0-5 15,-1 0 9-15,-4 0-1 0,-3-2-1 16,-2 2 3-16,-4 0 1 0,2 0 5 16,-6 2 1-16,2-4 1 0,-3 2 0 0,1 0-2 15,-2 0-1-15,-3 0-4 0,-8 0 1 16,17 0-1-16,-8 0-1 0,-9 0 0 15,12 0-1-15,-12 0-4 0,8 0-3 16,-8 0-7-16,0 0-5 0,0 0-13 0,0 0-13 16,5-3-12-16,-5 3-13 0,0 0-13 15,0 0-15-15,0 0-8 0,0 0-11 16,-23-4 0-16,19 3-6 0,4 1-2 0,-14-2 1 16,8 0-2-16,6 2-2 0,-16-2-2 15,5 2 2-15,0 0 1 0,-2 0-250 16,1 0 125-16,-6 0 82 0</inkml:trace>
  <inkml:trace contextRef="#ctx0" brushRef="#br0" timeOffset="3477.2851">10122 11675 85 0,'12'0'97'0,"0"0"-7"0,8 0-1 16,1 0-4-16,9-2-8 0,2 1-2 16,10-1-9-16,5 0-6 0,7 0 3 15,5-2-4-15,3 0 0 0,-3 0 4 0,4 1-7 16,1-1-2-16,-1-2 1 0,2 2-7 15,-2 0-2-15,-1 3 0 0,-3-3-3 16,-3 2-3-16,-7 0 0 0,-3 0-8 0,-1 0 0 16,-5 0-1-16,-4 2-1 0,-4-1 1 15,-3 1 3-15,-5 0 1 0,-1-2 4 16,-3 2 1-16,-2-3-1 0,0 6-1 0,-4-3-1 16,-1 0-3-16,0-3-5 0,-3 6-5 15,-1-6-2-15,-1 3-4 0,3 0 3 16,-11 0-6-16,13 0-3 0,-13 0-1 0,10 0-7 15,-10 0 1-15,0 0-3 0,10 0-6 16,-10 0-9-16,0 0-12 0,0 0-13 16,0 0-12-16,0 0-8 0,0 0-16 15,0 0-3-15,0 0-10 0,0 0-3 0,0 0-11 16,0 0-5-16,0 0-7 0,0 0-287 16,0 0 136-16,0 0 90 0</inkml:trace>
  <inkml:trace contextRef="#ctx0" brushRef="#br0" timeOffset="5325.8215">10071 12637 42 0,'0'0'63'0,"0"0"-3"0,0 0-8 0,0 0-2 16,0 0 5-16,0 0-7 0,0 0 3 16,0 0 0-16,0 0-3 0,0 0-2 15,0 0 0-15,0 0-1 0,0 0-3 0,0 0 3 16,0 0-7-16,0 0 2 0,0 0-3 15,0 0-3-15,0 0 4 0,0 0 1 16,0-5-8-16,0 5 3 0,0 0-4 16,0 0 0-16,0 0 3 0,0 0-1 0,0 0-2 15,0 0 3-15,0 0-9 0,0 0 2 16,0 0-4-16,0 0 1 0,0 0 7 0,0 0-2 16,0 0 2-16,10-2 7 0,-10 2-7 15,13 0-1-15,-5-2 0 0,0 2-1 16,4-2-1-16,-2 2-3 0,2-2 2 0,4 2-1 15,-2-2-2-15,5 2 0 0,1-1-2 16,2 2 7-16,2-1-1 0,1 2-8 16,3-2 4-16,6 2 0 0,0 0-2 0,1 0 7 15,8 0-2-15,-1 2-3 0,2 3 6 16,1-1-7-16,9 2 5 0,-4 3 0 0,1-1 4 16,2 3-3-16,-5-1 3 0,3-1-4 15,-3 2-2-15,-1-1 1 0,-7-1-2 16,0-2-2-16,-1 3 2 0,-3 0-2 0,-2-4-3 15,-1 3 4-15,-5-2-5 0,0-2-3 16,-3 3-2-16,-2-2 0 0,-2-1-1 16,1-1-2-16,-4 0 2 0,-2 0-5 15,1-1 3-15,-5-1-3 0,-2 2-5 0,4-3 6 16,-6 0-2-16,0 0-1 0,0 1 0 16,-1-2-1-16,0 0-5 0,-1 2-5 0,-2-3-1 15,-4-1-9-15,6 2-7 0,-6-2-14 16,0 0-14-16,0 0-10 0,0 0-10 15,0 0-5-15,-14 4-11 0,14-4-6 0,-18 0-7 16,10 0-2-16,-2 0 0 0,-1 0-9 16,0-1-4-16,-1 1-2 0,-1-3-10 15,-2 3-280-15,2-2 138 0,-3-2 91 16</inkml:trace>
  <inkml:trace contextRef="#ctx0" brushRef="#br0" timeOffset="5824.4244">9865 12715 64 0,'19'-1'120'16,"7"1"-7"-16,4 0 0 0,7 0-6 15,7-2-4-15,6 0-6 0,11 2-3 0,4-2-10 16,29-2-1-16,1 3 6 0,0-4-8 15,-2 5-4-15,0-4 0 0,-2 1-1 16,0 1-4-16,-14 0-8 0,-10 0 4 0,1 2-3 16,-2-2-6-16,-1 0 1 0,-4 2 1 15,1-2-2-15,-11 4 6 0,0-4-3 0,-5 2-6 16,-3 4-1-16,-5-4-5 0,-2 0-5 16,-5 0-4-16,-3 2-4 0,-2-2-5 15,-6 0-8-15,2 0-5 0,-3 2-11 16,-3-2-10-16,-2 2-8 0,-2-2-14 0,-2 0-12 15,-3-2-14-15,-7 2-14 0,11-2-12 16,-11 2-23-16,2-4-14 0,-2 4-5 0,0 0-6 16,-11-11-17-16,5 1-10 0,-1 3-316 15,-3-3 159-15,-2 1 105 0</inkml:trace>
  <inkml:trace contextRef="#ctx0" brushRef="#br0" timeOffset="19097.5498">8886 14572 59 0,'-3'-7'70'0,"3"7"-3"0,-2-3-2 0,2 3 1 16,0 0-4-16,0 0-1 0,-2-6-7 16,2 6 1-16,0 0-7 0,0 0 2 15,0 0-7-15,-2-6-2 0,2 6 2 0,0 0 0 16,0 0-7-16,0 0-6 0,0 0-2 16,0-6-4-16,0 6-1 0,0 0 1 15,0 0-3-15,0 0 2 0,0 0 1 0,0 0-11 16,-5-3 7-16,5 3 6 0,0 0 4 15,0 0-1-15,0 0-5 0,0 0 3 16,0 0 2-16,0 0-1 0,0 0 3 16,0 0-3-16,0 0 2 0,0 0-2 0,0 0 1 15,0 0 1-15,0 0-3 0,0 0 1 16,0 0-4-16,0 0-2 0,0 0 0 0,0 0 0 16,0 0 0-16,0 0-3 0,0 0-2 15,5 18 2-15,-5-18-4 0,11 5 7 16,-1-4 2-16,0 3-3 0,4-1-4 15,0 2 2-15,5-2-2 0,2 1 6 0,4 1 3 16,3-1 0-16,4 0-5 0,9 1 0 16,1-2 6-16,0 1 2 0,7 2-3 15,8-5 2-15,2 1 8 0,7 1-3 16,-1-2-22-16,24 6 0 0,-13-7-1 0,-8 0-1 16,2 0-1-16,21 1 20 0,2-1 5 15,0 0-4-15,1 0-2 0,1 3 2 0,0-3-3 16,0-3-5-16,-2 3 5 0,-4-1 11 15,-13 1-8-15,-8-5-2 0,2 5 0 16,-3-2-1-16,-1 2-6 0,-3 0 0 16,-3 0-2-16,-7 0-3 0,-2 2 1 0,-5-2-2 15,-4 5-2-15,-5-5-2 0,-3 0 0 16,-3 1-2-16,-1 2-2 0,-7-2 2 0,-2-1-1 16,-1 2-2-16,-2 1 2 0,-1-3 0 15,-2 1-2-15,-4-1 2 0,-1 1-3 16,0 1-4-16,-2 4 0 0,-2-6-4 15,-4 5-13-15,-2-5-10 0,0 8-9 0,0-8-10 16,-4 8-11-16,2-2-11 0,-3-2-8 16,0-1-12-16,1 1-6 0,0 0-16 0,4-4-6 15,-6 8-4-15,6-8-6 0,-6 5-9 16,4-2-7-16,2-3-357 0,-7 3 170 16,7-3 112-16</inkml:trace>
  <inkml:trace contextRef="#ctx0" brushRef="#br0" timeOffset="24026.7547">9142 15939 35 0,'-14'0'64'0,"14"0"2"16,0 0-3-16,-6 4-3 0,6-4 2 15,-6 1 4-15,6-1-1 0,-4 6-3 0,0 0 6 16,4-6-1-16,-4 2 0 0,2 3-2 16,2-5-6-16,-5 3-4 0,5-3-5 15,0 0-7-15,0 0 4 0,0 0 5 16,11 3-6-16,-11-3 7 0,27-3 4 0,1-3-2 15,4 2-5-15,10-5-1 0,11-3-6 16,29-7 0-16,9 1-4 0,28-6-3 16,-22 5-6-16,-2-2 0 0,0 2-7 0,-4 3-2 15,-4 1 1-15,-4 8-4 0,-20-2-3 16,-11 4-1-16,-8 5-6 0,-11-3-9 16,-1 3-8-16,-4 3-12 0,-7-1-23 0,-2 4-21 15,-6 0-15-15,-5 1-17 0,-2-1-16 16,-6 2-14-16,-2-1-285 0,-4 0 140 15,-2 4 92-15</inkml:trace>
  <inkml:trace contextRef="#ctx0" brushRef="#br0" timeOffset="24224.1131">9158 16575 81 0,'32'-6'137'0,"11"-13"2"15,26-4-17-15,3-11-5 0,32-8-34 16,8 0-6-16,2-5-10 0,-1 1-6 0,-4 3-4 16,-2 1-8-16,-22 11-4 0,-3 8-3 15,-6 2-14-15,-16 4-27 0,-12 7-24 16,-15 3-48-16,-5 3-274 0,-11 0 118 16,-8 4 77-16</inkml:trace>
  <inkml:trace contextRef="#ctx0" brushRef="#br0" timeOffset="36036.6253">10699 6702 44 0,'-10'-6'117'0,"3"2"-3"16,-1 0-4-16,3 0 1 0,-1 1-11 15,6 3-8-15,-8-6-4 0,4 4 1 16,0-2-7-16,4 4-5 0,-4-6-1 16,4 6-7-16,-8-4 0 0,6-1-4 0,-2 1-3 15,2-2-5-15,2 6 0 0,-6-9-10 16,4 5 4-16,0-2 6 0,-2 3-3 15,4 3 5-15,-5-6-6 0,5 6-5 0,-4-6-4 16,4 6-9-16,0-4 1 0,0 4-4 16,4-6-3-16,5 4-3 0,5 1 2 0,12-4-3 15,6 4-1-15,13-1-2 0,16-1 1 16,25 2 1-16,9 0-2 0,7-4 14 16,6 2-1-16,8 0-1 0,31 0-2 15,-2 1-4-15,-3-2-2 0,1 4 1 0,-25-1-3 16,0 1-1-16,3 0-2 0,-3 0-4 15,-5 0 1-15,-6 0-5 0,0 1 0 0,-10-2-2 16,-6 1-2-16,-17 0 0 0,-11 1-2 16,-4-1-1-16,-9 0-3 0,-4 2 1 15,-3 0 3-15,-10-2-5 0,1 0 0 16,-8 0 2-16,-4 0-4 0,2 0 0 0,-5 2-7 16,-7-4-6-16,0 2-13 0,-6 2-14 15,-6-2-14-15,0 0-24 0,0 0-22 0,0 0-30 16,-47 0-6-16,17-2-4 0,-4 2-14 15,-10-4-5-15,-3 3-383 0,-14-3 185 16,-1 0 121-16</inkml:trace>
  <inkml:trace contextRef="#ctx0" brushRef="#br0" timeOffset="36408.5415">10738 6522 58 0,'-58'4'108'0,"13"0"0"15,12-2-2-15,3 0-3 0,9 0 10 16,2 0-8-16,7-1-7 0,3-1-7 0,7 3-5 16,2-3-1-16,0 0-7 0,42 3-8 0,-8-1-3 15,14 0-6-15,16 0 3 0,29 0 3 16,7-2-5-16,3 2-4 0,8-2-4 16,7 0-2-16,26 2 3 0,2-2-5 15,-3-4-1-15,-22 4-8 0,-4 0-2 16,-1-2-4-16,-3 0-2 0,-3 4-1 0,-6-4-5 15,-3 2 0-15,-6 0 5 0,-17 0-1 0,-13 2-3 16,-2 0-3-16,-2-2-1 0,-10 0-2 16,-4 0-3-16,-5 2 2 0,-7-2-4 15,-1 0-4-15,-6 2 5 0,-3-2 5 16,-3 0 0-16,-4 0-2 0,2 2 2 16,-5-2-2-16,-3 0-5 0,1 0-3 0,-4 0-13 15,-1-2-23-15,-8 2-22 0,10 0-26 16,-10 0-23-16,0 0-27 0,0 0-31 0,0 0-42 15,0 0-409-15,-18-12 205 0,4 10 135 16</inkml:trace>
  <inkml:trace contextRef="#ctx0" brushRef="#br0" timeOffset="43123.0723">11015 7993 56 0,'-9'-4'78'0,"1"3"-2"0,-1-2 1 0,1 1 0 16,8 2-3-16,-17 0-5 0,9 0 10 15,-4 0-6-15,12 0-1 0,-14 0 6 16,6 2-6-16,8-2-2 0,-11 0 4 0,11 0 1 16,-11 0 1-16,11 0-8 0,0 0-1 15,0 0-5-15,0 0-4 0,0 0-3 16,0 0 1-16,0 0-2 0,24-7 2 0,-12 3 2 16,6 2-6-16,0-2-2 0,3 0 10 15,5-1-4-15,2 1-6 0,3 0-1 16,-1-1-2-16,0-1 0 0,1 2 0 15,-1 0-6-15,4 0-2 0,-2 1 0 0,-1-1 4 16,-1 2-4-16,2 0 1 0,-3 0-4 16,1 0-2-16,-2 0-5 0,-2 0-2 0,0 2-2 15,-3-2-2-15,3 2-2 0,-5-1-3 16,2 1-1-16,-2 0 0 0,3 1-3 0,-4-2-3 16,0 2 0-16,-1-1 0 0,-2 0-5 15,-2 0 3-15,-1 2-2 0,0-4-2 16,-2 4 2-16,0-2-2 0,0 0 0 15,-4 2-1-15,0-2 0 0,-8 0-6 0,15 0-5 16,-15 0-7-16,10 0-18 0,-10 0-4 16,9 2-16-16,-9-2-11 0,0 0-11 15,0 0-17-15,0 0-8 0,0 0-12 0,0 0-5 16,0 0-6-16,-34 4-8 0,20-4-4 16,-4 4 0-16,-2-3 0 0,-2 2-1 15,-1-1-297-15,-3 3 147 0,-4-1 97 0</inkml:trace>
  <inkml:trace contextRef="#ctx0" brushRef="#br0" timeOffset="43514.3764">11106 8025 110 0,'-39'7'17'16,"5"2"15"-16,5-1 10 0,1-3 7 0,4 2 6 15,0 0 6-15,5-1 4 0,2-1 4 16,4 1 7-16,5-3 12 0,4 3 0 16,4-6 11-16,6 6-14 0,6-5 6 15,5-1-2-15,7 0 1 0,6 0 3 16,5-1 1-16,7 0 1 0,8-2-1 0,-2 3 1 15,1-3-3-15,10 3 1 0,-2-2 0 16,3-1-3-16,-1 1-3 0,-7 1-2 0,6 1-4 16,-7 0-6-16,0-3-1 0,-5 3-5 15,-2 0-5-15,-1-1-4 0,-7 1-4 16,-3 0-5-16,-5 0-3 0,-2 0-4 0,-3-2-2 16,-2 2 0-16,-2 0-1 0,-3 0 1 15,0 0-1-15,-4 0-13 0,1 0 6 16,-2 2 0-16,-3-2-7 0,1 1-3 0,-1 2 0 15,-2-2-2-15,-6-1-6 0,9 2 1 16,-7 3-5-16,-2-5-1 0,5 6-5 16,-5-6-4-16,2 2-7 0,-2-2-9 0,2 5-17 15,-2-5-20-15,0 0-14 0,0 0-13 16,0 0-13-16,0 0-12 0,-14 3-10 16,14-3-9-16,-14 0-10 0,14 0-8 15,-15-2-11-15,7 2-10 0,8 0-9 0,-20-1-19 16,12-1-385-16,0-1 195 0,2 2 129 15</inkml:trace>
  <inkml:trace contextRef="#ctx0" brushRef="#br0" timeOffset="44337.9823">18349 7528 121 0,'-13'-6'155'0,"3"5"-3"16,-1-3 4-16,4 2-13 0,3-2-7 16,4 4-13-16,0-5-7 0,0 5-6 0,15-7-4 15,2 2-8-15,4 1-7 0,9 0-6 16,8-1-7-16,7 2-5 0,7-1-2 16,7-1-4-16,-1 2-14 0,1-2 2 0,0 4-8 15,-1-2-9-15,-1 2 2 0,-9-1-5 16,1 1-5-16,-3-2-3 0,-1 3-4 0,-3-1-5 15,-8 1-4-15,0-2-10 0,-5-1-12 16,-1 1-16-16,-7 1-9 0,1-4-17 16,-6 1-26-16,-2 1-23 0,-4-2-12 0,-6-3-14 15,-4 0-15-15,-2-1-1 0,-6-2-355 16,-6-3 168-16,-2 1 112 0</inkml:trace>
  <inkml:trace contextRef="#ctx0" brushRef="#br0" timeOffset="44582.9852">19018 7200 555 0,'-23'-14'12'0,"3"6"26"16,8-2 16-16,6 3 4 0,3 1 22 15,3 0 0-15,7 2 3 0,3 1 13 0,4 1 0 16,8 2 6-16,6 2 1 0,5 1 1 16,7 5-2-16,11 3-2 0,5 3-5 15,15 5-7-15,2 1 0 0,-8 4-3 0,-1 2-3 16,-14-5-2-16,-9 2-4 0,-5 0-1 16,-5 1-2-16,-5 1 0 0,-8 0 0 0,-4-2-6 15,-8 0 5-15,-2-2-1 0,-8 3-3 16,-4-1-1-16,-6 1-5 0,-4 0-7 15,-6 1-5-15,-7-1-6 0,-3 0-8 16,-7-4-9-16,3-1-16 0,-4-1-29 0,6-7-36 16,5-1-41-16,3-4-42 0,7-1-48 15,4-3-55-15,4-4-594 0,5 0 283 16,4-1 188-16</inkml:trace>
  <inkml:trace contextRef="#ctx0" brushRef="#br0" timeOffset="45205.1008">20813 6739 123 0,'0'0'147'0,"16"12"0"16,-2 3 5-16,0 11-1 0,5 13-7 15,3 5-8-15,4 19-9 0,4 3-7 16,0 4-5-16,-1 1-11 0,-1 0-6 15,-2-5-11-15,-1-1-8 0,-5-12-8 0,-6-11 1 16,0 1 7-16,0-13 5 0,-6-3 8 16,0-5 15-16,1-1 11 0,-3-5 7 0,0-7-5 15,-1-3-15-15,-1-6-8 0,-4 0 15 16,9-15-13-16,-7-3-7 0,2-8-9 16,0-9-10-16,2-5-9 0,2-13-2 15,8-23-13-15,1-3-2 0,0-3-6 0,2 5-10 16,1 3 1-16,4 7-11 0,-5 17-11 15,-2 10-8-15,-4 9-25 0,-3 7-25 0,1 6-9 16,-2 10-10-16,-1 5-28 0,-2 9-31 16,4 10-32-16,-1 9-34 0,4 7-18 15,-2 6-16-15,3 4-4 0,1 2-514 0,4-3 253 16</inkml:trace>
  <inkml:trace contextRef="#ctx0" brushRef="#br0" timeOffset="45914.1288">21596 7164 1452 0,'25'35'-117'16,"-3"-10"28"-16,-2-7 32 0,0-4 30 15,-3-4 19-15,-3-4 15 0,2-3 24 16,0-3 13-16,-3 0 23 0,4-6 11 0,-2 0 14 15,-3-3 6-15,3-1 13 0,-4-1-1 16,-3 0-5-16,0-2 1 0,-4 1 5 0,-1 1 1 16,-1 3-10-16,-7 2-10 0,-3 0-9 15,-2 8-7-15,-10 2-9 0,0 3-5 16,-8 9-16-16,1 2 4 0,1 5-7 0,1 2-3 16,3 2-5-16,6 2-3 0,2-1-5 15,6-3-1-15,4 0-2 0,2-3-5 16,8 2 0-16,0-5-2 0,8 0-1 0,0-4-2 15,5-3-1-15,-2-5 0 0,2-3-1 16,-1-2-2-16,2-4 0 0,0-2 0 0,-4-3-5 16,1 0 3-16,1-6 0 0,-2 1-3 15,-1-5-1-15,-4 4 2 0,-1 0 3 16,-1-1-2-16,-1 1 2 0,-2 1 4 16,-1-1 1-16,-1 4-6 0,0 2 3 0,1-3-1 15,-3 4-3-15,2 1-8 0,-2 3 8 16,-2 2 0-16,0 0-1 0,6 11 1 15,-4-4-5-15,2 3 2 0,2 1-2 0,2 2 2 16,0 1-1-16,2-3-1 0,1 3-1 16,2-1-2-16,-1-1 2 0,7-2 3 15,-3-1-11-15,0-3 7 0,1-1-1 0,0-3 1 16,2-2 1-16,0-2 0 0,0 1-1 16,1-3 2-16,-4-2 0 0,1 0 0 15,2-2 0-15,-4 1 0 0,-1 2-1 0,0-3-2 16,-2-1 1-16,1 5 3 0,-3-2-3 15,1 1-1-15,0 1 2 0,-3 2-1 16,2 2 2-16,0 5 1 16,0-2-3-16,0 6-1 0,3-1 3 0,-2 5 0 0,-1-1 0 15,1 1-2-15,1 3 0 0,2-4 1 16,-2 3-2-16,0-4 1 0,2-1 0 0,-2-1-2 16,1-1 2-16,1-5 0 0,-1 0 2 15,2-3-3-15,1-6 1 0,4 0 1 16,-3-3 0-16,2-4 1 0,-2-1-2 0,-1 0 0 15,2-3-2-15,-6 1 3 0,3 0-4 16,-2 1 2-16,-2 2 1 0,-1 1-1 16,0 1 2-16,0 1-3 0,-4 3-2 0,2-1 2 15,0 4 1-15,1 0 1 0,2 6 1 16,-1 0-2-16,3 2 2 0,1 1-2 0,2 1 0 16,-2 4-2-16,4-2 2 0,-2 0-6 15,3 3-18-15,-2-4-26 0,-2 2-29 16,1-3-35-16,2 0-30 0,-4 0-32 15,1-5-27-15,-2-1-26 0,0 0-560 0,-5-3 268 16,0-1 178-16</inkml:trace>
  <inkml:trace contextRef="#ctx0" brushRef="#br0" timeOffset="46164.1865">22610 6886 5 0,'-7'4'103'0,"3"3"0"15,4 2-2-15,2 0 2 0,5 0-9 16,3 5-2-16,-1-3-8 0,3-1-2 0,2-1-5 16,0 1-14-16,3-3 2 0,-2-3-4 15,-3-1 6-15,1-3 8 0,-3-1 3 16,-1-5-4-16,-2 0-2 0,-3-1-5 0,-4-1-4 16,-4-1-2-16,0-1-3 0,-8 3-8 15,0-1-6-15,-1 5-9 0,-4-2 1 16,2 5-18-16,-3 0-39 0,2 2-34 0,2 4-46 15,1 2-35-15,2-3-381 0,7 1 176 16,4 2 116-16</inkml:trace>
  <inkml:trace contextRef="#ctx0" brushRef="#br0" timeOffset="47519.856">23886 7327 5 0,'0'0'117'0,"0"0"-2"15,0 0 8-15,0 0 5 0,-11 0 6 0,11 0-4 16,0 0 6-16,0 0-1 0,-8-6-6 16,4 2-3-16,-2 0-9 0,-3 0-10 0,0 1-9 15,-3 0-7-15,-5 2-8 0,0-1-10 16,-6 4-11-16,-3 2-1 0,-1 1-8 16,-3 3-5-16,2 1-3 0,1 1-10 15,4 1-3-15,0 3-3 0,3-1-4 0,4 0-2 16,3 2-1-16,4 0-6 0,7-3 1 15,2-1-1-15,4 0-3 0,3-4 0 16,4 0-1-16,3-2-1 0,1-3-3 16,2-2 0-16,-2 0 1 0,4-5-3 0,-4-1 3 15,1 0-4-15,2 2-2 0,-6-2 2 16,1 0 3-16,-2 1-3 0,-1 1 0 0,-1 1 0 16,-1-1 4-16,0 4-2 0,-8 0-2 15,11 6 0-15,-2-2-4 0,-3 3 3 16,2 1 0-16,3 2-2 0,2 2 2 0,-1-5-2 15,7 4 3-15,1-2 0 0,2-2 0 16,4-4-5-16,4-3 6 16,-1-2-2-16,7-5 1 0,-2-3-3 0,3-5 4 15,1-6 9-15,-3-8-5 0,-1-4 3 0,6-16 0 16,-1-9-1-16,-7-8-2 0,-8-4-1 16,-2-4-2-16,-5 2 1 0,-5 1 15 0,-8 12 10 15,-2 11 15-15,1 8 8 0,-3 10 4 16,-3 3 1-16,1 1-5 0,-2 8-4 0,0 7-15 15,-2 7 5-15,-2 10-2 0,-1 7-6 16,-2 12 1-16,3 11-4 0,-1 13-3 16,3 6-3-16,4 1-3 0,2 5-4 15,2 0 1-15,4 19-6 0,1-2-1 0,-1-14-7 16,-2-10-12-16,1-4-5 0,-3-8 1 16,-2-5 1-16,-2-6 4 0,-3-4 1 15,-1-2-3-15,-3-10 0 0,1-3-1 0,-2-9 3 16,-4-3 1-16,2-6-1 0,2-5 2 15,-1-2 2-15,4-6 1 0,1 1 4 16,4-3-2-16,4 1 2 0,2-5-5 16,3 1 1-16,6 4 0 0,1-1 0 0,8 2 2 15,3 2-1-15,3 4-3 0,-4 3 3 16,4 4-3-16,0 2 3 0,1 7 1 0,-1-2-2 16,2 7 3-16,-3 0-8 0,3 5 6 15,-2 0 0-15,-1 2 2 0,-4-1-1 16,0-1 0-16,-1-1 0 0,1-2 0 15,-2 2-8-15,-4-6 9 0,2 0-1 0,0-3 0 16,0 0 0-16,0-8 1 0,-2 1 0 16,2-1-2-16,0-4 1 0,1-2 0 15,-2-5-2-15,-1 1 0 0,-2 0 1 0,-2 0 1 16,1-1-4-16,0 5 2 0,-4-1 0 0,0 1-1 16,-1 3 0-16,-3 2 2 15,3 3-3-15,-5 1-4 0,-4 2 7 0,0 0 1 16,13 11-1-16,-9-3 2 0,-2 1-1 15,0 1 0-15,2 1-1 0,2 1-1 0,-1 1 1 16,2 0 2-16,1-1-4 0,0-1 3 16,0-3-5-16,3 1-2 0,2-3 2 15,-5-2-2-15,3-2 0 0,-1-2 2 0,-1-2-3 16,0-1 2-16,-3 0 1 0,2-4 0 16,-6 1 3-16,2-4 0 0,-2 2 0 15,-2-1 0-15,2 0-2 0,-2-1 2 16,0 1 1-16,0 1-3 0,0-2 1 0,0 6-2 15,3-5-1-15,-1 4 0 0,1-1 1 16,1 1 2-16,0 0-1 0,4 3 0 0,1 1-1 16,-9 1-1-16,21 3 3 0,-8 0 0 15,-3 2 2-15,2-1-2 0,2 1 2 16,-2 1 0-16,-1 1-2 0,-1-4 0 0,-1 1 4 16,-1-1-3-16,1 3 3 0,-1-4-1 15,0 2 1-15,2-4-2 0,0 0 1 16,-2-4 0-16,5 0 1 0,2 0-2 15,0-2-2-15,-1 2 2 0,1-1-2 0,0 1 3 16,-1 0-2-16,2 3 1 0,-4 1 1 16,1 0 4-16,2 3-4 0,-2 3 1 15,1 0-1-15,2 3 1 0,-2 1 0 0,-2-1-2 16,4 1 1-16,-4-1-3 0,3 2-5 16,-3-3-20-16,2 0-31 0,-2-3-25 0,-4 1-30 15,3-3-18-15,0-2-29 0,-1-2-25 16,-1-4-20-16,-1-2-548 0,-4-1 256 15,3-5 169-15</inkml:trace>
  <inkml:trace contextRef="#ctx0" brushRef="#br0" timeOffset="47781.714">25169 6732 58 0,'-40'-5'109'16,"6"2"-3"-16,6 3-9 0,5 3 1 15,4-3-19-15,4 3-2 0,3 3 7 16,0 0 5-16,4 1 2 0,4 1-1 0,4 1-4 15,2 1-3-15,2-1-5 0,4-2-8 16,0-1 0-16,4 2-6 0,-4-5 3 0,3-2 2 16,0-2 0-16,-3-2-4 15,1-3-2-15,-3 0-1 0,-2-2 3 0,-2 0 1 16,-2 0-2-16,-2 1-9 0,-2-1-4 16,-5 0-6-16,1 4-5 0,-3-1-6 0,0 3-3 15,1 2-10-15,-2 0-29 0,-2 0-37 16,6 3-40-16,-2 3-51 0,4 0-45 0,3 0-445 15,3 0 212-15,0-6 141 16</inkml:trace>
  <inkml:trace contextRef="#ctx0" brushRef="#br0" timeOffset="48526.1934">27260 7017 140 0,'-26'-6'157'0,"6"5"11"15,0-3-1-15,1 4-10 0,3 3-17 16,0-2-13-16,2 5-14 0,-1 0-12 15,0 3-10-15,0 4-9 0,1 4-9 16,-2 1-8-16,6-1-4 0,0 4-6 16,6-2-4-16,2 0-3 0,4-2-7 0,2 2-2 15,4 0-2-15,4-4-9 0,4-2 4 0,-2-2-5 16,1-4-1-16,0-2 1 0,-2-3 2 16,-1-2-1-16,-4-3 5 0,-1-4 8 15,-4-4-5-15,-6 0 3 0,-6-3-2 16,-5-4-1-16,-8-2 1 0,-3 2 5 0,2-3 0 15,-2 2-6-15,5 4 0 0,2-3 1 16,3 5 0-16,2-2-4 0,4-1-3 16,5 3-4-16,6-2-3 0,5-2-1 0,3-3-4 15,10 0-3-15,2-3-1 0,6-6-5 16,2-1 1-16,3-3-8 0,-1 0 3 0,13-10 0 16,-5-3-2-16,-6 5-1 0,-6 7 2 15,-5 1 2-15,-7 4 5 0,2 3 16 16,-8 3 13-16,-1 2 12 0,-3 3-1 15,-2 3 10-15,-4 4-3 0,-4 0-1 0,0 5 0 16,-5 2-6-16,9 4 1 0,-20 13-5 16,6 3 6-16,2 5 2 0,-3 11 1 0,2 12 2 15,7 8-7-15,-1 4-5 0,1 24-9 16,6-9 7-16,2 15-9 0,5-3 3 16,3 3-6-16,1-2 1 0,0-2-1 0,-3-2-7 15,-2-3-6-15,-2-12-2 0,-4-11 2 16,-2 2-7-16,-4-6-2 0,-2-2 7 15,-5-4-2-15,-4-2-3 0,-6-6-1 0,-3-6 0 16,-6 0 3-16,1-13 13 0,-5-3 1 16,-2-9-3-16,1-3 10 0,3-6-3 15,-1-4 1-15,3-5-3 0,4-7-4 0,6-3-2 16,2 1 0-16,10-3-4 0,5-2-10 16,7 1-12-16,7-5-16 0,10 3-27 0,6-4-33 15,9-2-35-15,17-7-49 0,2 1-61 16,11 7-60-16,-1-5-50 0,1 5-755 15,-1 4 370-15,1-2 244 0</inkml:trace>
  <inkml:trace contextRef="#ctx0" brushRef="#br0" timeOffset="49682.2195">28573 7151 48 0,'-12'2'186'0,"4"0"-4"0,0 0-5 15,0-2-2-15,1 2-1 0,7-2 1 16,-13 0-6-16,13 0-16 0,-8-8-15 0,6-1-13 16,0-3-14-16,2-3-10 0,2-4-13 15,2-5-9-15,0-4-6 0,0 0-6 16,1-2-9-16,-1 1-6 0,0-6-3 0,-1 5-5 15,1-2-7-15,-4 1-3 0,2 2 1 16,0 5-1-16,-2 3 2 0,0 0 2 16,2 5 1-16,-2 1 3 0,0 2 0 0,-2 4-4 15,-2 5-2-15,0 4 3 0,-3 11-6 16,-4 6 1-16,-1 12 0 0,-1 7 6 16,3 10-5-16,-2 4 5 0,2 2-6 15,4 0-3-15,0 2-1 0,4-1-3 0,2-9-2 16,0-1-3-16,2-3-2 0,0-3-4 15,2-6-2-15,2-4 3 0,0-5-5 16,3-3 4-16,2-8 1 0,1-1-6 16,3-5-1-16,0-5-2 0,2-3 3 0,-1-3-3 15,6-4-1-15,1-1-2 0,-1-1 2 16,-2 1-3-16,2-2 0 0,-1 1-2 0,-4 3 1 16,0 2-2-16,-5-2-2 0,4 2-1 15,-6 4 2-15,-2 0 0 0,3 3-1 16,-11 0 1-16,17 6 0 0,-9-1-4 15,1 6 5-15,-1-1-1 0,1 2-1 0,-1 0 3 16,1 1 6-16,1 0-1 0,-2-2-5 16,4-1-2-16,-2 1 0 0,0-3-2 0,3-1 1 15,2-1 0-15,-2-2-1 0,1-2 4 16,2-4-1-16,2 1 1 0,-1-5-3 0,2-2 1 16,0 0 0-16,3-3-3 15,-4-2 2-15,2 1 1 0,-3-1-1 0,-3-2-1 16,4 3-1-16,-6 1 2 0,-2-1 2 15,2 5-1-15,-2-3 2 0,-4 2-3 0,3 2-1 16,-3 3 1-16,0-1-1 0,-6 4-1 16,0 0 3-16,15 9-2 0,-8 0 0 15,-3-2 2-15,2 2 3 0,2 3-9 16,0-1 7-16,4 2-2 0,0-3 0 0,1 2 2 16,2-3-1-16,0-1-2 0,1-3 1 15,4-3 0-15,0 0 2 0,0-4-4 16,3-1 4-16,3-5-1 0,-4-4-1 0,4-4 1 15,-1-4-1-15,1-3 3 0,2-7-4 16,-3-3 0-16,0-3 2 0,-4-1-2 0,1-2-1 16,-6-2 6-16,-1 0-6 0,-4 7 6 15,0 2 3-15,-5 5 4 0,0 2 2 16,-2 3 2-16,0 4 0 0,-1 4-1 16,-3 2 2-16,0 3 3 0,-5 7-3 0,5 2-5 15,-10 18 4-15,2 1-4 0,-1 6-1 16,3 9 1-16,-3 2-4 0,3 3 4 0,1 1 0 15,3 1-1-15,2-1-1 0,2 0-2 16,3-1 1-16,3-2-5 0,1-2 0 16,6-4 0-16,1-7-4 0,4-1 1 15,3-6-1-15,2-5-4 0,3-7-4 0,-1-3 2 16,3-4 3-16,6-6-4 0,-1-5 3 16,6-4 4-16,-1-5-6 0,11-17 2 0,-2-3 4 15,-2-4-2-15,-1-3 0 0,-5-4-1 16,-6 1 2-16,-9 9 0 0,-8 4 5 15,-2 5-2-15,-6 4 7 0,0 5 3 16,-1 0 3-16,-2 5 6 0,-3 2 6 0,0 3-7 16,-2 3 1-16,-2 5 4 0,-4 7-6 15,4 0 2-15,-13 16 0 0,2 3 1 0,1 11-1 16,0 4 1-16,0 4 1 0,2 2-4 16,4 8 0-16,0-6-5 0,4 1-2 15,0 1-2-15,4-2-4 0,2 0-5 16,6 1-16-16,0 1-10 0,0-9-20 0,4-5-20 15,-2-1-21-15,3-10-41 0,0-3-43 16,0-2-49 0,-1-7-47-16,0-4-710 0,3-6 333 0,-9 0 219 0</inkml:trace>
  <inkml:trace contextRef="#ctx0" brushRef="#br0" timeOffset="49857.647">29631 6661 1895 0,'-44'-13'7'0,"10"4"-3"0,6 1-4 16,7 0 40-16,3 4 1 16,4 1-1-16,4-2-12 0,-1 3-3 0,0-1-6 15,3 0-6-15,1 3-15 0,7 0-20 0,-8-3-28 16,8 3-46-16,0 0-40 0,2 14-479 16,2-5 210-16,-4 2 137 0</inkml:trace>
  <inkml:trace contextRef="#ctx0" brushRef="#br0" timeOffset="50629.7002">27484 8332 102 0,'-4'-7'221'0,"0"1"-11"15,0 2-15-15,-5 2-15 0,-2 2-8 0,-3 6-17 16,-3 0-10-16,-4 7-13 0,-2 6-6 16,-3 6-10-16,0 5-10 0,1 2-11 15,2 5-12-15,6 1-7 0,5-6-8 0,5 0-7 16,4-3-6-16,9-3-2 0,4-1-5 16,6 0-7-16,8-7-3 0,5-5-6 15,5-6-1-15,2-5-2 0,9-5-2 16,6-9-5-16,-3-2 4 0,18-14 2 0,-7-6-1 15,-4-6 1-15,-2-8 1 0,-4-4 0 16,-6-7-5-16,-4 1 8 0,-5-7-1 16,-4 1 0-16,0 2 4 0,-13 13 1 0,-5 3 9 15,-2 12 2-15,-2 5 8 0,-4 4-1 16,0 4-1-16,-4 6-2 0,-2 6-9 0,-4 5-6 16,-4 6-2-16,0 9-3 0,-3 12-4 15,-1 8-2-15,-4 13-3 0,6 1-2 16,0 6-4-16,2 1 1 0,4 1-3 15,4 0-6-15,6 1-6 0,0-2-6 0,6-5 0 16,4-1-4-16,3-4 4 0,0-10 1 16,0-3-1-16,4-4 0 0,0-6-2 15,0-6-3-15,3-6 0 0,3-2-5 0,-4-5 4 16,5-6-1-16,-1-2 3 0,3-5 0 16,0-2-1-16,-5-1 1 0,3 1 2 15,-6-4-1-15,-2 6 1 0,-1-1 2 16,-2 1-1-16,-4 3 3 0,-1 1 0 0,-1 1 1 15,-2 2 1-15,-1 4 3 0,-2 2-3 0,-6 0-1 16,8 6 2-16,-3 4-1 0,1-1 0 16,1 3-1-16,1 1 2 0,0 2-1 15,5 1 0-15,0 1-3 0,4 2-6 16,-1-5-18-16,4 3-28 0,-1-6-24 16,0-2-32-16,2 1-35 0,1-4-25 0,-4-4-19 15,1-1-18-15,-2-4-616 0,-4-3 280 16,1-2 185-16</inkml:trace>
  <inkml:trace contextRef="#ctx0" brushRef="#br0" timeOffset="50772.6595">28535 8216 74 0,'-7'-6'122'0,"0"4"-14"0,7 2-10 16,0 0-12-16,0 0-8 0,0 0-7 15,3 14-13-15,1-8-27 0,5-2-28 0,3 8-33 16,0-5-37-16,4 2-148 0,3 3 73 15,0-3 48-15</inkml:trace>
  <inkml:trace contextRef="#ctx0" brushRef="#br0" timeOffset="51642.4027">28953 8382 87 0,'6'1'177'0,"4"2"-4"0,-4 0-7 0,0 1-9 0,2 0-8 15,-2 2-5-15,5 1-11 0,-2 3-6 16,-1 1-14-16,1 1-9 0,1-1-13 15,-2 4-7-15,2 1-10 0,0 0-7 0,-2 4-7 16,-2-3-2-16,3 2-9 0,-2-4-3 16,1 2-4-16,-2-3-4 0,1-1-5 15,-3-1-2-15,2 1-4 0,-2-4-4 16,-2-2 2-16,5 2 1 0,-3-4 2 0,3-1-1 16,-1-3-4-16,0 2 0 0,2-3-3 15,-8 0-2-15,18-5-4 0,-8 0 4 0,1 2-2 16,-1-1-2-16,1-2-1 0,0 1-1 15,-1 3-1-15,2-3 0 0,0 4-3 16,-2-4 3-16,0 5-1 0,1-1 1 16,0 1 1-16,-1 0 0 0,-10 0 1 0,19 1-2 15,-13 2-1-15,4-1-1 0,-2 1-1 16,0 0-2-16,-2-1 1 0,0 1-1 16,1-1 1-16,0-1-2 0,-1 2 6 15,-6-3-2-15,8 2 5 0,-8-2 1 0,13-5-1 16,-5 2-3-16,-1-2-1 0,4-3 1 15,-1 0-2-15,2-1-2 0,2-3-3 0,0 3 2 16,-1-1-1-16,2-1-1 0,-2 1-6 16,-1 3 6-16,0-1-1 0,2 2-3 15,-4 2 3-15,0 3-2 0,1-2 2 16,-2 6-4-16,1-2 3 0,-1 3 1 0,-1 2 0 16,0-2-3-16,2 3 2 0,2 1-1 15,-2-2-2-15,1 1 4 0,2 1-2 16,2-2 0-16,-1-1-1 0,6-3-1 15,-4 0 0-15,6-2-1 0,-1-2-2 0,4-4 5 16,-2-1-1-16,1-2 0 0,-1-5 2 16,3-3 0-16,-4-4 0 0,4-5 1 0,-1-8-6 15,-1-5 4-15,6-16-2 0,-6-5 0 16,-6 12 5-16,-6 2 4 0,-5 6 15 16,-1 3 8-16,-4 7 3 0,-2 0 8 15,0 5-2-15,-2 3-4 0,-2 6-3 16,0-1-2-16,-3 10-1 0,-1 6-3 0,0 4-2 15,-4 7 2-15,2 6 4 0,2 12-2 16,2 5 3-16,-1 4-6 0,2 3 1 16,1 4-8-16,4-1 2 0,0 4-3 0,4 4-1 15,1-7-6-15,2-2-1 0,1-4-4 16,2-2-1-16,5-4 3 0,0-3-5 0,2-2 5 16,2-6-4-16,0-8 3 0,3-4-4 15,-4-4-3-15,1-2 5 0,1-6-1 16,-2 1 2-16,-2-6-4 0,-2-2 4 15,-1 1 3-15,-5-1-3 0,-1 1 6 16,-5 1 3-16,-2 2 2 0,-2 0 7 0,2 6-4 16,-13-3 2-16,13 3 3 0,-15-2-8 0,15 2-2 15,-12 4 5-15,12-4-9 0,-4 6-2 16,4-6 6-16,0 0-9 0,16 7-10 16,-3-5-17-16,6-6-30 0,6 0-38 15,3-3-47-15,4-1-42 0,5-3-41 16,1 1-42-16,-1-1-703 0,-1 3 327 0,-4-1 217 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7:11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8611 6189 26 0,'0'0'60'0,"0"0"-4"15,0 0 3-15,4 3-5 0,-4-3-1 16,0 0 1-16,0 0-4 0,0 0-4 0,0 0-3 16,0 0 0-16,0 0-5 0,0 0-1 15,0 0-5-15,0 0 2 0,0 0-4 16,0 0-4-16,0 0 6 0,0 0-4 0,0 0 2 16,0 0 0-16,0 0-6 0,0 0-2 15,0 0 2-15,0 0 13 0,0 0-4 16,0 0-8-16,0 0-2 0,0 0-3 0,0 0 1 15,0 0-3-15,0 8 7 0,0-8 2 16,0 0-4-16,0 0 6 0,8 3-3 16,-8-3 3-16,8 1 1 0,-8-1-1 0,9 2-4 15,-3 1 6-15,-6-3-4 0,13 1 4 16,-7 3-1-16,1-2 9 0,-1 1-6 16,2 0 1-16,2 0 1 0,0 1 2 15,2-2-2-15,0 2 4 0,6 0 1 0,3 1-6 16,2-1-3-16,9 1 4 0,8-2-3 15,4 1-2-15,16-1 3 0,3 1 0 0,28 0-1 16,6-2 3-16,8 4-2 0,4-3-3 16,4 1-4-16,22 2 0 0,-21-1-5 0,24 3-3 15,-7 2 0-15,-23-3-1 16,-2 3-2-16,-6-3-3 0,-9 3 3 0,-6 0-5 16,-16-3-1-16,-14-1 0 0,-2 0 0 15,-8-3-4-15,-3 2 3 0,-5 0-3 0,-2-2 1 16,-5 1-1-16,-4 1-1 0,2-2-1 15,-6 0-5-15,-1-2 7 0,-3 0-4 0,0 4 3 16,-2-4-1-16,-5 1-1 0,2 1 0 16,-2-3 0-16,-1 1-7 0,0 1-14 15,-3 1-18-15,2-2-24 0,-1 1-25 16,-2 2-23-16,-2 2-18 0,-4-6-26 0,2 6-453 16,-2 0 206-16,0-6 136 0</inkml:trace>
  <inkml:trace contextRef="#ctx0" brushRef="#br0" timeOffset="6926.4412">15717 10147 14 0,'-6'0'134'0,"6"0"-4"0,0 0-4 16,-12 0-2-16,12 0-1 0,0 0-7 16,0 0-3-16,-9-1-4 0,9 1-4 15,0 0-3-15,0 0-8 0,0 0 4 0,15-14 0 16,-9 13-4-16,8-6 6 0,0 2-10 15,3-2 6-15,6-1-3 0,4-2-3 0,7 3-4 16,3-4-2-16,3 3-6 0,6-3-6 16,-3 3-2-16,7 0-4 0,-1-1 0 15,0-1-8-15,-5 2-2 0,8 1-7 0,-8 1-2 16,1 0-4-16,-1 1-3 0,-3 1-4 16,2-2-9-16,-1 2 2 0,-2 0-2 15,-6 3-1-15,1-2-3 0,-1 2-7 0,-3-1 2 16,-1 2 0-16,-7-2-3 0,0 2-1 15,-3-2-1-15,-2 4-3 0,-3-2-7 16,0 0 9-16,-4 0-2 0,1 0-7 0,-4 2 0 16,2 0-3-16,-2-2-8 0,-2 1-8 15,-6-1-10-15,6 6-9 0,-6-6-8 16,0 6-11-16,0-6-9 0,-6 6-9 0,0 0-11 16,-2-5-10-16,-2 3-14 0,2-2-1 15,-2 2-19-15,-5 0-5 0,0 0-7 16,-2 1-7-16,0-1-6 0,-4 2-5 0,-3-3-390 15,2 7 186-15,-4-6 123 0</inkml:trace>
  <inkml:trace contextRef="#ctx0" brushRef="#br0" timeOffset="7197.4965">15777 10159 58 0,'0'0'115'0,"0"0"-6"15,27-8-1-15,-3 4 0 0,6 1 1 16,10-3 2-16,7 2 9 0,8 1-2 16,8-3 0-16,5 6-2 0,23-1-1 0,2-2-6 15,0 1-6-15,0 2-5 0,0 2-8 16,0 2-5-16,1 2-6 0,-7-3-8 16,-4 6-4-16,-12-6-8 0,-12 4-7 15,-4-1-6-15,0 0-8 0,-10 0-13 0,-1-1-11 16,-4-1-18-16,1 2-14 0,-10-2-18 15,-1 1-16-15,0-1-21 0,-6-2-29 16,0 2-24-16,-5-2-23 0,-2 2-423 0,0-3 194 16,-5 1 129-16</inkml:trace>
  <inkml:trace contextRef="#ctx0" brushRef="#br0" timeOffset="8991.2996">10439 10889 36 0,'0'0'32'0,"0"0"-3"15,0 0-1-15,0 0-1 0,0 0-3 16,0 0-3-16,0 0-3 0,0 0-1 16,0 0-4-16,0 0-1 0,0 0-1 0,0 0 1 15,0 0-3-15,0 0-1 0,0 0-2 16,0 0 2-16,0 0-4 0,0 0 1 15,0 0 1-15,0 0-3 0,0 0-1 0,0 0 2 16,0 0-3-16,0 0 1 0,0 0-2 16,0 0 0-16,0 0-2 0,0 0-6 15,0 0-4-15,0 0-6 0,0 0-3 0,-4 7-74 16,4-7 33-16,0 0 21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7:34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15167 7094 20 0,'-4'-12'62'0,"-2"-1"-6"15,-2 0-4-15,-3-2-3 0,-4-1-5 16,1 0-2-16,-4-1-1 0,-3 3-5 16,-4-3 7-16,0 3 2 0,-7 3 0 0,-2-1 1 15,-5 6-6-15,-3 5-1 0,-7 2 3 16,-12 8 4-16,-21 4-2 0,-1 6-3 0,-2 6 10 16,-2 4-5-16,-12 14-2 0,4-2 0 15,0 7-6-15,4-1-1 0,2 5-3 16,2 4-5-16,3 1-2 0,5 5 10 15,5 4 1-15,4 0 0 0,15-7 2 0,4 3 4 16,7 4 0-16,3 0 2 0,8 2 1 16,5-2 1-16,7 2 4 0,8-11 0 15,9-5 0-15,4-6 1 0,8 4 0 0,14 15 5 16,7-1-2-16,11-9 1 0,7 0 0 16,6-4-5-16,11-5 0 0,4-2 1 15,7-6-5-15,30 7-4 0,0-9-2 16,6-6-3-16,6-5-5 0,-14-10-3 0,0-2-5 15,2-7-2-15,-2-4 1 0,-6-4-1 16,0-6-3-16,-6-1-4 0,-4-5 4 0,-6-5-8 16,-1-4-1-16,-11 1 0 0,-2-7-1 15,-9-2-1-15,-5-3-3 0,-13 0 0 16,3-10 1-16,-9-9-4 0,-4-4 4 0,-9-8-4 16,-7-4-3-16,-5-8-3 0,-9 8-2 15,-5-13-1-15,-5-2-3 0,-5 1-1 16,-8 1-3-16,-6 7-2 0,-5 5-3 0,-9 3-1 15,-1 8-1-15,-9 4-1 0,-5 6-1 16,-5 8-4-16,-7 4-2 0,-4 6-13 16,-4 6-6-16,-5 4-10 0,1 3-8 15,-3 5-13-15,3 4-5 0,18 3-6 0,7 2-8 16,13 2-6-16,1 1-5 0,9-2-20 16,6 2-13-16,8-4-363 0,5 2 171 0,8-3 113 15</inkml:trace>
  <inkml:trace contextRef="#ctx0" brushRef="#br0" timeOffset="1169.0293">16753 4741 10 0,'-4'20'55'0,"-6"17"5"0,-10 28 7 16,-12 15 7-16,-13 33 1 0,-9 10 5 0,-14 7-1 15,-28 30-6-15,-5 2-3 0,-6-4 1 16,-6-2-8-16,-3-5 5 0,1-8 0 15,-3-6 2-15,2-10-7 0,18-26 1 0,-4-5-4 16,1-10-4-16,-2 0 0 0,-6-11 2 16,6-5-3-16,3-8-3 0,6-5-6 15,21-15-6-15,1-7 4 0,7 1-9 0,3-8-2 16,13-6-4-16,11-6-4 0,4-3-4 16,9-3-3-16,1-3-9 0,6-1-9 15,-2-4-8-15,7 0-7 0,3-6-17 0,4 0-6 16,2-3-7-16,6-3-7 0,4-5-10 15,9-4-9-15,6-8-9 0,8-4-5 16,18-15-3-16,4-3 0 0,2 0-1 16,0-4 8-16,2-2 4 0,-3 3 6 0,2-3 7 15,-5 1 4-15,-1 1 7 0,-1 3 5 16,-5 3 6-16,-2-3 2 0,-11 10 13 0,-3 8 6 16,-7 3 8-16,0 2 9 0,-4 3 9 15,-3 4 7-15,2-2 8 0,-4 2-1 16,-2 6 9-16,-1-2 6 0,-1 5 4 15,-3 0 0-15,1 3-1 0,-6 2 2 0,2 3 0 16,0 3 12-16,0 0-6 0,-26 15 9 16,10 0 0-16,-8 10 5 0,-8 6-12 15,-17 18-1-15,-2 2 0 0,-1 5 0 0,-3 1-4 16,-3-2 1-16,3 0-4 0,1-3-2 16,1-2 3-16,2-6-2 0,4-3 0 15,9-9-5-15,8-10 3 0,7-1-7 0,4-5 3 16,3-1-4-16,0 0-3 0,4-7-1 15,3 2-1-15,5-2-2 0,0-1-2 16,4-2-3-16,4 1-1 0,5-2-1 0,-1 0-1 16,4-2-4-16,8 2 2 0,-2-2 3 15,8 0-6-15,3 1 1 0,1 1-5 0,4 2 4 16,0 2-5-16,-3-3 1 0,6 5-2 16,-3-3 2-16,-2 3-2 0,-5 0 0 15,-2-2 2-15,0 0-5 0,1 1 5 0,-4-2-2 16,-4 1 0-16,-1-3-2 0,-2 1-1 15,0-3 4-15,-3 1 1 0,0-4 2 16,-4 0 3-16,0-4 1 0,0-5-1 16,-3-7 5-16,-1 0 7 0,-2-11-1 0,-2-3 0 15,-2-8-4-15,-2-4-2 0,-3-8-3 16,-3-1 2-16,0-1-3 0,-4-1-1 16,-2-12-3-16,-1 12-3 0,2 7-11 0,2 4-11 15,1 8-13-15,1 1-12 0,2 9-34 16,5 1-26-16,-2 2-26 0,2 5-30 0,2 1-340 15,0 2 170-15,4 5 113 0</inkml:trace>
  <inkml:trace contextRef="#ctx0" brushRef="#br0" timeOffset="4391.1143">18492 4473 35 0,'0'0'125'0,"0"0"-17"15,0 0 0-15,0 0-9 0,0 0 8 16,37-6-6-16,-12 2-2 0,12-2-10 15,7-1-1-15,9-5-6 0,22-3-2 0,2-1-7 16,1 0-8-16,-5-4-6 0,-14 8-5 16,-9-1-6-16,-1 2-6 0,-9 2-1 0,-4 1-9 15,-2 1 0-15,-7 1-3 0,-3 0-4 16,-5 0-1-16,-2 5-6 0,0-3-5 16,-5 0-26-16,2 2-15 0,-6 0-47 15,0-1-42-15,-4-1-374 0,-2 0 167 16,-2-4 110-16</inkml:trace>
  <inkml:trace contextRef="#ctx0" brushRef="#br0" timeOffset="4660.2116">19375 3996 77 0,'26'16'92'15,"-3"1"0"-15,0-2-10 0,-2 2 0 0,-1 0-3 16,5 0-1-16,-2 4-7 0,0-2-4 16,-5 0-4-16,-2-2 4 0,0-2 0 15,-4 3 2-15,-4-3-7 0,1 1 3 16,-5 1 5-16,0-4-5 0,-6 2-5 0,0-2-4 16,-4 5-10-16,-5-3-3 0,1-2-9 15,-1 1-23-15,-2-3-13 0,3 1-37 0,-1-3-29 16,3 1-35-16,1-4-335 0,1-3 149 15,2 2 98-15</inkml:trace>
  <inkml:trace contextRef="#ctx0" brushRef="#br0" timeOffset="4892.2274">19993 3832 96 0,'0'0'124'0,"6"12"-2"0,-3-4-13 16,0 5-8-16,1 4-1 0,0 6-14 16,2 0-2-16,-2 3-6 0,0 4-10 15,2 0-6-15,-3 0-9 0,3 4 0 0,-1 2-9 16,-3-5-3-16,0 0-8 0,0-1-17 16,0-1-24-16,0-3-19 0,0-1-19 15,-2-2-33-15,0-4-299 0,0-2 129 0,2-3 84 16</inkml:trace>
  <inkml:trace contextRef="#ctx0" brushRef="#br0" timeOffset="5192.7157">20345 3840 35 0,'17'0'81'0,"-2"6"-7"0,-3 1-1 0,1 5 5 16,-2 9-10-16,-1 2-5 0,-4 10 5 16,-4 4-3-16,-2 3 4 0,-4 2 16 15,-2 0 2-15,-4 1 7 0,1-5 1 0,0-6 1 16,3-4-5-16,0-3-8 0,0-2-9 16,1-4-12-16,3-2-5 0,2-4-3 15,2 3-8-15,5-6-3 0,3 1-2 16,5-4-6-16,2-3-11 0,4-7-15 0,5-1-32 15,1-5-9-15,4-4-21 0,4-5-24 16,-1-4-18-16,2-5-26 0,-5-3-338 0,-3-2 156 16,-4-3 103-16</inkml:trace>
  <inkml:trace contextRef="#ctx0" brushRef="#br0" timeOffset="5974.8107">20231 3582 44 0,'-42'2'123'15,"1"2"-3"-15,5 4 1 0,-2 8-2 16,-3 6 1-16,-15 21 0 0,1 6-5 0,-9 23-11 16,7 8-5-16,2 9-9 0,7 7-7 15,5 7-7-15,7-2-8 0,8 2-5 0,12-17-7 16,5-1-9-16,9 2 2 0,8-6-5 16,9-1-7-16,9-8-3 0,3-1-1 15,15-6-3-15,6-8-2 0,12-9 0 16,8-11-3-16,10-10-3 0,5-12-1 15,6-11-3-15,0-10-6 0,4-13 4 0,20-9-1 16,2-18-22-16,-4-5 1 0,-10-11 6 16,-6-6-3-16,-10-12 0 0,-9-15 1 0,-13-10-2 15,-12-7-3-15,-15-6 2 0,-14-3 2 16,-18 18 5-16,-13 5 2 0,-16-12 2 16,-15 6-3-16,-15 9 5 0,-11 11 0 0,-11 8-3 15,-7 10 1-15,-12 8 0 0,-5 10 0 16,-4 8 3-16,-4 8 3 0,24 11 2 15,-2 3-6-15,8 7 0 0,11 3 3 0,15 7-5 16,9 1 0-16,1 1 0 0,3 6-4 16,4 0-2-16,2 3 1 0,3 3 4 15,3 2-5-15,5 2 4 0,1-1-1 0,6 1 0 16,2 0 1-16,0-1-2 0,3 0 1 16,1-2-1-16,1-1-4 0,1 0 3 15,-1-1 2-15,3-1-1 0,0-1 3 0,2-1-2 16,-4-2-2-16,4 2 2 0,2-3-1 15,-2 0 0-15,2-2-1 0,-2 2 0 16,2 0 1-16,2-6 2 0,-4 6-4 0,0-2 2 16,2-1 2-16,2-3-4 0,0 0 2 15,-5 6 0-15,5-6-1 0,0 6 0 16,0-6 0-16,0 0 0 0,0 0 0 0,-4 6-2 16,4-6 3-16,0 0-3 0,-2 3 2 15,2-3 1-15,0 0-4 0,0 0 4 16,-3 4 0-16,3-4-4 0,0 0 4 15,0 0-4-15,0 0-2 0,0 0-1 0,0 0-7 16,0 0 0-16,0 0-1 0,0 0 0 16,0 0-3-16,0 0-4 0,-4 4 2 15,4-4-1-15,0 0-6 0,0 0 0 0,0 0-4 16,0 0-3-16,0 0 5 0,0 0-2 16,0 0-4-16,0 0 5 0,0 0 1 15,0 0-9-15,-2 6 4 0,2-6 3 0,0 0-2 16,0 0 2-16,0 0 3 0,0 0 2 15,-2 4-2-15,2-4 11 0,0 0-6 16,0 0-15-16,0 0 1 0,0 0-9 0,0 0-8 16,0 0-10-16,0 0-7 0,0 0-11 15,0 0-7-15,0 0-12 0,-8 3-217 16,8-3 107-16,-7 6 71 0</inkml:trace>
  <inkml:trace contextRef="#ctx0" brushRef="#br0" timeOffset="8036.1389">17577 5223 6 0,'0'0'6'0,"0"0"2"0,0 0 0 15,0 0-1-15,0 0-1 0,0 0-1 16,0 0 2-16,0 0-2 0,0 0-1 16,0 0 0-16,0 0-3 0,0 0 1 0,0 0 0 15,0 0 0-15,0 0-4 0,0 0 1 16,0 0-2-16,0 0-20 0,0 0 8 15,0 0 5-15</inkml:trace>
  <inkml:trace contextRef="#ctx0" brushRef="#br0" timeOffset="17696.3078">23564 5318 58 0,'-4'-4'113'0,"4"4"2"0,0 0-5 0,0 0 3 16,0 0-4-16,20-12 11 0,-10 3 4 15,9-6 0-15,2-6-6 0,6-8-6 0,3-8-6 16,13-15-8-16,-3-5-12 0,0-2-11 16,-2-5-4-16,-7-2-12 0,-1 1-2 15,-6 1-6-15,-7 11-6 0,-7 9 2 16,-2 8 0-16,2 2-3 0,-4 7 1 0,-2 4-6 16,0 4-5-16,-2 4-5 0,0 5-3 15,-2 10-4-15,0 0 1 0,-8 23 1 16,0 4-1-16,-4 17 4 0,0 28-2 15,-1 10 0-15,3 9 1 0,-1 6 3 0,5 0 0 16,-3 1-4-16,5-3 1 0,-2-7 2 16,4-4-4-16,-2-20 1 0,2-12 0 15,-1-9-2-15,-2-3 3 0,5-9 6 0,-2-2 15 16,0-7 11-16,2-2 12 0,2-5-3 16,0-8-13-16,-2-7-10 0,0 0-8 15,8-28-11-15,-2-8-12 0,6-14-10 0,7-21-6 16,3 5-4-16,2 3 3 0,-4 12 3 15,-3 9-2-15,-4 9 0 0,-1 5-2 0,-1 3 0 16,-3 4-2-16,-2 3-4 16,1 5 4-16,0 4-1 0,-1 5 3 0,2 5 1 15,0 5 0-15,3 6 2 0,4 4 2 16,0 3-2-16,4 3-1 0,4 3 2 0,1-2 1 16,1 1-2-16,5-2 2 0,2-4-2 15,-1-5-1-15,3-1 6 0,0-2 4 16,0-7-1-16,1-3 6 0,1-6 5 15,3-2-3-15,-1-9-1 0,0-1 0 0,-2-2 0 16,-5-7-1-16,-7 4 0 0,-1-3 1 16,-6 1-3-16,-2 1 4 0,-7 4-2 15,-2 1 0-15,-3 1-1 0,-3 5-1 0,-5-1-3 16,-3 5 0-16,-5 3-2 0,-3 6-1 16,-4 3-2-16,-2 6 4 0,-4 6-4 15,0 6-3-15,5 4 5 0,0 4-5 0,2 1 4 16,0 8-1-16,8-5-2 0,5 1-3 15,4-6 1-15,4 3 2 0,4-4-1 16,5-1 0-16,2-1 1 0,5-2 0 16,4-4 2-16,1-6 1 0,1-3 1 0,0-7-4 15,2-1 2-15,4-6 0 0,-3-3-2 16,7-5 0-16,-2-3 3 0,0-2-2 0,-5 0-1 16,1-4 4-16,-3 2 0 0,-3-2-1 15,-4 3-1-15,0 4 3 0,-4 0 2 16,-4 1 5-16,4 3-2 0,-4-1 5 0,1 1-8 15,-5 3-3-15,0 1 1 0,0-2-2 16,1 5 0-16,-2 0-3 0,-5 3-4 16,8 9 0-16,-4-2-8 0,0 1-9 15,2 1-5-15,-2 1 2 0,3-1 0 16,0 3 0-16,1-3 4 0,0 1 1 0,3-1 3 16,1-3 2-16,0 0 3 0,0-2-1 15,0-4 4-15,4-3 1 0,-2 0 2 0,3-3-2 16,0-4 1-16,2 1 2 0,-5-1 0 15,2-2 1-15,-2 0-1 0,-1 0 4 16,0-1-2-16,-2 1 0 16,-3 1 0-16,0 0-1 0,4 1 0 0,-6 2-2 0,0 3 5 15,-2-1-4-15,2 0-2 0,-2 2-4 16,1 2 0-16,-5 2 3 0,0 0-3 0,11 12 4 16,-7-4 0-16,0-1 1 0,0 1-1 15,0 2 3-15,3-1-2 0,-3-1-1 16,2 1 0-16,3-3 3 0,-3 1-2 15,1-1 2-15,1-2 0 0,0 0 1 0,1-4 1 16,2-4 0-16,-1 0-3 0,3-5-2 16,1-1-2-16,2-4 0 0,-2-1-1 0,4 2 2 15,-4 0 0-15,-2 3-2 16,-1-1 2-16,0 3-3 0,-3 2 2 0,1-1-1 16,-3 3 0-16,0 2 2 0,-6 2 1 15,14 6 5-15,-10 0-6 0,2 1 4 0,0 5 0 16,0 1-1-16,1 0-10 0,-1 3-22 15,1-3-23-15,-1 2-32 0,4-2-26 16,-1 3-40-16,-1-5-19 0,1 1-19 16,2-5-466-16,-3-4 224 0,0-3 149 0</inkml:trace>
  <inkml:trace contextRef="#ctx0" brushRef="#br0" timeOffset="18265.0453">25901 5130 82 0,'4'-12'94'0,"-2"3"-6"0,4 2-13 16,-1 1-4-16,4 0 10 0,1-2-4 15,5 3-2-15,0 1-7 0,4 2-8 0,-1 0-4 16,2 4-9-16,1 0-4 0,0 3-1 16,0 1-4-16,1 6-5 0,-4-1 1 15,0 2-3-15,-6 2-7 0,1 1 1 0,-5-1-8 16,1 0 5-16,-5 1-1 0,-1-3-6 16,-3-1 8-16,2 0-6 0,-2-4 12 15,0 0 13-15,0-2 10 0,0-1 5 16,0-5-9-16,2 4-4 0,-2-4-6 0,0 0-13 15,12-13 1-15,-6 8-2 0,0-4 0 16,4 2-7-16,-2-2-3 0,2 1 0 0,-1 3-2 16,-3-1-4-16,3 0 0 0,-3 1 0 15,1 4-6-15,1 1 4 0,-8 0-9 16,12 6 9-16,-2 0-2 0,-4 1 1 16,2 3 1-16,0-2 2 0,1 0-6 0,-1 0 1 15,3 0 2-15,2-3 12 0,-1 1 3 16,1-2 2-16,0-2 6 0,-1-2 0 15,5-2 1-15,0-4-3 0,0-1 7 16,2-3-4-16,-2-3-4 0,0-1-2 0,0 3-1 16,-4 0 1-16,-1 0-1 0,-3-1 0 15,0 1 0-15,-1 4-4 0,-4 0-4 16,2-1 1-16,-2 3-4 0,0-1-4 0,2 1-1 16,-2 0-3-16,-4 5 1 0,8-1-7 15,-8 1 4-15,12 6 0 0,-3-3 0 16,2 1 2-16,-1 4-1 0,1 1 2 0,1-2-4 15,1 5 5-15,-2 0-2 0,-1-4-1 16,1 4-4-16,-5-1 7 0,1 0-2 0,-3-2-3 16,0 0 3-16,-6 3 1 0,0-3-1 15,-2 3 3-15,-7-1-7 0,0-3-7 16,-3 0-32-16,-4-4-27 0,0-3-31 16,-1-1-18-16,-1-1-24 0,-2-5-16 0,-2-8-9 15,3-1-350-15,-3-5 176 0,1-4 115 16</inkml:trace>
  <inkml:trace contextRef="#ctx0" brushRef="#br0" timeOffset="18357.3949">26375 4909 380 0,'-6'-23'-19'0,"2"2"18"0,4 2 5 16,-2 4 4-16,2 0 1 0,2 2-1 15,2-1-8-15,0 1-9 0,0-2-11 0,5 1-103 16,3-3 42-16,2 0 27 0</inkml:trace>
  <inkml:trace contextRef="#ctx0" brushRef="#br0" timeOffset="18694.0801">26771 4366 85 0,'0'0'141'0,"6"-2"-17"0,-6 2-9 15,7 9-6-15,-5 3 9 0,6 6-8 0,-2 2-11 16,4 7-5-16,2 5-10 0,-2 3-9 16,3 7-4-16,0 6-8 0,-3-2-5 15,1 4-5-15,-3-2-5 0,1-1-4 16,-5-7-3-16,3-1-2 0,-5-9-8 0,0-2-1 15,0-2-1-15,0-6 3 0,-2 0 7 16,0-5 4-16,0-3 2 0,-2-5-5 0,2-4-2 16,0-3-7-16,0 0-5 0,0 0-9 15,4-18-10-15,2 7-4 0,2-3-7 16,4 3-4-16,0-3-1 0,3 3-2 16,0-1 3-16,2 4 1 0,-1 1-3 0,4 1 3 15,-1 2 5-15,0 2-3 0,2 2-3 16,1 2 0-16,-2 2-2 0,0 0-7 15,3 5-7-15,-4-1-18 0,2 4-11 0,-5-4-11 16,0 4-26-16,-4-2-29 0,-1-1-383 16,-3-1 170-16,-1 0 113 0</inkml:trace>
  <inkml:trace contextRef="#ctx0" brushRef="#br0" timeOffset="19070.2832">27459 4781 89 0,'-23'20'191'15,"1"-1"-5"-15,6 2-10 0,3-3-12 16,2 0-13-16,5 3-10 0,2-2-9 0,1-1-11 16,6 1-12-16,1 3-3 0,7-3-8 15,3 0-7-15,9 1-5 0,5-6-8 16,6-3-9-16,2-3-12 0,3-4-18 15,-4-2-26-15,1-4-24 0,0 0-30 0,-2 0-24 16,-3-2-30-16,-3 2-35 0,-4-2-467 16,-3 1 203-16,-3 1 134 0</inkml:trace>
  <inkml:trace contextRef="#ctx0" brushRef="#br0" timeOffset="20348.8972">24792 6084 39 0,'6'-6'116'0,"0"-1"-5"0,1-3-12 16,2-1-3-16,-1 0 4 0,-2 1 6 15,1 1-6-15,-3 0-1 0,0 2-3 16,0 1-9-16,0 0-5 0,-1 3-10 0,-3 3-12 16,0 0 2-16,0 0 5 0,-15 33 9 15,2-1 2-15,-1 13 2 0,-12 26 1 0,2 13 0 16,-3 26-3-16,4 10-5 0,4 5-10 15,-1 0-4-15,8 0-6 0,4-27-2 16,1 4-7-16,3-8-3 0,2-3-4 16,0-5-15-16,0-5-12 0,0-13-8 0,4-15-11 15,-2-9-14-15,0-7-1 0,0-1-4 16,0-10 1-16,0-5-7 0,0-6-9 16,-2-7-6-16,-3-8-6 0,5 0 6 15,-15-23 0-15,7-1 9 0,-2-13 3 0,-4-7 1 16,6-4 16-16,0-5 14 0,0-1 4 15,3-3 7-15,3-1 0 0,4 3 4 16,3-2 9-16,1 1-1 0,4 5 1 0,12-16-1 16,-1 6 0-16,2 11-1 0,2 8-4 15,13-5-3-15,-4 6 2 0,-4 10-3 16,3 4 1-16,-5 8 1 0,2 2-4 0,-5 5 1 16,-1 5-2-16,-3 7 0 0,-2 3 0 15,2 9 4-15,-5 5 0 0,4 6 2 16,-3 4 0-16,-2 1-1 0,0 0-2 0,-3 0 1 15,1-6-1-15,0-1 4 0,-1-2 1 16,1-1 7-16,0-3 2 0,-1-6 7 16,5-1-1-16,1-4-3 0,-2-4-2 0,6-4 0 15,1-4 3-15,-2-3-8 0,6-5 4 16,-3-1-1-16,1-4-6 0,-1-2-4 16,-4 1 4-16,0-3-5 0,-2 3 3 15,-4 4-3-15,-2 1 0 0,-3 1 3 0,-1 3 6 16,0 1-2-16,-4 3 1 0,1 2-4 15,-1 1-1-15,-4 4 2 0,0 2-1 16,0 0 4-16,0 0 3 0,-2 21-4 0,2-9 0 16,0-1-1-16,-2 4-2 0,2-2 0 15,2 5-4-15,-2-2-1 0,5 1 0 16,-1 0-5-16,0-3-9 0,2-1-10 0,0-1-17 16,5-3-16-16,0-1-13 0,1-2-14 15,3-2-9-15,-2-4-8 0,4 0-10 16,-1-4-7-16,4-4 0 0,-4 1 1 15,4-5 7-15,-3 2 3 0,-1-7 7 0,2 3 16 16,-4-4 7-16,-1 2 16 0,0 0 12 16,-3-1 14-16,-1 3 10 0,1 1 24 0,-4 0 1 15,4 1 10-15,-4 3-2 16,0-1 3-16,-2 2 4 0,2 3-3 0,-2-3-1 16,1 6 3-16,-5 2 6 0,0 0 6 15,13 10-7-15,-9-3 4 0,-2 5-5 0,2 1 4 16,-2 2-5-16,3 0-2 0,-5 3-1 15,2-3-1-15,0-3-5 0,-2 1 4 16,2-1-6-16,0-4 3 0,-2 3 10 16,0-4 13-16,2-1-6 0,-2-3-4 0,0-3-2 15,0 0-3-15,0 0-6 0,15-16-4 16,-8 4 2-16,3 0-4 0,0 0-2 0,1-1 1 16,4 0-6-16,0 2 1 0,-3-1-4 15,1 5 0-15,0-1 1 0,-1 1-2 16,2 3-3-16,-2 2 2 0,-2 2 0 15,1 2-2-15,2 5 4 0,-3 1-5 0,-1 2 3 16,1 1-6-16,-1 0-13 0,2 1-19 16,-3 1-25-16,2-2-21 0,-1 0-25 15,2 0-19-15,1-2-27 0,-1-4-375 16,3 0 180-16,4-4 118 0</inkml:trace>
  <inkml:trace contextRef="#ctx0" brushRef="#br0" timeOffset="21320.2509">26513 6653 84 0,'0'-5'142'16,"-6"1"-6"-16,-1 1 0 0,-2 1 1 16,9 2-3-16,-20 5-9 0,7 1-5 0,0 5-7 15,-2 3-8-15,3 1-12 0,-1 4-4 16,2 2-8-16,3 0-7 0,2 1-7 16,3-3-6-16,1 0-9 0,2 1 0 0,5-3-5 15,1-4-8-15,4-1 1 0,4-4-6 16,2-5-1-16,3-3-5 0,0-3-1 15,4-6-2-15,5-4-5 0,0-8-1 0,-3-1-6 16,5-10 2-16,2-3-6 0,3-20-3 16,-3-3-2-16,0 1 3 0,-5-1-5 15,-10 8 1-15,-4 8 10 0,-5 5 6 0,-2 5 10 16,-1 6 7-16,-3 1-3 0,3 6-3 16,-3 2-5-16,-2 4 0 0,0 6-1 15,-4 2-4-15,4 5-3 0,0 0 4 16,-18 23-2-16,12 0-14 0,-3 4 0 0,3 5-3 15,0 4 3-15,0 3-4 0,-5 6 5 16,4-5 0-16,1 2-3 0,0-3 2 16,0 1 1-16,-1-5 0 0,2-4-4 0,1-4 3 15,-2-3 1-15,2-5-1 0,0-3-5 16,0-4-11-16,2-4-13 0,2-4-9 16,0-4-2-16,0 0-5 0,0 0-7 0,14-28-6 15,-4 10-5-15,6 1 1 0,-4 2 9 16,3 1 1-16,-4 1 0 0,-1 2 5 15,1 3 0-15,-1 1 3 0,-1 3 7 0,2 2 5 16,-3 2 10-16,2 4-1 0,1 3 1 16,0 1-1-16,-1 3 8 0,3-1-3 15,-3 1 3-15,4 1 4 0,-2-1 0 16,2-1 1-16,2-1 2 0,0-3-2 0,2 0 5 16,3-5 3-16,-3 2-3 0,4-6 3 15,-1 2-3-15,2-5 3 0,0-2-1 16,1 1 6-16,-3-3-1 0,-2 1 9 0,0-2 3 15,-4 2 3-15,0 2 4 0,-3-1 9 16,2 2 5-16,-4 1 0 0,-2-1-3 16,1 4-5-16,-3-1-5 0,0 3 1 0,-6 0-5 15,9 5 0-15,-5 1-2 0,-2 2-2 16,3-1-1-16,-3 3 0 0,0 0-2 16,0-1-3-16,0 0 0 0,0 1-2 0,0-2-1 15,0 1 1-15,0-2-3 0,2-1 1 16,-2 0 0-16,0-3-1 0,1 3-2 0,2-3 1 15,-5-3-1-15,0 0-1 0,18-6 0 16,-5 0 0-16,0-3-3 0,-1-1-1 16,1 1-2-16,4-3 1 0,-2 0 0 15,-1 3-4-15,0 1 1 0,0-1 1 0,-1 1-2 16,-3 3 2-16,-1-1-2 0,2 0 2 16,-3 4-4-16,0 2 3 0,-8 0 1 15,20 6 5-15,-12-2 0 0,0 3-2 16,1 1 1-16,-1 3 0 0,3-1 2 0,-2 1-2 15,-1 1 0-15,0-1 1 0,0-1-4 16,2-1-4-16,0 0-11 0,-2-3-9 16,1 0-13-16,1-2-12 0,1-1-6 0,0 0-1 15,-1 0-1-15,0 0-2 0,2-3-2 16,-2 3 3-16,-2 0 4 0,3-2 4 16,-2 4 7-16,-3-3 11 0,2 4 5 0,-1-1 4 15,-1 1 1-15,0 0 4 0,0-2 5 16,1 2-1-16,0-2 1 0,-1 2-5 0,0-3-4 15,-2-1-11-15,2 0-9 0,3 0-10 16,-9-2-16-16,15-4-28 0,-9 1-311 16,-2-1 138-16,3-4 92 0</inkml:trace>
  <inkml:trace contextRef="#ctx0" brushRef="#br0" timeOffset="21586.3873">26767 6244 103 0,'-4'-8'189'0,"2"3"-18"0,0-1-19 16,-1-2-15-16,3 1-22 0,5 0-52 16,-1-4-36-16,0 4-70 0,0 0-268 15,-2-4 105-15,-2 4 71 0</inkml:trace>
  <inkml:trace contextRef="#ctx0" brushRef="#br0" timeOffset="21798.9791">16163 6951 780 0,'-139'13'-226'0,"24"-1"37"0,6-6 64 16,-28-2 43-16</inkml:trace>
  <inkml:trace contextRef="#ctx0" brushRef="#br0" timeOffset="92181.1452">11790 8999 1 0,'0'0'70'0,"0"0"5"0,0 0 5 0,0 0 4 15,14 14 1-15,3-3 2 0,5 3 2 16,6 8-7-16,9 6-10 0,11 16-3 15,5 2-3-15,1 4 3 0,-2 1 0 0,-1 1-8 16,-2 3 13-16,1-2 5 0,-1-2-9 16,3 1-3-16,-2-2-2 0,-1-3-2 15,1-1-5-15,3-2-5 0,-2-6-6 0,2-4-3 16,-8-7-6-16,-4-6 0 0,4-7 6 16,-5-2-4-16,2-5-3 0,1-1-9 15,1-6 2-15,5-4-4 0,7-4-3 0,-2-2-2 16,23-7-4-16,-2-8-3 0,0 0 0 15,-1-3-2-15,2-5-3 0,-2 1-2 16,5-3 1-16,1 1 3 0,17-6-2 16,3 2-2-16,4 0 1 0,8-1 3 0,4 7 4 15,2 0-1-15,5 6 1 0,-2 2-1 16,-18 13 0-16,2 1-1 0,-2 9-4 0,-1 6 3 16,2 7-1-16,-5 5 0 0,17 10-1 15,-6 3-4-15,-4 4 3 0,-4 2-3 16,-19-1 2-16,-4-1-2 0,-2 4-1 15,-3 1 3-15,2-2-6 0,-4 2 4 0,-2 0-1 16,-2 0 1-16,-4-2 1 0,-1 1 3 16,-4-1-2-16,-1 1 3 0,-4-3-3 0,-7-7 2 15,-9-7-1-15,2 0-1 0,1-1 1 16,-7-6-2-16,-1-1 0 0,3-1-1 16,0-4 0-16,2 0-1 0,-3-5-2 15,2-3 1-15,3 0-3 0,2-6 3 0,1-2 1 16,5-3-2-16,1-4-6 0,3-1 6 15,13-6 0-15,1-5-4 0,1-1 2 16,3-5-1-16,0 2 0 0,8-3 1 0,1 1 0 16,3 1-1-16,1 2 0 0,6 2 3 15,19-3-1-15,6 5-1 0,-12 9 1 16,25-1 1-16,-18 11 4 0,6 2 4 0,4 8 2 16,20 5-3-16,3 3-1 0,0 9 1 15,-7 2 2-15,4 3 3 0,4 3 0 16,1 6 0-16,-5-4-3 0,-3 7 1 0,7 0 0 15,4-2-3-15,1 4-1 0,-7-3 1 16,3-4-1-16,-1 1-3 0,-2-5 1 16,3-1-1-16,2-8-1 0,-6-4-1 0,-2-8 1 15,-22-7-3-15,19-9 1 0,-6-12-1 16,-4-10-1-16,-4-7 0 0,-4-8-2 16,-5-5 3-16,-7-10-5 0,-5-3-1 0,-11-7-4 15,-8-2-5-15,-14-1-11 0,-18 12-19 16,-11-3-24-16,-12-1-33 0,-14 8-29 15,-14 7-24-15,-18-22-21 0,-17-1-25 16,-27-14-414-16,-17 5 208 0,-22-1 138 0</inkml:trace>
  <inkml:trace contextRef="#ctx0" brushRef="#br0" timeOffset="95742.4753">17016 4622 13 0,'0'0'20'15,"0"-6"-3"-15,0 6 3 0,0 0-1 0,0 0 6 16,2-6 0-16,-2 6 0 0,0 0-3 16,0-7 4-16,0 7 1 0,2-6 2 15,-2 6 2-15,0-11-1 0,2 9-1 0,-2 2-4 16,0-8-4-16,0 2 1 0,0 0-1 15,0 6 7-15,0-10 0 0,0 7-1 16,0 3-3-16,-2-10-2 0,2 7-2 16,0 3-3-16,0 0-4 0,0-9-5 0,0 9 1 15,0 0-2-15,0 0-2 0,0 0 2 16,0 0 0-16,-11 24 2 0,5-10-1 16,1 5 3-16,1 6-2 0,-2 5 1 0,-1 2 3 15,1 2 2-15,0 4-2 0,0 2 3 16,2 0-2-16,-2 2-5 0,2 0 4 15,0 0 0-15,0-1 1 0,2 1-1 16,-2-5-7-16,2-1 2 0,0-5 6 0,-2-3-3 16,2-2-5-16,-1-1 0 0,1-4-1 15,-2-2-1-15,4-1 2 0,-4-3-4 16,1 0-6-16,-1-6-21 0,0 0-35 0,0-4-222 16,-5-3 96-16,1-2 63 0</inkml:trace>
  <inkml:trace contextRef="#ctx0" brushRef="#br0" timeOffset="96631.8571">17221 4713 20 0,'-7'1'49'0,"7"-1"1"0,-10 3-3 0,10-3 0 16,-11-3 12-16,5 0-7 0,2-1 0 15,0-2-2-15,4 1-8 0,-2-3-2 16,-1 0-8-16,3 1-3 0,3-1 1 15,-1 0-1-15,0 1-4 0,0-1 0 0,0 1-6 16,0 1-3-16,2 0 4 0,-2 2-6 16,4 2-5-16,-6 2 6 0,15 0-1 15,-6 2-1-15,2 4-1 0,-1 1 0 0,2 5-5 16,0 0 5-16,0 5-5 0,-2 2 4 16,-1 2-4-16,-1 1 4 0,-1 4 0 15,-1 2-3-15,-4 3 2 0,1-3 1 0,-3 2-2 16,-3-1 1-16,1-2-4 0,-2-2 12 15,0 0-3-15,-1-8 9 0,1-1 20 16,0 1 13-16,-3-7-4 0,-1-2-1 16,0-4-7-16,-2-4-3 0,-4-6-1 0,4-2 1 15,-3-5-4-15,-2-5-4 0,5-1-3 16,-1-3-3-16,1-5-7 0,1 2-4 16,2-1 4-16,3-1-7 0,4 0 0 15,0 0-1-15,2 2-12 0,5 0-6 0,0 2 13 16,1-1 2-16,2 6-2 0,5 0-6 15,-2 1 4-15,2 6 0 0,1 2-3 0,0 3 3 16,-2 3-3-16,3 3-8 0,0 6 6 16,-2 4 4-16,5 1 1 0,-6 8 5 15,-2 4-7-15,1 6-1 0,-4 7 4 0,-5 4 0 16,-6 2 1-16,-2 9 0 0,-5-2-2 16,-2 1 1-16,-3 0-1 0,-4-2-3 15,-2-5 1-15,-2-1 0 0,-1-3 3 0,-3-5-2 16,2-4 1-16,-2-5-1 0,1-2-1 15,-3-7 8-15,5-3 3 0,4-2 0 16,0-5 0-16,-3-3-1 0,4 0 2 16,0-3 1-16,6-3-3 0,-1 0 1 0,0-2 3 15,5 2-6-15,-1-1-1 0,1-1-3 16,2 3 2-16,0-3-5 0,6 5 1 0,0 0 1 16,0 0-1-16,0 0-3 0,0 0 1 15,14 19 3-15,-3-6-5 0,6 5 2 16,2 0 2-16,1 2-9 0,6 1 8 15,0 0-1-15,3 0 1 0,5 2 1 0,4-2-1 16,1-3-3-16,1-1 4 0,0-4-4 16,-3-4-1-16,4-1 3 0,-1-2-2 0,-2-1 0 15,-4-5-1-15,-2 0 0 16,-1 0 0-16,-1-3-15 0,-2-2-23 0,-3-1-26 16,-1 1-38-16,-6-1-39 0,2-2-437 15,-5 1 196-15,-1 0 129 0</inkml:trace>
  <inkml:trace contextRef="#ctx0" brushRef="#br0" timeOffset="113869.1235">12079 8119 60 0,'0'0'55'15,"6"2"-8"-15,-6-2-10 0,11 1-14 16,-4 3-9-16,1-2-16 0,1 2-15 16,3 0-57-16,3-2 25 0,4 2 17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8:36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7323 3488 101 0,'-8'1'141'0,"-3"3"1"0,1-2-5 16,2 2 4-16,-4 2-3 0,4-2 0 16,-2 0-7-16,1-1 2 0,0 1-2 0,3 2-4 15,-2-3-1-15,3 2-3 16,5 2 4-16,2-2 0 0,7 3-5 0,10 2 1 15,14-1-12-15,19 3 3 0,30-2-8 16,12-5-7-16,13 1-5 0,31-2-8 0,10-2-1 16,7 3 9-16,8-1-9 0,6 2-1 15,7-1-1-15,-3 0-8 0,-2 2-3 16,3 2-1-16,-5-3-17 0,-7 3 3 0,-8 0 0 16,-8-2-9-16,-10 1-5 0,-25-2 2 15,-4-2-7-15,-4 5-2 0,-6-6-7 16,-6 3 2-16,-16-3-5 0,-12 0-5 0,-3 0 3 15,-12 0-2-15,-1-1-4 0,-1-1 2 16,-5-1-5-16,-7 3-1 0,-3-3 2 16,-1 1-3-16,-5-1-3 0,-4 2 3 0,-2-2-3 15,3 0-7-15,-8 0 6 0,2 0-3 16,-4 1-11-16,0-1-13 0,1 0-22 0,-2 0-28 16,0 0-40-16,-3 0-45 0,-8 0-57 15,16 0-43-15,-6 3-39 0,-6-2-728 16,2-1 347-16,-6 0 229 0</inkml:trace>
  <inkml:trace contextRef="#ctx0" brushRef="#br0" timeOffset="1111.8163">13455 3789 134 0,'0'0'150'0,"0"0"-1"0,-10 0-6 0,10 0-7 15,0 0-3-15,0 0-4 0,0 0-5 16,0 0-10-16,-13 2-2 0,13-2-7 16,0 0-3-16,0 0 0 0,0 0-3 0,0 0 1 15,0 0-1-15,0 0 2 0,21 5-7 16,-2 0-4-16,8-3-4 0,7 1-6 0,11 1-7 15,12 2-6-15,3-3-6 0,5 1-4 16,22 0-5-16,-11 0-7 0,-9-3-4 16,20 4-1-16,-15-4-7 0,-9 3 1 15,2-4-5-15,-7 2-2 0,2-2 1 0,-11 0-5 16,0 2 0-16,-3-2 0 0,-4 0-6 16,-5 0 2-16,-2 0-5 0,-3 0 6 15,-2 0-6-15,-7 0-2 0,0 0-1 0,-2 0-3 16,-1 0 0-16,-4-2 1 0,-1 2 0 15,-2 0-2-15,-1 0 0 0,1 2-2 16,-4-2-1-16,2 0-1 0,-3 0 2 0,-8 0-10 16,16 0-9-16,-9 0-11 0,-7 0-14 15,13-2-18-15,-13 2-21 0,8 0-17 16,-8 0-23-16,0 0-15 0,11 0-16 0,-11 0-29 16,0 0-15-16,0 0-10 0,-15-10-451 15,3 7 222-15,-6-1 147 0</inkml:trace>
  <inkml:trace contextRef="#ctx0" brushRef="#br0" timeOffset="7881.2086">4462 9904 73 0,'0'0'106'0,"0"0"0"0,-11-3-3 0,11 3-5 15,0 0 2-15,-7 0-7 0,7 0-10 16,0 0 9-16,0 0-6 0,0 0-4 15,-8-1-2-15,8 1-5 0,0 0 1 16,0 0 0-16,0 0 0 0,0 0-2 0,0 0 1 16,-8-1-2-16,8 1-3 0,0 0-1 15,0 0-2-15,0 0-5 0,0 0-3 16,0 0-4-16,0 0-5 0,0 0 0 0,0 0-7 16,0 0-1-16,0 0-4 0,0 0 0 15,42 0 3-15,-19 1-6 0,9-1 2 16,14 0-2-16,13 1-7 0,12-1 4 15,30 3 0-15,7-1-1 0,4-2-1 0,7 0-3 16,23 1-1-16,-1 1-4 0,6 1-1 16,-3-2-2-16,1 1 0 0,-3 1-5 15,-23-2 1-15,18 5 0 0,-22-5-1 0,-1 4-5 16,0-4 3-16,3 4-2 0,-5 1-1 16,0-3 1-16,-6 1-2 0,-3-1-1 0,-5 3 2 15,-9-2-1-15,-15 0-1 0,-12 0-1 16,-5-3-4-16,-9 3 0 0,-1-2 4 15,-5 0 0-15,-6 0 3 0,-2 0 3 16,-5-2-2-16,1 2 1 0,-6-2 1 0,-3 1 6 16,-5 2 1-16,4-3 2 0,-6 0 1 15,2 2-5-15,-6-2 1 0,3 0 0 16,-3 0-3-16,1 0-1 0,-3 1-9 16,1-1-12-16,-9 0-20 0,12 0-25 0,-12 0-37 15,8-1-35-15,-8 1-49 0,0 0-35 16,0 0-614-16,0 0 280 0,0 0 184 0</inkml:trace>
  <inkml:trace contextRef="#ctx0" brushRef="#br0" timeOffset="9653.444">4908 10849 32 0,'0'0'45'0,"0"0"-3"0,0 0 0 16,0 0 2-16,0 0-2 0,0 0-1 15,0 0-2-15,0 0-3 0,0 0-1 16,0 0 2-16,0 0-7 0,0 0 3 16,0 0-3-16,0 0 1 0,0 0-5 0,0 0-2 15,-11 2-2-15,11-2-2 0,0 0-2 16,0 0-1-16,0 0-2 0,0 0 4 16,0 0-4-16,0 0-2 0,0 0 3 15,0 0-1-15,0 0-2 0,0 0 0 0,0 0-2 16,0 0 3-16,0 0-4 0,0 0-1 15,0 0 6-15,0 0 0 0,0 0-4 16,0 0 3-16,0 0 0 0,0 0-4 0,0 0 3 16,0 0 2-16,0 0 4 0,0 0-1 15,0 0 1-15,0 0 2 0,0 0-5 16,-6 2 3-16,6-2 0 0,0 0-2 0,0 0 2 16,0 0-3-16,0 0 3 0,0 0 6 15,0 0-5-15,0 0-1 0,0 0 1 16,0 0 1-16,0 0-4 0,0 0 3 15,0 0 2-15,0 0-7 0,0 0 6 16,0 0-6-16,0 0-3 0,0 0-1 0,0 0 3 16,0 0 0-16,0 0-5 0,0 0 1 15,0 0-2-15,0 0 0 0,0 0 0 16,0 0 1-16,0 0-3 0,0 0 5 0,0 0 0 16,0 0-7-16,0 0 2 0,0 0 3 15,0 0-1-15,0 0 2 0,0 0 0 0,0 0 1 16,0 0-6-16,0 0 6 0,0 0-5 15,0 0 1-15,0 0 4 0,0 0 5 16,26 5-6-16,-14-3 3 0,6 4-4 16,8-3 7-16,7 2-2 0,11-3 2 0,11 3-2 15,9-4 4-15,29 2 1 0,6-6-1 16,11 3 0-16,6-3-1 0,28-1-2 16,1-2-2-16,-6 1 0 0,-1-1 0 15,-29 1-3-15,0 1-1 0,-6-2-2 0,-1 0 4 16,-4 2-4-16,-5 1 1 0,-2-1-1 15,-18 0 5-15,-7 0-3 0,-3 0-3 0,-1 1-1 16,-5-1 2-16,-6 2-2 0,-7-2-3 16,1 2 4-16,-9 0-2 0,-4 1-2 15,-3 1 0-15,-5-3 3 0,-1 2 5 0,-4 1 3 16,0-2 4-16,-4 2-2 0,0 0 0 16,-3 0-3-16,-1 0 2 0,0 0-6 15,-11 0 3-15,12 2-5 0,-8-1-9 16,-4-1-21-16,4 6-19 0,-4-2-31 0,0 1-28 15,0-5-31-15,0 0-452 0,-2 10 199 16,2-10 131-16</inkml:trace>
  <inkml:trace contextRef="#ctx0" brushRef="#br0" timeOffset="10811.3457">4787 12903 7 0,'0'0'97'0,"-8"0"-5"15,8 0-4-15,0 0-2 0,0 0-9 16,-13-3-9-16,13 3 7 0,0 0-3 16,0 0 4-16,0 0 3 0,0 0 4 0,24 8-1 15,-8-4 13-15,6 0 1 0,5 1 6 16,7-1-3-16,12-2 0 0,12 4 2 16,5-2-1-16,28 0 3 0,4 2 1 0,10 0 0 15,4 0 0-15,29-1-5 0,1 0-8 16,4-2-1-16,-2 2-8 0,-23-1-4 15,-1-2-3-15,2 1-5 0,-5-3-3 16,0 4-5-16,-1 0-5 0,-1-1-7 0,-5 0-3 16,-5 3-3-16,-7-3-5 0,-6 3-1 15,-16-5-5-15,-16 4-3 0,-9-2-5 0,-3 0-2 16,-3 0 0-16,-8-1 2 0,-3 2-2 16,-1-3 4-16,-2 2-6 0,-7-2-2 15,-2 1 2-15,0 0-2 0,-3 0 2 0,0 0-6 16,-6-2-1-16,1 2 4 0,0-2-7 15,-3 2 0-15,-8-2-19 0,13 0-23 16,-13 0-46-16,4-4-33 0,-4 4-48 0,0 0-45 16,0 0-67-16,0 0-614 0,-13-13 300 15,5 7 199-15</inkml:trace>
  <inkml:trace contextRef="#ctx0" brushRef="#br0" timeOffset="12430.3048">3748 8791 124 0,'0'0'137'0,"-13"-2"-5"0,13 2-13 15,-18 0-11-15,4 2-11 0,0 4 5 0,-5-2-13 16,-5 5 4-16,-4 5-3 0,0 3-2 16,-9 8-5-16,-1 2-1 0,-8 14-2 15,-1 7-1-15,3 1-5 0,3 5-2 16,3 3-3-16,4 2-5 0,7 2-7 0,8-10-2 16,6-5-1-16,3 0-6 0,8-4-1 15,2-1-5-15,6 2-1 0,4 2-1 16,8 3-4-16,11 9-1 0,5 0-3 15,2-2-2-15,4 5-4 0,1-6 2 0,1 2-7 16,-2 1 3-16,-2-1-2 0,0 2-4 16,-2-2-4-16,-2-1 0 0,-9-10 4 15,-3-3-3-15,-4 2 0 0,-2 0 0 16,-6-6-1-16,-4 3 1 0,-2-3-3 0,-4-1-1 16,-2 1 2-16,-4 1-1 0,-6-3 7 15,-6 2 2-15,-3 1-2 0,-6-6 3 0,-2-2 8 16,-8-3-2-16,-3-3 5 0,0-3 7 15,-1 0 2-15,7-8 2 0,-2-2 2 0,3 1-2 16,5-5-2-16,4 0-3 0,2-2-1 16,5 0-5-16,0-2-7 0,4-3-3 15,5 1-4-15,8-2 4 0,0 0-8 16,0 0-1-16,0 0-3 0,0 0 0 0,44-7 1 16,-17 8-4-16,7 2 3 0,5 6-7 15,7 4 6-15,3 6-3 0,15 12 1 16,-5 13 0-16,-5 12 1 0,5 21 3 0,-5 9-3 15,-9 7 5-15,-12 4-7 0,-1 6 3 16,-13-15 3-16,-4 5-5 0,-7-2 8 16,-4 3 2-16,-4-3 4 0,-4-1 18 0,-2-3 2 15,0-1 0-15,-1-6-1 0,1-15 0 16,1-10-3-16,1-2-9 0,4-9 0 16,0-2-4-16,2-4 1 0,5 0-10 0,2-3-1 15,5-8-2-15,6-3-11 0,-2-8-12 16,8-5-16-16,1-4-18 0,5-4-22 15,2-6-26-15,6-4-20 0,3-4-29 16,1-3-27-16,1-1-30 0,-6-2-31 0,-7-2-42 16,-4-2-592-16,-3-1 294 0,-8 3 193 15</inkml:trace>
  <inkml:trace contextRef="#ctx0" brushRef="#br0" timeOffset="15274.1603">2539 14707 59 0,'-12'0'140'0,"1"1"-2"0,0 1-9 16,3 0-11-16,8-2-4 0,-14 2-11 15,7 2-7-15,7-4-5 0,-5 2-5 0,5-2 2 16,0 0 2-16,20 9 4 0,-2-7-5 16,8-2-5-16,17 0-5 0,14-2-3 15,9-2-6-15,29-3-3 0,4-1-8 16,2-1-9-16,0 1-3 0,-2 1-3 0,-6-2-6 15,-4 2-6-15,-17 2 1 0,-15 2-4 16,-11-2-2-16,-1 3-6 0,-9 1 1 16,-4-1-2-16,-3-1-1 0,-5 0-2 15,-2 3 2-15,0-3 1 0,-5 1 0 0,-1 2 5 16,-2-1 2-16,-2 0 3 0,-2 1-4 16,-3-3-5-16,-7 3 0 0,7-3-4 0,-7 3-6 15,0 0-9-15,-7-11-12 16,-2 7-6-16,-1 1-9 0,-2-3-3 0,-6 1-3 15,-3-6-3-15,0 2 2 0,-4-3-2 16,-1 4 2-16,-3-6 5 0,1 3-1 0,0-1 5 16,3 3 5-16,2-2-1 0,0 1 5 15,-1 0 3-15,4 0 7 0,2 3-2 16,3 1 4-16,1 1 4 0,-1-1 0 16,4 2-2-16,1-2 2 0,2 3-2 0,0 2-3 15,2-2 2-15,0 0 2 0,6 3 0 16,0 0 3-16,0 0-1 0,0 0 1 15,18 10 4-15,-6-1 0 0,4-4 0 16,10 4 1-16,-1-1 1 0,9 1-4 0,2 3 3 16,3-3-2-16,-1 1-1 0,0 1-2 15,1 1 0-15,0-1 2 0,-1 0 1 0,-2-1-2 16,-2 1 0-16,-7-2 1 0,-1-2-1 16,-2 2 7-16,-4 1-3 0,-3-4 4 15,-2 3 9-15,-2 1 5 0,-3-1 5 16,-6 4 2-16,-2-1 1 0,-2 1 3 0,-4 4 2 15,-4 2-3-15,-7 4 1 0,-2 3-3 16,-4-2 1-16,-1 2-2 0,-2-1-1 16,-6 4 0-16,1-1-4 0,-3 3-3 0,0-1-3 15,0-4-1-15,3 4-2 0,-1-5-3 16,4-3 2-16,3-1-4 0,1 0-4 0,6-8 1 16,-1 1-2-16,4-3 0 15,3 0 1-15,-3-1 0 0,5 0 2 0,-1-6-3 16,0-3 1-16,9-1-5 0,-12-13 3 15,6 0-2-15,0-10-4 0,-1-2 4 0,0-9-4 16,-1-5-3-16,2-2 0 0,-3-3-1 16,1-4 0-16,2 6 1 0,-3 2-3 15,2 1 3-15,-1 0-2 0,2 2 3 16,0 0-3-16,0 6-1 0,0 1 1 0,0 5 0 16,2 3-2-16,2 3 0 0,-2 1-2 15,2 1-9-15,-2 2-23 0,2 4-35 0,-1 1-34 16,3 2-30-16,0 3-30 0,0 5-57 15,0-6-547-15,0 6 263 0,0 0 172 16</inkml:trace>
  <inkml:trace contextRef="#ctx0" brushRef="#br0" timeOffset="67438.6087">23128 12906 55 0,'-12'0'102'0,"3"2"-2"15,1-2-9-15,-1 2 0 0,9-2-1 0,-13 0-5 16,13 0 0-16,-8 2-2 0,8-2 2 16,0 0 9-16,0 0-1 0,23 2-5 15,-1 0-7-15,10-2-5 0,10 0-5 16,11 0-5-16,12 2-4 0,26-1-8 0,5 3-6 15,5-2 2-15,-2 1-3 0,5 2-5 16,-2-4-4-16,-1 2-4 0,-4-1-2 0,1-1-6 16,-4 0-1-16,-21 2-4 0,-9-1-2 15,-3-1-2-15,-8-1 2 0,-5 3-3 16,-3-1-3-16,-3-2 2 0,-6 1-3 0,-4 2-5 16,-2-1 0-16,-7-2 3 0,1 1-3 15,-5-1-1-15,-1 2-1 0,0 1 1 16,-6-3-2-16,3 0-2 0,-4 1-3 15,-1-1-10-15,1 0-8 0,-11 0-9 0,15 1-17 16,-11 2-11-16,0 0-30 16,-4-3-14-16,0 0-29 0,-2 6-24 0,2-6-341 15,-6 8 168-15,-3-5 111 0</inkml:trace>
  <inkml:trace contextRef="#ctx0" brushRef="#br0" timeOffset="78632.1978">15806 13375 165 0,'-8'-6'203'16,"2"2"2"-16,0 3-2 0,6 1-3 15,0 0 10-15,0 0 5 0,-11 13-9 0,13 4-8 16,-2 8-7-16,6 11-9 0,1 11-8 16,1 4-14-16,10 24-6 0,-6 1-8 15,4 0-18-15,2 2-11 0,-6-1-4 0,1-3-21 16,0-3-4-16,-2-11-14 0,-3-6 1 16,0-1-7-16,0-3-13 0,0-1-10 0,-4-9-10 15,0 1-12-15,-4-4-25 0,0-6-16 16,0-1-24-16,-4-5-22 0,-6-4-25 15,2-2-22-15,-2-5-26 0,0-3-21 0,-3-5-24 16,-2-5-4-16,2-1 2 0,-6-6 1 16,2-5 11-16,-4-1 18 0,-2-6 15 15,0-4 14-15,-1 0 18 0,-2-1 19 16,-1 1 25-16,4-2 29 0,-2 2 28 0,3 0 14 16,1 6 26-16,2 0 18 0,4 2 11 15,1 1 3-15,0 4 4 0,4 5 15 0,2-2 2 16,4 6-3-16,4 0-2 0,0 0 2 15,6 18-6-15,4-7-4 0,6 3-8 16,2 5-8-16,6-3-4 0,1 5-5 16,1-3-7-16,3 2-6 0,1 0-10 0,2-3-15 15,-1-2-13-15,1 0-16 0,0 0-16 16,-2-5-6-16,-3-2-12 0,1-5 4 16,-2 0-1-16,-2-3 4 0,-1-3 3 0,1-5 2 15,-4 0 6-15,2-4 4 0,-3-1 6 16,-2-1 8-16,-2-1 12 0,-3 3 24 0,0 1 21 15,-2 1 18-15,-2 3 10 0,-4-2 4 16,2 5 4-16,-6 0 5 0,0 4 10 0,0 0-1 16,0 0 3-16,-12 23-6 0,6-6-4 15,-4 2-11-15,0 4-6 0,-2 1 2 16,1 6-7-16,1-3-10 0,-1 6-9 0,0-2-11 16,1-1-31-16,4-1-26 15,-2-4-45-15,-2 0-62 0,6 0-66 0,-4-5-84 16,4 1-662-16,0-6 321 0,2 1 212 15</inkml:trace>
  <inkml:trace contextRef="#ctx0" brushRef="#br0" timeOffset="79272.5213">15335 15440 33 0,'2'-6'182'16,"2"1"-1"-16,0-3-16 0,2-1-15 0,1-4-9 15,2 0-9-15,-3-2-7 0,0-2-12 16,1 0-7-16,-3-4-8 0,0 2-8 0,-4 1-1 16,0 0-3-16,-4 5-6 0,-5-1 3 15,-3 3-2-15,-6 9-1 0,0-3 7 16,-10 12 5-16,-4 6 4 0,-7 6-2 0,0 0 4 15,-1 6-1-15,4 3-10 0,4 3-5 16,7-3-5-16,5 1-5 0,8-1-6 16,6 0-1-16,8 0-9 0,6 4 1 0,7 0-11 15,6 3-6-15,2-2 0 0,7 1-3 16,2-1-6-16,-3-2-3 0,3-4-4 0,-4 1-6 16,-3-4-8-16,-6-1-5 0,0 1 0 15,-7-2-2-15,-4-4-2 0,-6 1 2 16,-4-4-3-16,-8-5 1 0,-4 1 1 15,-7-3 1-15,-7-3 2 0,-6-2 3 16,-6-6 4-16,-2-4 5 0,-7-6 4 0,2-1 20 16,5-7-1-16,4 0 5 0,11 1 2 15,5-5-5-15,12 1-4 0,4 0-6 0,10-2 2 16,4 1-11-16,10-2 1 0,9-5-2 16,5 2-5-16,4 3-9 0,2-1-15 15,1 6-26-15,2 3-28 0,-1 0-40 16,-6 2-39-16,-2 5-45 0,-3 4-43 0,-3 1-53 15,-4 1-698-15,-6 3 333 0,3 1 219 16</inkml:trace>
  <inkml:trace contextRef="#ctx0" brushRef="#br0" timeOffset="84905.2552">20997 3170 70 0,'-6'-6'131'0,"1"0"-4"0,3 0 0 16,-2 2 1-16,0 1-3 0,-1-1-2 0,5 4-9 15,-6-8-5-15,2 4-5 0,4 4-13 16,-7-3-2-16,7 3-6 0,0 0-2 0,-18 7-1 16,8 4-5-16,0-3-6 0,0 6-6 15,-1 5-2-15,-2 0-3 0,1 2-6 16,1 2-3-16,3-2-5 0,2 2-6 16,1-2 2-16,3 0-6 0,2-3-1 15,2 1-4-15,5 2-4 0,3-3 0 0,3-1-3 16,4-2-1-16,4-2-3 0,1-1-1 15,2-5 2-15,2-1-3 0,-3-4 1 0,3-2-1 16,-1-4 2-16,0-1-3 0,0-5-1 16,-3-3 1-16,-1-3-1 0,-4 1-3 15,-4-4 1-15,-3-2-1 0,-1 1 1 16,-9 0-5-16,-3 1-1 0,-5-5-4 0,-7 4-2 16,-6 1 1-16,-4-1-5 0,-5 2-13 15,-6 3-9-15,3 3-12 0,-1 2-15 0,2 4-25 16,3 0-23-16,-3 2-12 0,2 2-33 15,5 2-23-15,-1 0-449 0,2 0 210 16,3 2 139-16</inkml:trace>
  <inkml:trace contextRef="#ctx0" brushRef="#br0" timeOffset="90816.7876">7583 12781 1 0,'0'0'68'0,"0"0"-10"16,-4 3-2-16,4-3-8 0,0 0-3 15,0 0-9-15,0 0-5 0,0 0-4 16,0 0-7-16,0 0-4 0,-4 5-6 0,4-5-6 15,0 0-5-15,0 0-4 0,0 0-2 16,0 0-2-16,0 0-8 0,0 0 2 16,0 0-10-16,0 0-6 0,0 0-75 0,-2 2 36 15,2-2 24-15</inkml:trace>
  <inkml:trace contextRef="#ctx0" brushRef="#br0" timeOffset="96417.0347">15038 13391 2 0,'-10'3'186'0,"10"-3"-8"16,0 0-12-16,0 0-13 0,-6 2-8 0,6-2-7 16,0 0-6-16,0 0-2 0,12 7-3 15,1-5-3-15,4 1-5 0,4 0-4 16,9 1-6-16,10 0-9 0,5-1-9 0,11-1-5 16,13 1-9-16,24 0-8 0,6 1-3 15,6-2-8-15,8-1-7 0,1 2-1 16,0 0-6-16,3-1-1 0,-3 2-4 0,1-2-1 15,-4 2-5-15,-2-2-2 0,-6 2-2 16,1-3 0-16,-8 1-5 0,-8 0-2 16,-14 0-2-16,-10-2-1 0,-5 0-2 0,-11 0 1 15,1 2-1-15,-5-2 0 0,-5 0-1 16,-5 0-3-16,0 0 0 0,-5 0 0 16,-5 0-3-16,-1 0 2 0,-4 0-4 0,0 0-1 15,-4 0 0-15,0-2-5 0,-3 4-10 16,-1-2-18-16,-2 0-18 0,-9 0-29 15,8 2-29-15,-8-2-31 0,0 0-39 16,0 0-48-16,-24 11-540 0,5-9 258 16,-8 2 171-16</inkml:trace>
  <inkml:trace contextRef="#ctx0" brushRef="#br0" timeOffset="96786.6985">14733 13719 46 0,'7'-1'153'0,"-7"1"-3"15,46-4-3-15,-8 2-1 0,22-2-3 16,27-2-6-16,10 2-9 0,9-1-2 16,8 1-3-16,34 0-10 0,3 1-2 0,3-2-9 15,-2 4-5-15,1-1-6 0,-5 2-4 16,-7-2-3-16,-22 2-9 0,0 0-4 15,-5 2-8-15,-6 0-5 0,-2-1-7 16,-9 1-2-16,-8-2-5 0,-17 3-4 0,-13-3-1 16,-11 0 1-16,-4 1-2 0,-7-1-1 15,-3 0 1-15,-2 0-4 0,-4 0 0 0,-5 0-3 16,-1 0-5-16,-2 0-2 0,-3-1 0 16,-2 1-3-16,0 0-2 0,-3 0-9 15,2 0-15-15,-4-3-12 0,0 3-20 16,-1-2-26-16,-3 1-30 0,-6 1-29 0,9-2-21 15,-9 2-14-15,2-4-16 0,-2 4-15 16,0 0-442-16,0 0 214 0,0 0 141 16</inkml:trace>
  <inkml:trace contextRef="#ctx0" brushRef="#br0" timeOffset="98192.4547">15384 11218 17 0,'0'0'103'0,"0"0"1"16,0 0-2-16,-9 0 5 0,9 0-8 0,0 0-1 16,0 0-2-16,0 0-1 0,0 0-9 15,0 0-7-15,0 0 3 0,0 0 3 0,0 0 4 16,23 4-1-16,-5-2 3 0,4 0-4 16,10 2-5-16,11-4-5 0,9 2-5 15,15-2-6-15,30 3-4 0,8-3-6 16,8 2-4-16,0-4-9 0,6 4 0 0,27-2-7 15,1 0-5-15,1 0 0 0,-3 2-4 16,-1 0-1-16,-1-2-4 0,-28 2-2 16,4-2-2-16,-6 2-2 0,-3-2-1 0,-7 2-2 15,-5-1-1-15,-9 2-1 0,-20 0-2 16,-12-3 1-16,-7 3-4 0,-6-3-3 16,-4 1 4-16,-7-1-5 0,-3 2 2 0,-4-2 0 15,-3 2 1-15,-4-2 1 0,2 2 0 16,-6-2-1-16,0 0-2 0,-2 0 0 15,-3 0 3-15,2 0-3 0,0 0 2 16,-4 0 0-16,-8 0-2 0,17 0 2 0,-11 0-3 16,-6 0 0-16,15 0 1 0,-15 0-2 15,13 2 2-15,-7-2-2 0,-6 0-3 0,0 0 1 16,12 0 2-16,-12 0-1 0,0 0-3 16,12 0-2-16,-12 0-4 0,0 0-1 15,8 0-2-15,-8 0-3 0,0 0-2 16,0 0 1-16,8-2-2 0,-8 2-1 0,0 0 0 15,0 0-3-15,0 0-2 0,0 0-1 16,0 0 1-16,11 0-8 0,-11 0-5 0,0 0-1 16,0 0 0-16,0 0-1 0,0 0-1 15,0 0 0-15,0 0-3 0,0 0 10 16,0 0-8-16,0 0 2 0,0 0-1 16,0 0 5-16,0 0 3 0,9 2 5 0,-9-2-1 15,0 0 3-15,0 0 0 0,0 0 0 16,0 0 4-16,0 0-2 0,0 0 4 15,0 0-9-15,0 0-8 0,0 0-1 0,0 0-5 16,0 0-5-16,0 0-7 0,0 0-6 16,0 0-15-16,-18-9-11 0,18 9-10 15,-6-4-221-15,6 4 108 0,-8-5 71 0</inkml:trace>
  <inkml:trace contextRef="#ctx0" brushRef="#br0" timeOffset="99207.3796">16002 11243 39 0,'52'0'84'0,"1"0"-13"0,-4 2-8 16,0 0-2-16,2-2-1 0,8 1-12 0,2-1-2 16,3 0-3-16,1 3-4 0,-1-1-3 15,1-1-4-15,-1 2 0 0,1-3-5 16,-1 1-4-16,-3 1 2 0,-2 0-4 0,-8-2 4 16,-1 2-6-16,-4 0 1 0,1-2-1 15,-3 2-2-15,-4-2 2 0,-5 1-2 16,0-1 2-16,-1 3-3 0,-4-3 0 0,-1 0-7 15,-4 1 0-15,-2-1 1 0,-1 2-1 16,-4-2-3-16,0 0 6 0,-3 3-2 16,-1-3-1-16,-1 0-3 0,-2 1 4 0,-1-1-2 15,0 0 3-15,0 0 2 0,-10 0 3 16,16 2-4-16,-10-2 1 0,-6 0 0 16,13 0 1-16,-13 0-2 0,11 0 3 0,-11 0-4 15,11 0-3-15,-11 0 2 0,8 0 2 16,-8 0 0-16,0 0 2 0,10-2 8 15,-10 2-13-15,0 0 2 0,8 2 1 16,-8-2-3-16,0 0 7 0,0 0-5 0,0 0 4 16,10-2-7-16,-10 2 4 0,0 0 1 15,0 0 1-15,0 0-9 0,0 0 2 16,0 0-3-16,10 0-2 0,-10 0 3 0,0 0 3 16,0 0-4-16,0 0-1 0,0 0-1 15,0 0 3-15,0 0 0 0,0 0-5 16,0 0 1-16,0 0 8 0,0 0-3 0,0 0-4 15,0 0 2-15,0 0-6 0,0 0 0 16,0 0 0-16,0 0 2 0,0 0-2 16,0 0 1-16,8-1-2 0,-8 1 3 0,0 0 2 15,0 0-4-15,0 0 1 0,0 0 5 16,0 0-7-16,0 0 5 0,0 0 4 16,0 0-1-16,0 0-6 0,0 0-3 0,0 0 4 15,0 0 0-15,0 0-2 0,0 0 2 16,0 0-2-16,0 0 0 0,0 0 2 15,0 0 5-15,0 0-2 0,0 0-1 16,0 0-9-16,0 0 2 0,0 0-12 16,0 0-4-16,0 0-10 0,0 0-3 0,0 0-16 15,0 0-9-15,0 0-17 0,0 0-16 0,0 0-267 16,0 0 123-16,0 0 80 0</inkml:trace>
  <inkml:trace contextRef="#ctx0" brushRef="#br0" timeOffset="100779.4253">14435 8808 62 0,'0'0'101'16,"0"0"2"-16,0 0-4 0,0 0-8 0,0 0 3 16,0 0-5-16,0 0-3 0,0 0 4 15,0 0 0-15,0 0-6 0,0 0 1 0,0 0-3 16,0 0-4-16,0 0-1 15,0 0-1-15,0 0-3 0,0 0 0 0,0 0 4 16,0 0-1-16,-7 12 1 0,7-12 2 16,0 0 2-16,18 5 3 0,-3-2-3 0,5 0-3 15,14-1-2-15,9-2-3 0,9 0-9 16,17 0-6-16,26-4-7 0,4 0-2 16,9 3-1-16,2-3-2 0,7 0-5 15,20 1-3-15,3-2-3 0,-21 4 0 0,0 1 0 16,-6-3-5-16,2 6-7 0,-6-6 2 15,-4 6-4-15,-4-3-1 0,-6 0-2 16,-6 0 1-16,-12 0-4 0,-14 0 1 0,-1 1-3 16,-5-1 1-16,-9 2-2 0,-1-2 0 15,-9 0-1-15,-4 0-2 0,-3 0 2 0,-5 0-3 16,-2 0 1-16,-4 0-1 0,-1 0 0 16,1 0 0-16,-4-2-4 0,-3 2-16 15,-2-1-19-15,-5 1-29 0,-2-4-27 16,-4 4-29-16,0 0-27 0,-10-10-27 0,2 8-22 15,-10-1-21-15,-1-2-503 0,-9 2 243 16,-2-3 161-16</inkml:trace>
  <inkml:trace contextRef="#ctx0" brushRef="#br0" timeOffset="101077.4804">14612 8936 137 0,'18'4'169'0,"7"-2"6"0,9 2-4 15,15-3-5-15,15-1-8 0,31 4-6 0,12-4-4 16,6 2-4-16,31 2-2 0,3-2-7 16,4 0-6-16,1 2-1 0,-1-2-8 15,-5-2-11-15,-5 3-1 0,-24-1-14 0,-5 0-6 16,-4 2-10-16,0-2-8 0,-8-2-5 15,-9 2-8-15,-20-1-5 0,-13 2-2 16,-11-1-10-16,-3-2-4 0,-11 1-10 0,1-2-15 16,-6 2-23-16,-3-1-36 0,-3 0-45 15,-4 0-58-15,0-3-60 0,-6-1-620 0,-5-4 282 16,-3 1 187-16</inkml:trace>
  <inkml:trace contextRef="#ctx0" brushRef="#br0" timeOffset="157705.4289">8912 8882 22 0,'-2'-8'97'0,"2"-3"-13"0,-2 5-4 16,2-1-4-16,-2 0-4 0,0 1 1 0,2 0 6 15,0 0-4-15,-2 1 1 0,2 5-14 16,-2-7-5-16,2 7 3 0,0 0-4 16,0 0 25-16,-8 15 13 0,4 7 2 0,-5 13-5 15,0 16-1-15,-3 31 6 0,-3 13-1 16,-2 25 0-16,0 4 2 0,0 4-6 16,0 9-4-16,2 9 0 0,-4-5-5 0,4-1-9 15,3-7-5-15,2-6-1 0,0-4-7 16,2-29 1-16,2 0-5 0,0-8-9 15,2-5 0-15,-3-17-3 0,3-9-5 16,2-5-4-16,-3-9-4 0,3-5-1 0,0-7-5 16,0-1-2-16,0 0 0 0,0-9-1 15,0-6-6-15,2-4-1 0,-3-4-4 16,3-5-6-16,0 0-13 0,3-25-13 0,-3 1-15 16,2-6-16-16,0-14-18 0,2-11-8 15,0-30-10-15,1-5-9 0,5-31-8 16,-1 0 11-16,-1 21-2 0,2-19 18 0,2-2-4 15,-2-2 9-15,-2-7 4 0,3 1 3 16,-2-3 2-16,1 6 13 0,1 0 0 16,-5 5 4-16,0 22 7 0,0 5 3 0,1 7 7 15,-2 7-3-15,-1 17 4 0,-2 13 19 16,-2 10 11-16,2 8 4 0,-2 3-2 16,0 7 1-16,2 2 1 0,-2 12 16 0,-2 3 2 15,2 5 19-15,-4 21 3 0,-3 13 6 16,0 18-2-16,-3 34-1 0,0 12-2 15,-5 26 7-15,4 2 1 0,0-4-3 16,-1 6-4-16,2-3 4 0,-2 5-5 0,2-5-6 16,0-2-1-16,3-26-1 0,-1 0-3 15,-1-4-6-15,-1-3 3 0,1-5-4 16,1-3-2-16,-2-4 0 0,0-14-7 0,4-13-1 16,0 1 2-16,0-3-3 0,0-9-3 15,-1-1 0-15,3-4 1 0,-1-4-4 16,1-4-3-16,2-1 1 0,0-5-1 0,-2-3-4 15,2 0-4-15,0-3-1 0,-1-4-14 16,-1 0-26-16,2-5-15 0,0-3-14 16,-2-2-11-16,4-1-17 0,0 0-12 0,-13-10-11 15,8-1-21-15,-1 0-15 0,2-4-403 16,0-4 190-16,2-6 126 0</inkml:trace>
  <inkml:trace contextRef="#ctx0" brushRef="#br0" timeOffset="161966.2492">23416 4027 10 0,'0'0'129'0,"-4"4"-4"0,4-4-8 15,0 0 0-15,0 0 2 0,-2 6-2 16,2-6 0-16,0 0-1 0,0 0 1 15,0 0 1-15,0 0 0 0,0 0-5 16,0 0 2-16,0 0-6 0,0 0-17 0,10-16 0 16,-3 4-4-16,1-2-6 0,3-3-3 15,2-4-8-15,3-7-3 0,4-2-5 0,3-8-5 16,9-13-6-16,2-5-7 0,-1-3-5 16,3-2-5-16,0-2-5 0,2 1-3 15,1-1-2-15,-1 2-4 0,-1-1-5 16,-1 8 2-16,-4 1-5 0,-2 8 0 0,-7 9-1 15,1 2-4-15,-6 6 2 0,0 1 1 16,-1 0-3-16,-5 6 1 0,3 0 0 16,-2 2-2-16,-3 2 1 0,-2 2-3 15,1 2 3-15,2 1-2 0,-5 0-3 0,0 3 3 16,1-1 0-16,-3 3-2 0,0 1 0 16,0-2 1-16,1 1-1 0,-1 3-2 15,-2-2 0-15,3 1 1 0,-3 1 0 0,-2 4-1 16,4-8 0-16,-2 5-1 0,-2 3 0 15,4-8 0-15,-4 8-1 0,2-4 2 16,0 0-2-16,-2 4 0 0,0 0 0 0,0 0-2 16,2-5 1-16,-2 5 2 0,0 0-2 15,0 0-2-15,2-6 2 0,-2 6 2 16,0 0-5-16,0 0 3 0,2-4 1 0,-2 4-6 16,0 0 4-16,0 0-1 0,0 0 2 15,4-4 1-15,-4 4 1 0,0 0-2 16,0 0-1-16,0 0-2 0,-2-8 3 0,2 8 1 15,-2-6-4-15,2 6 2 0,-4-11-1 16,2 5 1-16,0 4-1 0,-2-7 2 16,2 6-2-16,-2-5 2 0,2 4-1 15,-2-2 0-15,1 0-3 0,-1 0 2 0,-3 3 1 16,3-2 0-16,0 0 1 0,0 2-2 16,4 3-1-16,-9-6-3 0,3 4 5 0,6 2 0 15,-10 0-3-15,10 0 0 0,-14 2-1 16,8 1 4-16,0 0-1 0,0 2 0 15,2 0 0-15,-2 3 1 0,3 1-1 16,-2-2 1-16,3 0 2 0,-2 4-1 0,4-4 0 16,2 2 1-16,0 0 2 0,3-2-1 15,2 0-2-15,-1 1 2 0,2-2 3 16,4-3-4-16,0 1 0 0,-2-2 3 16,3 0 0-16,-3-2-2 0,3-2 1 0,0-2-3 15,-3 0 3-15,-2-1 1 0,1-1 0 16,0 1 1-16,-1-2-6 0,-4 1 7 0,0-3-1 15,1 4 0-15,-3 0-4 0,-2 5-1 16,-2-11 2-16,-3 7-1 0,5 4 0 16,-10-3-3-16,6 1 0 0,4 2-23 15,-20 2-26-15,14 1-32 0,-2 1-29 0,2 2-36 16,2 0-40-16,-3 0-538 0,2 1 247 16,1-1 164-16</inkml:trace>
  <inkml:trace contextRef="#ctx0" brushRef="#br0" timeOffset="162703.2096">24085 2592 27 0,'0'0'75'15,"0"0"-12"-15,-14 12-1 0,7-4-4 16,4-1 4-16,-3 5-11 0,2-1-7 0,0 2-2 15,2-1-8-15,0 1 4 0,2-2 2 16,2 0 7-16,0 1-13 0,2 0 5 16,2-3 1-16,1 0-2 0,4-2-1 0,-1-4-3 15,0 0-1-15,4-3-1 0,-2 0 1 16,1-5 2-16,1-2 0 0,-3-3-4 16,2-1-2-16,-5-3 3 0,0 0 1 15,-3 0-1-15,0-1-4 0,-3 0 2 0,-4-1-8 16,-3 1 0-16,-4 0-1 0,1 3-8 15,-4 1 1-15,-2-1-2 0,0 7-4 16,-1-3 1-16,0 4 2 0,-2 2-11 0,3 2-2 16,-2 5-17-16,4 1-13 0,1-2-17 15,1 6-20-15,1 0-27 0,1 1-283 16,1 1 129-16,3-3 85 0</inkml:trace>
  <inkml:trace contextRef="#ctx0" brushRef="#br0" timeOffset="168824.1">24220 2758 12 0,'-2'-4'71'0,"2"4"-1"16,0 0 2-16,0 0-4 0,0 0-3 15,0 0-1-15,0 0-7 0,0 0 3 0,0 0 0 16,0 0-5-16,0 0-3 0,-2-5 3 16,2 5-4-16,0 0-4 0,0 0 13 15,2-8-3-15,-2 8-2 0,0 0-7 16,0-6 8-16,0 6-10 0,0 0-1 0,0-8 3 15,0 8-7-15,0-6 0 0,0 6-2 16,-2-5 4-16,2 5-8 0,0 0-5 0,0-6 11 16,0 6-3-16,0 0-5 0,0-8 1 15,0 8-1-15,0 0-5 0,0-6 1 16,0 6-2-16,0 0-3 0,2-5-1 16,-2 5-4-16,0 0-1 0,0 0-2 0,2-3 0 15,-2 3-1-15,0 0-3 0,0 0 0 16,11-2-5-16,-11 2 1 0,0 0-2 15,17 3-2-15,-10 2 4 0,1-4-5 16,0 3-3-16,0 1 4 0,2 4 2 0,2-2-2 16,-2 2-4-16,3 3 4 0,2 1-1 15,0 3-1-15,1-1 1 0,4 2 4 16,-1 4-4-16,4 0 3 0,-2 2-2 0,3-1 5 16,-1 2-8-16,0 1 0 0,2 0 4 15,1-1 2-15,0-1-1 0,-3 1-2 16,2-1 3-16,-2 0 0 0,3 2-2 0,-5-3 2 15,2 2-5-15,-2-4 7 0,-1 0-2 16,0 1 2-16,-2-2 0 0,-2-2-5 16,1-2 4-16,-2 0-2 0,-2 1 0 0,-1-5-1 15,0 0 3-15,-2 0-2 0,0 1-4 16,-1 0 0-16,1-3 4 0,-3 0-1 16,1-2-3-16,-1 1 3 0,-1-3 0 15,0 1-5-15,0-1 4 0,-2 1 1 0,2 0 0 16,-2-2-2-16,-2-1 4 0,2 1 2 15,-2 0 0-15,2 0 1 0,-4-4 0 16,6 6 0-16,-6-6-1 0,4 3 0 0,-4-3 2 16,2 4-2-16,-2-4-1 0,5 4 0 15,-5-4 0-15,0 0 1 0,4 4-3 0,-4-4 2 16,0 0-2-16,0 0 0 0,5 3 1 16,-5-3 2-16,0 0-5 0,0 0-2 15,0 0 4-15,0 0-2 0,0 0 0 16,6 4 0-16,-6-4-1 0,0 0 1 0,0 0 0 15,0 0 0-15,0 0 0 0,0 0-1 16,0 0-4-16,0 0 4 0,0 0 0 16,0 0-3-16,0 0 1 0,0 0 1 15,0 0-2-15,0 0-2 0,0 0 4 0,0 0-3 16,0 0 2-16,0 0 1 0,0 0 0 16,0 0-2-16,0 0-1 0,0 0 2 0,0 0-1 15,0 0 0-15,0 0-3 0,0 0 5 16,6 2-1-16,-6-2-1 0,0 0 0 15,0 0 0-15,0 0-2 0,0 0-6 16,0 0-1-16,0 0-16 0,0 0-19 0,0 0-13 16,0 0-23-16,0 0-19 0,0 0-29 15,0 0-28-15,0 0-458 0,0 0 209 16,0 0 138-16</inkml:trace>
  <inkml:trace contextRef="#ctx0" brushRef="#br0" timeOffset="170495.5709">24938 3370 7 0,'0'0'55'16,"0"0"-3"-16,0 0-5 0,0 0-8 16,0 0-1-16,0 0-4 0,0 0-4 0,0 0-2 15,0 0-5-15,0 0-3 0,0 0-4 16,-4 6 2-16,4-6-2 0,0 0-1 16,0 0 1-16,0 0-4 0,0 0-3 0,0 0 2 15,0 6-3-15,0-6-1 0,0 0-1 16,0 0 2-16,0 0 1 0,0 0-5 15,0 0 0-15,0 0 2 0,0 0-2 16,0 0-3-16,4 7 3 0,-4-7 0 0,0 0-2 16,0 0 3-16,0 0-3 0,0 0 7 15,0 0 4-15,0 0 10 0,0 0 6 16,0 0 9-16,0 0 6 0,0 0 9 0,0 0 3 16,0 0 13-16,0 0-3 0,11-13 4 15,-7 3 3-15,0 1-3 0,3-4-2 16,-1-4 3-16,2-3-4 0,0-3-1 0,6-8-7 15,-2-3-5-15,1-1-4 0,0-10-7 16,1-2-6-16,5-18-1 0,3-2-6 16,-4-1-2-16,4 1-4 0,-3-6-3 0,0 3-1 15,2 0-6-15,1-1-6 0,0 0 6 16,2 5-2-16,-1 0-5 0,1 4 2 16,-6 9-2-16,-1 7 1 0,-2 2-4 15,0 0 2-15,-3 4-2 0,4-2-1 0,-4 8-2 16,-2 0 3-16,2 2-1 0,-2 1 1 15,-2 4 0-15,1 3-2 0,-3-1 2 16,2 2-2-16,1 3 1 0,-2-4-2 0,-3 7-3 16,2 0 2-16,0 1 4 0,-2 2-3 15,1-2-1-15,-1 3 2 0,1 1 0 16,-3 1 1-16,0 2 0 0,2-3-1 0,-2 4 0 16,2-1-2-16,-2 1 3 0,0-1-1 15,0 1-1-15,-2 2 3 0,3-1 1 16,-1-1-2-16,-2 1 4 0,4 1-5 15,-4 2 2-15,2-4-1 0,-2 5 2 0,2-3-2 16,-2 6-4-16,0-8-2 0,0 8 7 16,2-8-2-16,-2 5-2 0,0 3 2 15,0-6-3-15,0 6 2 0,0 0 1 0,2-5-3 16,-2 5 2-16,0 0-3 0,0-6 2 16,0 6 0-16,0 0 1 0,0 0-3 15,0 0 0-15,2-6 2 0,-2 6 0 0,0 0-2 16,0 0 3-16,0 0-4 0,0-6 1 15,0 6 1-15,0 0 0 0,0 0 0 0,0 0-1 16,0 0 4-16,0 0-5 0,0 0 1 16,0 0-1-16,0 0 4 0,-2-5 0 15,2 5-2-15,0 0 3 0,0 0-3 16,0 0-1-16,0 0 3 0,0 0-1 0,0 0-1 16,0 0-2-16,0 0 0 0,0 0-10 15,0 0 12-15,0 0 1 0,0 0-3 16,0 0 0-16,0 0-1 0,0 0 4 15,0 0-3-15,0 0 0 0,0 0 3 0,0 0-3 16,0 0 4-16,0 0-3 0,0 0-1 16,0 0 1-16,0 0 1 0,0 0 2 0,0 0-3 15,0 0 2-15,0 0-1 0,0 0 2 16,0 0-3-16,0 0 1 0,0 0 0 16,0 0 0-16,0 0 0 0,0 0-1 15,0 0 2-15,0 0-2 0,0 0-5 0,0 0 8 16,0 0-2-16,0 0 1 0,0 0 1 15,0 0-2-15,0 0 3 0,0 0-2 0,0 0 0 16,0 0-1-16,0 0 1 0,0 0-1 16,0 0-9-16,0 0-1 0,0 0-2 15,0 0-9-15,0 0-5 0,0 0-13 16,0 0-2-16,0 0-17 0,0 0-12 16,0 0-5-16,0 0-5 0,0 0-9 0,0 0-11 15,0 0-12-15,0 0-293 0,0 0 138 16,0 0 91-16</inkml:trace>
  <inkml:trace contextRef="#ctx0" brushRef="#br0" timeOffset="173385.2884">25600 1483 8 0,'0'0'11'15,"0"0"-1"-15,0 0 0 0,0 0-2 16,0 0 1-16,0 0-2 0,0 0 4 0,0 0 0 15,0 0 0-15,0 0-2 0,0 0-1 16,0 0-2-16,0 0 2 0,0 0 2 16,0 0-4-16,0 0-1 0,0 0 0 0,0 0-1 15,0 0 1-15,0 0-1 0,0 0 0 16,0 0-3-16,0 0 1 0,0 0 3 16,0 0-5-16,0 0-1 0,0 0 2 0,0 0 0 15,0 0 0-15,0 0-1 0,0 0 0 16,0 0 1-16,0 0 1 0,0 0-1 15,0 0 1-15,0 0-2 0,0 0 0 16,0 0 1-16,0 0-1 0,0 0 2 0,0 0 0 16,0 0 2-16,0 0-2 0,0 0 1 15,0 0 0-15,9 16 9 0,-9-16-10 16,0 0-2-16,3 3 2 0,-3-3 7 0,0 0-9 16,2 5 0-16,-2-5 2 0,0 0-2 15,0 0 1-15,0 0 1 0,0 0-1 16,0 0 1-16,0 0 7 0,0 0-3 0,6 4-1 15,-6-4 3-15,0 0-2 0,0 0 3 16,4 3-4-16,-4-3 3 0,4 5 0 16,-4-5 4-16,6 2-6 0,-2 1 4 0,1 0-1 15,1 2 0-15,3-1-2 0,-1 1 1 16,1 0-1-16,3 3 1 0,2 2-1 16,0-1-1-16,7 3 0 0,-2 1-1 15,4 1 3-15,5 2 3 0,2 0-6 16,1 1 4-16,7 4-2 0,5-4 4 0,1 3 0 15,-2-4 2-15,1 1-7 0,-1 1 3 16,-6-5-1-16,0 0-2 0,-2 0 2 16,-5-1-1-16,4 0 2 0,-7-3-1 0,0 0 1 15,0 1 3-15,-3-2 0 0,1-1 2 16,-4 0 0-16,-2-1 5 0,0 0 1 16,-1-2 6-16,-2-1-8 0,0 3 2 15,-5-4-2-15,4 2 5 0,-6 1-4 0,2-4-2 16,-1 3 2-16,-1-2-1 0,-2-1-5 15,1 2 0-15,0-1 2 0,-1-1-3 16,-6-1-4-16,10 5 2 0,-10-5-1 0,8 1 2 16,-4 1-3-16,-4-2 1 0,8 3 2 15,-8-3-4-15,0 0 0 0,6 1-4 16,-6-1 0-16,0 0 1 0,6 1 0 0,-6-1-1 16,0 0 0-16,0 0 4 0,6 3-8 15,-6-3 0-15,0 0 1 0,0 0 3 16,0 0 0-16,0 0-1 0,0 0 1 0,6 2 1 15,-6-2-4-15,0 0 2 0,0 0 2 16,0 0 0-16,0 0-6 0,0 0 2 16,0 0-2-16,0 0 7 0,0 0-3 15,0 0 0-15,0 0-3 0,0 0 3 0,0 0-6 16,0 0 4-16,3 3-2 0,-3-3 4 16,0 0-2-16,0 0 1 0,0 0-1 15,0 0 3-15,0 0-6 0,0 0 3 0,0 0 0 16,0 0 7-16,0 0-10 0,0 0 0 15,0 0 3-15,0 0 2 0,0 0-4 16,0 0 4-16,0 0-2 0,0 0 3 16,0 0-4-16,0 0-2 0,0 0 3 0,0 0 2 15,0 0-3-15,0 0-1 0,0 0 3 16,0 0 0-16,0 0-8 0,0 0 5 16,0 0-1-16,0 0-10 0,0 0-8 15,0 0-8-15,0 0-15 0,0 0-10 0,0 0-13 16,0 0-193-16,0 0 88 0,0 0 59 15</inkml:trace>
  <inkml:trace contextRef="#ctx0" brushRef="#br0" timeOffset="174407.5823">26705 1944 55 0,'0'0'59'0,"0"0"-2"15,0 0-8-15,0 0-3 0,0 0-1 16,0 0-2-16,0 0-7 0,2-14-5 16,5 11 0-16,4 0-1 0,3 0-8 15,3 1-2-15,2-4 0 0,11 1-1 0,6-2-5 16,6 0 2-16,12-5 1 0,23-1-2 16,8-5-3-16,6 1-1 0,4-2 2 15,3 0 0-15,20-4 3 0,-1 1 2 0,-20 3 6 16,4 3 4-16,22-5 0 0,4 3-5 15,5 0 4-15,-1-1-1 0,-2 4-9 16,-4-2 1-16,-22 1 1 0,-3 3-4 0,-2 0 1 16,-1-2 1-16,-2 2 1 0,-8-4 0 15,-2 4-4-15,-5-4 2 0,-6 3 2 16,-12 0 2-16,-12 2-6 0,1-1 5 0,-2 2-5 16,-1-1 8-16,-1-1-7 0,-7 3-1 15,-2-1-6-15,-2-1 4 0,-2 3 0 16,-3-3-1-16,-1 5 1 0,-4-2 5 15,-1 1-1-15,-1-2-7 0,-3 3-3 0,0-1 7 16,-4 0-4-16,0 3-1 0,-2-4-2 16,-1 3-2-16,2 4 2 0,-4-4 7 15,-1 1-13-15,-1 0 3 0,1 1 2 0,-2 0 2 16,-1 1-5-16,0-1 0 0,-2 0-4 16,0 3 5-16,2-4 2 0,-2 4-5 15,0-3 4-15,-6 4 4 0,8-6-1 16,-3 4 1-16,-5 2 0 0,8-4-2 0,-4 2-1 15,-4 2-3-15,4-3 6 0,-4 3-2 16,5-4 1-16,-5 4 0 0,0 0-8 16,6-4 6-16,-6 4 1 0,0 0 3 15,5-4-6-15,-5 4 2 0,0 0-3 0,0 0 5 16,0 0-6-16,0 0-2 0,0 0 0 16,6-2 1-16,-6 2-3 0,0 0 0 0,0 0 9 15,0 0-12-15,0 0 2 0,0 0 3 16,0 0 3-16,0 0-2 0,0 0 1 15,0 0-3-15,0 0 4 0,0 0-6 0,0 0 4 16,2-5 0-16,-2 5-4 0,0 0 4 16,0 0 2-16,0 0-9 0,0 0 13 15,0 0-11-15,0 0 4 0,0 0-1 16,0 0-2-16,0 0-2 0,0 0 2 0,0 0-1 16,0 0-4-16,0 0 0 0,0 0 1 15,0 0 5-15,0 0-2 0,0 0 0 0,-21 5 0 16,21-5 1-16,0 0-3 15,-9 4 1-15,9-4 2 0,-4 2-4 0,4-2 6 16,0 0 0-16,0 0 0 0,-9 2 0 16,9-2 2-16,0 0-2 0,0 0 6 15,-6 2-8-15,6-2 1 0,0 0-1 0,0 0-8 16,0 0-9-16,-8 1-2 0,8-1-5 16,0 0-3-16,-8 3-6 0,8-3-1 15,0 0-2-15,-10 2-1 0,10-2 0 0,-8 0-5 16,8 0-6-16,-8 3-8 0,8-3-2 15,-8 2-5-15,8-2-5 0,-9 2-154 16,2 0 77-16,7-2 51 0</inkml:trace>
  <inkml:trace contextRef="#ctx0" brushRef="#br0" timeOffset="174745.0624">30120 1244 12 0,'0'0'19'16,"0"0"0"-16,0 0-3 0,0 0 1 0,0 0-2 16,0 0-5-16,0 0 1 15,0 0-3-15,0 0 5 0,0 0-5 0,0 0-1 16,0 0-1-16,2-6 0 0,-2 6-4 16,0 0 0-16,0 0-1 0,0 0-6 0,0 0-7 15,0 0-41-15,0 0 18 0,0 0 12 16</inkml:trace>
  <inkml:trace contextRef="#ctx0" brushRef="#br0" timeOffset="175504.21">30132 1238 21 0,'0'0'27'0,"0"0"2"0,0 0-2 0,0 0 1 16,0 0 3-16,0 0 1 0,0 0-1 16,0 0-6-16,0 0 0 0,0 0 1 15,0 0 0-15,0 0-5 0,0 0 1 0,0 0-4 16,0 0 1-16,0 0-6 0,0 0 7 16,0 0-9-16,0 0 0 0,0 0-2 15,0 0-1-15,0 0 1 0,0 0-2 16,0 0-1-16,0 0 4 0,0 0-5 0,0 0-1 15,0 0-2-15,0 0 2 0,0 0 1 16,0 0-3-16,0 0 2 0,0 0-2 16,0 0 6-16,0 0-1 0,5 7 1 0,-5-7 3 15,0 0-2-15,0 0 0 0,0 0 0 16,0 0-1-16,0 0 4 0,0 0-3 16,0 0 0-16,0 0 3 0,0 0 0 15,0 0-3-15,-3 8 1 0,3-8-1 0,0 0 0 16,0 0-4-16,0 0 4 0,0 0-2 15,0 0 1-15,0 0 1 0,0 0-2 16,0 0-2-16,0 0 3 0,0 0-4 0,3 5-2 16,-3-5 1-16,0 0-2 0,0 0 10 15,0 0-7-15,2 5-2 0,-2-5 1 16,0 0-1-16,2 6 2 0,-2-6 0 0,4 5 0 16,-4-5-4-16,4 6 2 0,-2 0 4 15,2-3-6-15,1 4 0 0,-1-1 2 16,1 3-2-16,-1 0 1 0,2 1 5 15,0 4-3-15,2-4 2 0,2 5 1 0,0 1-2 16,0 1 0-16,5 4 2 0,-2 0-3 16,0-1-1-16,5 7 0 0,0 1-2 15,0-2 5-15,2 2-2 0,1 7 2 16,5-3 1-16,-4-1 3 0,2 3 1 0,1-1 3 16,1-1-3-16,4-2 1 0,-3 0-1 15,-2 1 5-15,-2-7-4 0,5 5 6 0,-5-4-5 16,-1 0-1-16,-4-4-3 0,4 0 0 15,-8-4 0-15,1-2 6 0,0 0-7 16,-2-1 6-16,-3-4-9 0,-1 2 2 16,2-2-2-16,-3-2-3 0,0-1 3 0,-2-1 4 15,-1 1-6-15,2-1 1 0,-3 0-2 16,0-1 3-16,0 0-2 0,-2-2-1 16,2 2 3-16,-2-2-5 0,-2-3 1 0,7 6-19 15,-5-5-24-15,-2-1-32 0,0 0-254 16,0 6 112-16,0-6 74 0</inkml:trace>
  <inkml:trace contextRef="#ctx0" brushRef="#br0" timeOffset="176976.6532">31045 2215 90 0,'12'-11'149'15,"3"-6"-11"-15,7-4-8 0,2-4-9 0,8-9-8 16,11-12 3-16,3-8-11 16,3-1-9-16,2-6-10 0,11-13-8 0,1-2-6 15,-2-1-7-15,3 4-9 0,-12 14-9 16,1-3-2-16,-2 4-4 0,-2 4-7 0,0 4-7 16,-3 0 2-16,-3 7-8 0,-7 7-2 15,-5 5 1-15,-1 3-2 0,-5 4-6 16,-1 2 1-16,-4 1-3 0,2 2 1 15,-1 2-3-15,-6 2-2 0,2 1 1 0,-3 1 1 16,0 2-1-16,-2 1-2 0,-2 1-2 16,-1-1 1-16,2 2 2 0,-5 1-3 15,2 1 6-15,1 0-3 0,-3 0 0 0,-2 3 0 16,3-2-3-16,-3 0-2 0,1 2 0 16,-1-1 0-16,0-1 3 0,-4 5-1 15,4-7 0-15,0 4-4 0,-4 3 4 0,4-4-1 16,0-1-6-16,-4 5 7 0,2-3-1 15,-2 3-2-15,6-4-5 0,-6 4-1 16,0 0 9-16,2-6 0 0,-2 6-2 16,2-3 3-16,-2 3-4 0,0-6 8 0,0 6-9 15,0 0 4-15,0 0-1 0,0-8-3 16,0 8-4-16,-2-5 5 0,2 5 3 0,0 0-3 16,-2-6-4-16,2 6 7 0,0 0-4 15,0 0 1-15,0 0-2 0,-8-2-1 16,8 2 3-16,0 0-3 0,-10 12 4 15,6-7 0-15,0 1 0 0,0 1-1 0,2 0 0 16,-1 2 1-16,-1 0 1 0,4 1 1 16,0 2-1-16,4-3 0 0,3 3 0 15,1-1 2-15,4-2-2 0,2 0-1 16,0 0 5-16,3-2 0 0,4-3-2 0,-2 0-1 16,3-3-1-16,1-2 0 0,-4-1-2 15,0-2 1-15,0-2 2 0,-2-2-1 0,-3 0 2 16,0-3-2-16,-6 1 2 0,-2-5-4 15,-4 5-1-15,-2-5-1 0,-4 2 4 16,-4 0-3-16,-5-2 1 0,-4 3-2 16,-2 1-4-16,-2 0 4 0,2 3 1 0,-3 2-15 15,2 1-10-15,0 3-19 0,1 0-18 16,-2 2-19-16,0 4-12 0,2 0-24 16,0-1-19-16,4 3-317 0,-2 0 155 0,0 0 101 15</inkml:trace>
  <inkml:trace contextRef="#ctx0" brushRef="#br0" timeOffset="178325.9012">31972 360 20 0,'-17'28'51'0,"6"1"-3"16,3-2 2-16,4-4-6 0,0-1-3 0,6 0 0 15,2 2-1-15,2-3-5 0,2 0 6 16,7-2-3-16,0-2-3 0,2-2 6 15,5-4-11-15,-2-1-3 0,2-4-4 0,-3-4-1 16,1-4 0-16,2-2-8 0,1-2-1 16,-2-3-1-16,0 0-1 0,-1-3 2 15,-2 0-7-15,0 1-1 0,-2 0-2 16,-3 1 2-16,0 1-4 0,0-1 2 0,-5 4-4 16,0-1 4-16,1 3-3 0,-2 0 0 15,-1 2-2-15,-6 2 3 0,0 0 0 16,14 4 0-16,-10 1-2 0,1-2 5 15,-1 1-5-15,-2 1 1 0,3 1 1 16,-1-2-2-16,-2 2 1 0,2-3-1 0,-2 1 2 16,-2-4-2-16,5 8 3 0,-5-5-2 0,0-3 4 15,4 6-1-15,-4-6-1 0,2 4 6 16,-2-4-6-16,0 0 0 0,0 0 0 16,0 0-2-16,0 0 2 0,0 0-2 15,2-13 3-15,-2 13-2 0,-2-12 6 0,0 5-8 16,0-1 0-16,0 2 2 0,-3-3-3 15,1 1-2-15,0 1 2 0,0-1 0 16,-1 0 1-16,1 1-4 0,-3 0 3 0,3-1-2 16,-2-1 5-16,0 3-3 0,0 2 0 15,2-5 2-15,-4 3-2 0,2 2 7 16,2-2-5-16,0 0 0 0,0 1-2 16,0 0 2-16,0 0 0 0,-1 1 0 0,3-2 4 15,-2 3-6-15,2-2 4 0,-3 2-1 16,5 3 4-16,-4-8-9 0,4 8 5 15,-4-5 2-15,4 5-2 0,-2-6 4 0,2 6 7 16,-5-6-7-16,5 6 0 0,0 0 2 16,-2-4-2-16,2 4 2 0,-4-4-4 15,4 4 3-15,0 0-3 0,0 0 1 0,0 0-5 16,-6 12 2-16,6-1 5 0,-2 2 7 16,0 3-4-16,0 4-1 0,0 5 2 15,0 5 1-15,-3-3-1 0,-2 10 1 16,3 1 0-16,-4 0 3 0,0-1-4 0,-3 9 3 15,-2-3-5-15,1 0 4 0,-5-1-2 16,-3 1 0-16,2-5-2 0,-2 0-4 16,4-6 2-16,-1-4-1 0,-1-1 3 15,2-2 1-15,-2-6 11 0,4-1 4 0,-3-5-7 16,2-4 0-16,-2-3 18 0,3-2 4 16,-2-4 5-16,2-4 3 0,4-2 0 0,1-2-5 15,2-3 3-15,5-3-8 16,6 0-7-16,5-8-3 0,6-2-10 0,9-3 2 15,3-3-9-15,7-1-4 0,0 3-2 16,2-2-5-16,3 4 0 0,1 0-1 0,1 1 2 16,-3 2-6-16,2 4-2 0,-8 0-2 15,-3 3 3-15,1 1-2 0,-6 2 7 16,-3 0-6-16,-2 4 6 0,-4-1-3 16,-1 2 0-16,2-2 1 0,-6 4-2 0,-2 0 1 15,-1 5-6-15,-1-1 3 0,-6 2 2 16,0 0 6-16,4 8-7 0,-4-2 9 15,0 0-4-15,0-1 1 0,0 3-2 0,2-1 1 16,-2 0 2-16,2 2 6 0,0-1-8 16,3-1 0-16,-1-1 4 0,3 0-1 15,1 0 1-15,2-3-2 0,1-2-1 0,0 2 6 16,1-3-4-16,1 0-1 0,-2-4 0 16,2 1 1-16,-3-3-5 0,0-2 3 15,2-2 6-15,-6-2-7 0,-2 4-3 16,-2-4 5-16,-2-1-1 0,-4 1 0 0,-2 0 0 15,-6 1 2-15,2 1-7 0,-2 1-6 16,-4 2-1-16,2 1-18 0,1 0-16 16,3 2-18-16,-2 0-14 0,4 3-7 0,2-2-3 15,6 3-2-15,0 0-224 0,0 0 107 16,0 0 71-16</inkml:trace>
  <inkml:trace contextRef="#ctx0" brushRef="#br0" timeOffset="178762.4203">32880 621 14 0,'10'-2'44'15,"-1"0"8"-15,-3-2 1 0,-1 2-5 0,-5 2-5 16,4-6-4 0,-4 6-6-16,-2-5-2 0,2 5 0 0,-11-4-6 0,11 4-3 15,-15 0 0-15,15 0-4 0,-15 6-1 16,7-3-2-16,2 1 2 0,-1 4-3 0,3-2-2 16,-1-1-1-16,1 3 0 0,0-2 5 15,2 1-2-15,2-1 1 0,0 0 0 16,2 0-3-16,0-2-1 0,2 1 2 15,5-1-2-15,-2-2 1 0,3-1-5 0,0-1 2 16,1 3-4-16,2-3 1 0,0 2 0 16,-3-2-1-16,8 1-2 0,-6 2-2 0,2 0 1 15,4 1 1-15,-1-1-3 16,-1 2 1-16,2 1 3 0,0 0 5 16,6 1-6-16,-5-1-2 0,6 0 1 0,-2-2 1 15,3 0-2-15,1 1 0 0,1-4 2 16,-4-1 4-16,2-1 2 0,2-5 1 0,-1 0-2 15,-1-6 1-15,4 2-4 0,-7-5 10 16,-1 1 1-16,-4 0 1 0,4-2 8 16,-6 6 1-16,-3-2-1 0,-1 3-1 0,0-1-4 15,-2 4-3-15,-2 3 2 0,-2 0-6 16,-6 3 3-16,4 14 9 0,-4-3-1 16,-2 8-1-16,-4 6-1 0,0 2 2 0,0 10-1 15,-2-2-1-15,-1 5-11 0,2 5-23 16,-1 4-50-16,-1-4-328 0,-3-1 132 0,-1-8 88 15</inkml:trace>
  <inkml:trace contextRef="#ctx0" brushRef="#br0" timeOffset="211537.1729">21112 6951 47 0,'18'-13'73'0,"-1"3"2"0,-4 3 0 16,-3 1-4-16,-1 0 6 0,-3 3 0 15,0 0 10-15,-4 0-18 0,-2 3 7 16,0 0-14-16,0 0 0 0,-29 6-6 0,1 1 9 16,-12 4-5-16,-13 5-1 0,-23 5 2 15,-7 3 10-15,-12 0 11 0,-25 5 10 16,-3 2 2-16,-2-3-8 0,4 5-2 0,12-4-8 15,24-9-8-15,10 0-4 0,19-3-9 16,15-4-7-16,9 0-9 0,9-1 3 16,10-3-4-16,11 3-5 0,6-2-1 0,10-3-5 15,10 4-5-15,8-1-2 0,7 1-1 16,1-1 1-16,0 1-5 0,-4 1-1 16,-5 1 0-16,-3 2-4 0,-7 0 2 15,-8 2 2-15,-8 2 2 0,-10 5 2 0,-8 4 0 16,-12 6 4-16,-19 14 4 0,-5 0 7 15,-9-3 5-15,4 1 4 0,1-4 4 16,4-2-3-16,11-7-4 16,8-4-5-16,9-7-1 0,7 2-1 0,5-6-1 0,9 1 0 15,15-2-2-15,12 2-6 0,17-2 5 16,31 2-7-16,8-5 1 0,5-4-6 0,3-4 0 16,4-1-5-16,3-5 2 0,-5 0-2 15,0-5-1-15,-21 3-1 0,-8-2-3 16,-7 0-9-16,-11 0-21 0,-3-2-39 15,-7 2-47-15,-5-2-60 0,-5 1-71 0,-6-5-592 16,0 0 283-16,-7-1 187 0</inkml:trace>
  <inkml:trace contextRef="#ctx0" brushRef="#br0" timeOffset="212075.4742">21617 7306 170 0,'0'-18'209'0,"-2"5"-4"15,0 1-15-15,0 2-19 0,0 1-16 16,-2 3-15-16,-3 6-11 0,7 0-2 0,-19 11-8 16,6 0-12-16,-1 8-3 0,-8 8-1 15,1 9-4-15,0 5-9 0,-4 20-9 16,5-6-5-16,6-8-8 0,3-1-4 0,2 0-9 15,3-5-4-15,6-3-4 0,2-2-7 16,4-4 1-16,4-6-7 0,2-2 0 16,2-5-3-16,6-5-4 0,1-7-5 0,5-1-2 15,-2-6-1-15,4-6-4 0,6-3-3 16,-3-3-3-16,-1-4-2 0,2-4 0 16,-5 1-3-16,-3 0-1 0,-1 0 3 0,-6 4-2 15,0-1 1-15,-7 5-5 0,2 3 4 16,-4 4-4-16,-2 3 4 0,-6 1-4 15,8 7 0-15,-6-1-1 0,5 3 2 16,0 3-1-16,-1 1 2 0,4-2 0 0,1 3-1 16,4-1 1-16,4-1 1 0,-1-4 0 15,4 3-1-15,-1-5 1 0,5-3-2 16,-4-2 3-16,2-2-1 0,-3-1 0 0,3-3 1 16,-6-5 0-16,0-1 0 0,-4-3-3 15,-6-1 1-15,-5-2 2 0,-6 2-4 16,-5-2 0-16,-8-1 0 0,-6 4-2 0,-3-1 1 15,-7 0 0-15,2 5-5 0,1 4-14 16,1 0-29-16,0 3-21 0,6 1-34 16,2 7-37-16,4-2-25 0,7 2-14 0,3 2-16 15,4 0 8-15,6 2-435 0,4 0 211 16,7-2 141-16</inkml:trace>
  <inkml:trace contextRef="#ctx0" brushRef="#br0" timeOffset="212749.5775">22453 7570 149 0,'-2'-12'161'0,"0"5"13"0,-2-1-1 0,-4 3 1 16,-2 1-8-16,-2 0 2 0,-3 4-7 15,3 2-16-15,-8 4-7 0,-2 3-12 16,0 2-9-16,-1 9-12 0,-1-1-6 0,6 3-8 16,0 3-9-16,6-1-7 0,4 1-5 15,3-1-8-15,5-1-9 0,5 0-3 0,5-3-4 16,4 1-8-16,10-1-6 0,1-6-20 15,7 1-10-15,4-7-19 0,2-1-9 16,5-6 0-16,1-2-1 0,1-1 4 16,-3-4 4-16,0 0 0 0,-1-4 0 0,-8 2 6 15,-1-3 1-15,-8 0-1 0,-4 0 5 16,-5 1 1-16,-6-1-1 0,-3 3 4 16,-4 1 5-16,-4-2 1 0,-4 6 6 0,-5-1-1 15,-2 4 1-15,-1 2-2 0,-4 3 0 16,-2 4 2-16,-2 0-3 0,3 3 1 15,1 1-1-15,2 0-2 0,2-2 1 16,3 0-6-16,0 2 8 0,3-5-1 16,1 3-1-16,3-4 1 0,2-1 2 0,2-1-2 15,0-5-3-15,0 0 1 0,11 2 1 16,-11-2 0-16,17-7-5 0,-9 4 4 0,3-3-2 16,-3 0 1-16,0 1-1 0,4 0 1 15,-6 2-1-15,0-1 0 0,2-1-1 16,-1 4-2-16,-7 1-5 0,15 0 9 0,-7 1-2 15,3 2 0-15,1 0-2 0,4 1 5 16,0-2-2-16,3 2-3 0,4-3 6 16,1 1-4-16,7-4 1 0,3 1-1 15,7-6 2-15,-1-3 0 0,6-4-2 0,-1-5 0 16,1 0 2-16,9-14-2 0,-2 0-1 0,-11-1 2 16,-8 0-5-16,9-10 4 0,-13 5 3 15,-10 3-1-15,-4 5 15 0,-2-1-4 16,-7 6 21-16,-1 1 2 0,-2 1-1 15,-6 7 3-15,0 2-5 0,-4 4-1 16,-3 5-5-16,-3 6 2 0,-4 4-1 0,2 4-2 16,-4 8 0-16,0 5-4 0,3 7 0 15,0 4-1-15,2 2-3 0,5 2 1 0,4 1-3 16,0 0-1-16,4-3-4 0,2 0-11 16,2 0-24-16,0-6-36 0,4-1-40 15,7 3-53-15,7-5-51 0,0-5-657 16,8 0 292-16,2-7 194 0</inkml:trace>
  <inkml:trace contextRef="#ctx0" brushRef="#br0" timeOffset="214104.0331">24123 7592 104 0,'-12'7'107'0,"5"0"-9"15,0 0-7-15,-1 4-8 0,0 0-11 0,2 3-7 16,-5-2-9-16,2 1-2 0,3-2-4 16,-2 3-5-16,-1-6-13 0,3 2 9 15,-1-2-5-15,1-1-1 0,2-3 3 16,-1-2-2-16,5-2-2 0,0 0 0 0,-12-6-6 16,10 1 1-16,2-3-3 0,0-2-6 15,2 1 1-15,2 0-5 0,-2-3 7 16,4 1-7-16,-1-1-1 0,1 0 1 0,1 3-1 15,-1-1 2-15,2 3-3 0,-1 2 4 16,-1 0 3-16,2 3 6 0,-1 0-5 16,-7 2 9-16,17 4-9 0,-9-1-4 0,0 8 2 15,1-4-1-15,2 5-6 0,-3-3-1 16,1 2 2-16,-1 2-3 0,0-1 0 16,-1-2-5-16,2 1 4 0,-5-1-2 15,2-2 0-15,-2-1-3 0,0 1 7 0,0-5 15 16,1 1-1-16,-5-4-5 0,0 0-3 15,15-7 3-15,-9 1-5 0,0-3-3 16,3-5-1-16,1 3-2 0,6-7-2 0,0 2 2 16,2-1-5-16,2-3 0 0,4 1 1 15,-3 4-1-15,0 2 0 0,0 1 3 16,-2 0-4-16,-2 5-2 0,-2 2 3 0,0 2 10 16,-2 3 2-16,-3 3-1 0,-2 2 0 15,3 5 0-15,-4 3 1 0,-1 2-2 16,0 0-7-16,0 0-1 0,1 1 5 0,-1-2-2 15,0 0-2-15,5-2 1 0,0 1-1 16,1-1-5-16,6-3 3 0,0-1-2 16,6-3 1-16,1 1-2 0,1-6 3 0,1-1-4 15,1-1 0-15,-3-4 1 0,0-2-1 16,-1-3-1-16,-3-1 1 0,-2 2 0 16,-2-7 1-16,-5 5 1 0,-1-2 6 15,-2 3 7-15,-3-2-1 0,-4 5-4 0,-2 0 2 16,-4 1-3-16,-2 1 0 0,-4 2 2 15,0 4-4-15,10 0-1 0,-25 7 3 16,10 0 0 0,-2 5-5-16,3 0 1 0,-2 1 1 0,4-4 0 0,2 3 0 0,1 1 1 15,4-1 1-15,1-5 1 0,4 4-1 16,2-5 1-16,5-3-3 0,2-2-1 0,3-2 2 16,-2-1 0-16,8-2-3 0,-2-4-3 15,-1 1 3-15,7-2-4 0,-4-2 2 16,-2 4-1-16,-2 0-1 0,1-2 0 0,-5 2-3 15,1 4 3-15,-2-1-3 0,-1 2 3 16,0 2-4-16,-8 0 4 0,14 6 0 16,-10-2-2-16,0 5 1 0,0 0 2 0,2-2-1 15,-2 5-3-15,0 0 4 0,5 0-3 16,-2-3-5-16,-1 0-10 0,0-1-36 16,3 0-31-16,1-1-28 0,1-3-29 15,0-2-13-15,-1 0 3 0,2-4 10 0,0 0 13 16,-2-2 14-16,0-3 14 0,3-1 12 15,-5-2 14-15,4 1 21 0,-2-3 19 16,0 2 2-16,-2-2 4 0,6 0 6 0,-4 1 1 16,1-1 1-16,1 3 4 0,1-2 11 15,2 4 7-15,-1 2 3 0,2-2 0 16,-6 4 3-16,1 2-2 0,-1 1 13 0,-10 0 19 16,17 4 19-16,-12 3 1 0,-3 0 6 15,-4 3-5-15,-3-1 1 0,1 1 1 0,-2-1 2 16,2 0 2-16,-3-1-8 0,3-1-5 15,-1 0-8-15,3-3 2 0,0 2-6 16,2-6-7-16,0 0 2 0,0 0-7 16,0 0-4-16,24-10 1 0,-14 3-5 0,3-1-4 15,-1-2-4-15,0 3-1 0,-2-1 2 16,0 1-9-16,-1 1 6 0,0 0-3 16,-1 1 0-16,-4 2-5 0,2 1 4 15,-6 2-3-15,0 0 3 0,9 7-2 0,-7 2-1 16,0-3 1-16,0 2-2 0,0 0 3 15,2 2-4-15,3-1 3 0,0 0-4 16,-1-2 1-16,4 0 0 0,0 0 0 0,6-1 2 16,-4-6 0-16,3 0-5 0,2-3 3 15,2 1-10-15,-2-4 10 0,-2-3-5 16,2-1 4-16,-2-2 3 0,0 4-3 0,-3-5 1 16,-4 5 1-16,4-4-3 0,-4 0 0 15,-4 3 3-15,2 2 2 0,0 1-5 16,-1-2-1-16,-1 4 0 0,0 2 1 0,-4 2-2 15,0 0 3-15,0 0 1 0,9 10 1 16,-7-5 0-16,0 4 4 0,2 2-4 16,0-1 1-16,3 2 1 0,1 1-3 0,0-1 2 15,2-1-3-15,-2 2 0 0,2-5-19 16,0 1-35-16,4-4-49 0,0 1-53 16,-1-6-27-16,0-2-382 0,2-2 192 15,-3-6 126-15</inkml:trace>
  <inkml:trace contextRef="#ctx0" brushRef="#br0" timeOffset="214244.1543">25709 7290 43 0,'-20'-9'145'0,"8"3"-13"15,1 0-18-15,3 4-8 0,4 1-7 16,4 1-11-16,0 0-15 0,-11 6-7 0,11-6-11 16,0 10-29-16,0-2-64 0,0 2-52 15,2-1-189-15,4 3 95 0,-1-3 62 16</inkml:trace>
  <inkml:trace contextRef="#ctx0" brushRef="#br0" timeOffset="215215.612">25842 7466 81 0,'6'1'135'0,"-2"4"-9"0,1-2-12 0,-1 3-6 15,2-1-14-15,0 5-3 0,1-3-13 0,2 5-4 16,-3 1-4-16,2-1-7 0,-2-1-7 15,0-1-10-15,0-1 1 0,0 0-9 16,-2 0-3-16,0-2-5 16,0-1 7-16,0-1 14 0,1-3-9 0,1 1-3 0,-6-3-9 15,15-1 0-15,-6-3-5 0,1-1-3 16,2-1 2-16,2-1-7 0,-2-2 0 16,3 2-4-16,0-1-2 0,-3-1 2 0,3 1 0 15,-2 3-3-15,0-3-2 0,-3 2-1 16,3 0-1-16,-4 3 4 0,1-1-5 15,-4 2-1-15,3 0-2 0,-9 2 3 0,14 4 3 16,-5 2 3-16,-2 0-3 0,-3 1 3 16,0 2 0-16,0 3-1 0,0 0 0 15,0-3 5-15,-2 3 4 0,2-1-1 16,-1-2 3-16,-1 1-3 0,1 0 1 0,1-3 5 16,-2 1 3-16,0-2 7 0,0-1 1 15,0 1-2-15,0-3 0 0,2 0-4 0,-4-3-4 16,0 0-1-16,15-3-3 15,-6 0-2-15,-3-1-4 0,5-2 2 0,-1-1-5 16,2-4 0-16,2 3-2 0,-2-3-1 16,1 4-3-16,2-2-1 0,-5 1 0 0,3 1 1 15,-1 1 0-15,0 0-4 0,-4 0 0 16,0 5 1-16,0-1-1 0,3-1 1 16,-11 3 0-16,13 6 3 0,-7 0-4 0,-1 0 2 15,-1 0 0-15,0 3 0 0,0-1-2 16,-2 1 2-16,2 1-2 0,1 0 1 15,-3-3 0-15,2 2-1 0,1 0 1 0,-1-5-2 16,-2 5 2-16,4-7 0 0,0 2 0 16,0-2-3-16,6-2 3 0,-12 0-2 15,16-2 0-15,-7-2 0 0,-3 2-2 16,2-3 3-16,-1 1-4 0,2 3 2 0,-3-2 0 16,0-1 0-16,0 2 1 0,-6 2-2 15,12-6 1-15,-8 3-2 0,-4 3 3 16,10-2-4-16,-4 1 1 0,-6 1 0 15,15 0 3-15,-6 0 0 0,1 1-3 0,1-1 4 16,1 2 0-16,4 1-5 0,-2-3 0 16,3 2 5-16,2-2-2 0,0-2 1 0,3 2-1 15,-2-3-2-15,0 1 3 0,-2-2-8 16,1 1 8-16,1-1 0 0,-4-2-3 16,0 0 2-16,-4-1 2 0,1 2 1 0,-5-1-1 15,-1 0 1-15,-3-1 0 0,-2 3-3 16,-2 0 1-16,0 4 0 0,0 0-1 15,-15-4-1-15,15 4 0 0,-19 6 1 0,9 1 0 16,-4 1 2-16,4 2 0 0,0-1-2 16,1 3 0-16,-2-2 3 0,5 1-1 15,0-1 0-15,4-2 0 0,-1 3-2 0,6-5 2 16,-1-2-2-16,4 0 1 0,0 1-2 16,5-8 1-16,0 3-3 0,3-3 3 15,2-1-4-15,-2 1 2 0,1-3 0 16,0 2 0-16,0-1 1 0,-5 2 1 0,0 0-2 15,2 2-1-15,-2-1-1 0,-2 2 3 16,-8 0 1-16,15 3-3 0,-6 1 5 16,-3 1-1-16,0 1-2 0,3 0 0 0,-3 1-3 15,4-1-16-15,2 2-41 0,0-1-46 16,7-2-38-16,4-1-546 0,3 0 235 16,1-2 155-16</inkml:trace>
  <inkml:trace contextRef="#ctx0" brushRef="#br0" timeOffset="215388.6458">27654 7686 7 0,'6'-1'186'0,"2"-5"-9"0,1 5-18 16,2-3-17-16,6-2-12 0,3 1-10 15,8 3-11-15,2-3-12 0,8-1-7 0,5 3-8 16,-1-1-11-16,3-3-8 0,7 0-2 16,1 0-13-16,-2-4-11 0,-3 1-24 15,-1-2-51-15,-9-1-39 0,-2 0-35 16,-4-4-21-16,-7-1-286 0,-3 3 142 0,-8-2 94 15</inkml:trace>
  <inkml:trace contextRef="#ctx0" brushRef="#br0" timeOffset="215560.4027">28412 7432 744 0,'4'-22'-32'16,"-4"4"24"-16,0 4 31 0,0 2 29 16,-2 3 23-16,2 1 0 0,0 1 10 15,2 1-6-15,-2 0-5 0,4 3-3 0,4 0-1 16,-8 3 1-16,24 0-2 0,-8 6-8 16,8 0 1-16,-1 5 4 0,3 0-4 0,2 7-5 15,-1 1-5-15,-4 5-4 0,-2 1 1 16,-3 5-3-16,-6-2-1 0,-8 0-3 15,-6-3-1-15,-8 2-3 0,-8-1-6 16,-7 1-1-16,-7-2-10 0,-2 0-22 0,5-8-44 16,-3-2-82-16,-2-4-563 0,-2-5 235 15,2-4 154-15</inkml:trace>
  <inkml:trace contextRef="#ctx0" brushRef="#br0" timeOffset="216939.7451">29830 6614 62 0,'-43'2'146'16,"-1"7"-3"-16,3 2-10 0,-1 7-16 0,-2 5-12 15,3 3-10-15,3 5-10 0,7 1-9 16,3 0-7-16,12-1-5 0,0 0-2 16,10-5-12-16,6-3-1 0,6-2-6 0,5-2-4 15,4-2 3-15,6-5-4 0,4-5-2 16,3-6 2-16,3-1-4 0,6-4 1 15,-3-6 8-15,0-3 2 0,-3 1 13 0,-5 3 8 16,-1-1 8-16,-4 0 4 0,-1 5-5 16,-6-1-8-16,-1 5-2 0,-3 4 7 15,1 6 9-15,-4 7 11 0,-1 9-12 0,-4 5-1 16,0 12-10-16,-2 13-2 0,-2 29-4 16,-4 4-7-16,-1 5-4 0,-4 3-3 15,3 3-5-15,-9 15-2 0,5-23-5 16,-2-4 1-16,-4-6-5 0,-2-7 0 0,-3-7-5 15,-7-8-3-15,2-15 2 0,0-14 0 16,-4-4-6-16,3-8-2 0,1-8 0 16,2-10-7-16,-1-12 1 0,-1-12-5 15,3-13-4-15,-1-28 2 0,16-15-6 0,6-7-2 16,14-8-12-16,11-18-8 0,15 3 3 16,7 3-1-16,5 3 4 0,5 10-2 15,5 4 4-15,-1 6 0 0,-1 8 0 0,-7 17 3 16,-3 2 2-16,-1 6 0 0,-3 2 3 15,-10 9 0-15,-6 11 2 0,-5 4 1 16,-4 5-1-16,-2 3 2 0,-3 2 0 0,-1 4-3 16,-4 3 2-16,-3 8 2 0,-4 0 1 15,0 0 1-15,-11 34 4 0,0-3-1 16,-5 8 0-16,-2 5 2 0,2 2 1 0,1 2 0 16,2-2 0-16,0 2-1 0,5-5 0 15,2-3 2-15,2-5-2 0,4-3-1 16,0-3 2-16,2-3-1 0,2 1-4 0,2-6-1 15,0-2-1-15,3-4-4 0,2-4 3 16,-1-3-7-16,5-2-4 0,-3-4-9 16,6-2-10-16,-2-4 6 0,2-6-3 15,-2 1 4-15,1-3 2 0,-2-1 4 0,-2 2 0 16,-3 1 4-16,-2 1 2 0,2-1 1 16,-2 2 0-16,-2 2 2 0,0 1-2 15,-1 2 2-15,-5 3 2 0,8 0-2 16,-8 0 3-16,6 8 2 0,-1 0 1 0,-1 1 2 15,0-1-1-15,5 3 4 0,-1-2 1 16,2 2 0-16,6 0-2 0,0 1 2 0,4-3 0 16,1-1 3-16,2 0-2 0,2-3 1 15,1-1 2-15,-5-4-1 0,3 0 0 16,-4-2-1-16,2-2-1 0,-3-3 2 16,0-1-2-16,-4-5 0 0,-3 1 0 0,-2-1 4 15,-2 0-3-15,-6-3 2 0,-2 4 0 16,-2-4-3-16,-8 5-1 0,2-2-1 15,-6 4-1-15,-2 1-1 0,2 2-2 16,-3 4-5-16,2 0-26 0,-2 2-47 0,3 2-25 16,0 3-39-16,2 1-49 0,6 2-539 15,-1-2 250-15,5-4 165 0</inkml:trace>
  <inkml:trace contextRef="#ctx0" brushRef="#br0" timeOffset="217372.6229">30825 6648 20 0,'-2'-6'160'0,"-3"5"-18"0,5 1-12 0,0 0-11 16,-9 13 1-16,5 0-8 0,0 6-6 15,0 8-3-15,0 2-6 0,0 1-10 0,-2 7-9 16,1-4-7-16,3 0-8 0,-3-2-7 15,3-3 0-15,-2-1-7 0,2-4-3 16,0-3 16-16,2-2 4 0,0-2 6 16,-2-4-5-16,4-2-5 0,0-4-7 0,0-3-5 15,4-3-5-15,-6 0-6 0,18-3-3 16,-8 0-4-16,7 0-7 0,0-1-3 16,4 1 3-16,3 0-3 0,-2 2-5 0,4 1 0 15,4 1-2-15,-3 3 0 0,1 2-3 16,-3 0-3-16,-1 3 3 0,-4 2 1 15,0 3 1-15,-6-1 7 0,-3 1 5 16,-4 1 4-16,-7-2 6 0,-5 2 8 0,-4 0-4 16,-5 0-5-16,-5 1 2 0,-4-3-10 15,-3-1-2-15,3 0-6 0,-1-4-5 16,1 0-11-16,4-2-41 0,2-2-52 0,7-2-44 16,4-2-27-16,6 0-15 0,0 0-9 15,18-12-8-15,4 4-419 0,5 1 208 16,7-5 137-16</inkml:trace>
  <inkml:trace contextRef="#ctx0" brushRef="#br0" timeOffset="217831.23">31364 7130 687 0,'21'-9'14'0,"-3"1"32"0,-8 2 15 16,-2 1 21-16,-4 0-2 0,-4 0-3 15,0 5 9-15,-6-6 0 0,-4 5-7 0,0 1-9 16,-4 0-3-16,-2 3-8 0,-1 1-5 16,-3 4-5-16,4-1-4 0,-2 3-3 15,4 1-4-15,1-1-7 0,2 1-5 16,1 1 2-16,3-1-4 0,3-4-2 0,2 3-2 15,4-2 7-15,0-2-8 0,5-3-4 16,1 1-2-16,3-3 1 0,2-1 0 16,1 0-2-16,2-1-7 0,-2 1 5 0,1 0-4 15,0-1-1-15,-3 1-1 0,3 0 0 16,3 1 2-16,-2 0-1 0,-1 4-3 16,2-2-1-16,0 3 0 0,2-2 3 0,0 3-4 15,4-1 7-15,2 1-6 0,1-2 2 16,3-1-4-16,1-1 5 0,2-3 1 15,-1-3-3-15,5-2 2 0,3-6 0 16,-3 0 1-16,2-9 10 0,2-2-1 0,-4-6 1 16,9-12 1-16,-6-7 4 0,0-3-1 15,-12 2-5-15,-6 6 1 0,-1-2 14 16,-4 1 4-16,-3 7 12 0,0 4 11 0,-5 8 6 16,1-1-5-16,-3 4-8 0,-2 8-7 15,-4 3-4-15,0 8-2 0,0 2-4 16,0 0-2-16,-21 34-1 0,9-5 1 15,-6 10-5-15,2 9 0 0,-6 12-4 0,1 5 1 16,0 0 2-16,6-10-6 0,-1 11-11 16,0-8-32-16,2-11-49 0,-5 18-50 15,4-8-41-15,-2-10-36 0,-9 15-27 0,-3-5-485 16,-5-4 243-16,-4-6 159 0</inkml:trace>
  <inkml:trace contextRef="#ctx0" brushRef="#br0" timeOffset="218782.1398">28894 8469 92 0,'-2'-3'128'0,"2"3"-9"0,-2-4-1 16,2 4-6-16,0 0-4 0,0 0 9 15,0 0-16-15,15 19-8 0,-11-9-8 16,2 0-6-16,1 4-14 0,-1-1-5 16,1 5-6-16,-1-3-2 0,0 0-5 0,-2 0-6 15,0 1-2-15,0-3-3 0,0-2-5 16,0-1-3-16,0-1-1 0,-2 1 0 15,2-2 21-15,-2-2-2 0,0-4-5 16,-2-2-4-16,0 0-2 0,0 0-6 0,8-14-5 16,-6 3 0-16,0-2-6 0,3 0 0 15,-1-2-1-15,2 0-3 0,-1 0-2 0,1 2-2 16,3 1 1-16,-3 0-1 0,2 1-2 16,0 4-1-16,2 1 1 0,-2 2 2 15,0 4-2-15,2 0 0 0,1 4 0 16,2 2-2-16,-2 0 2 0,-1 3-3 0,3 0 3 15,-2 1-4-15,-1 1 1 0,0 1 0 16,2-1 1-16,-4-1 1 0,0-1 6 16,-2-1 3-16,-1 0 2 0,1-3 13 0,0-1-3 15,-1-3-4-15,-5-1-2 0,0 0-2 16,0 0-2-16,13-16-3 0,-7 4-3 16,0-1-1-16,2-1-3 0,4-2 0 15,-2 0 0-15,6 1-3 0,-1 0 0 0,5 1-3 16,-2 4 2-16,4 1 0 0,-6 3-1 15,4 3 1-15,-3 0-1 0,1 6 2 0,-2 3-3 16,0 0 5-16,-3 2 0 16,0 3-2-16,2 0 0 0,-5 2 1 0,-1 0-1 15,-1-1-2-15,3 3-1 0,-3-3-2 16,0-1-11-16,4-1-28 0,0-3-32 16,3 1-30-16,4-2-16 0,4-6-7 0,3 0 0 15,5-3 13-15,3 0 4 0,2-3 12 16,0-2 10-16,0 1 12 0,-9-1 6 15,1-2 16-15,-3 3 20 0,-5-2 27 0,-4 3 16 16,-2-2 15-16,-6 2-1 0,-4 1 13 16,-2 1 4-16,-2 4 4 0,0 0 6 15,-14-4 3-15,14 4 3 0,-22 4-7 16,7 1-2-16,2 1-5 0,-1 2-3 0,-1 2-7 16,5-1-3-16,-4 1-1 0,6-1-3 15,0 0-3-15,2-1-2 0,1 2 0 16,3-4-2-16,6-1 0 0,1-3-4 0,1 0-5 15,-6-2 1-15,20-2-2 0,-6 0 1 16,2-2-2-16,1-1-2 0,1-3-1 16,-2 0-3-16,2 3 1 0,-4-1-1 0,1 0 2 15,0 1-4-15,-5 1 0 0,1 2 1 16,-3 0-1-16,-8 2 1 0,18 4 1 16,-10 0-3-16,0 1 1 0,0 3-1 15,4 1 0-15,-4 1 1 0,2 0-1 0,3 0-1 16,-3-2-21-16,6 2-32 0,-2-3-40 15,1-1-34-15,2 0-31 0,2 0-439 16,0-5 203-16,0-1 134 0</inkml:trace>
  <inkml:trace contextRef="#ctx0" brushRef="#br0" timeOffset="219314.2196">30460 8625 430 0,'7'-9'4'16,"-1"0"14"-16,-1-1 11 0,-1 2 6 16,2-1 3-16,0-1 3 0,2 3-5 0,2-3 3 15,-2 3-2-15,4 1-3 0,1 0 8 16,-2 3-11-16,0 0-1 0,1 3 5 15,-2 0-1-15,-1 4-10 0,0 0 2 0,-1 2 6 16,-4 1 4-16,-2 3-4 0,0-2 5 16,-2 1 9-16,0-2 5 0,-2 3 8 15,2-2 9-15,-2-1-2 0,2-1-3 16,0-6-8-16,2 6-1 0,-2-6-5 0,0 0-9 16,0 0-3-16,21-12-6 0,-10 3 0 15,0-1-5-15,1-1-3 0,2 0-4 16,-2-1-2-16,0 3 0 0,-1-1-2 0,0 0 1 15,-3 3-6-15,-2 0 7 0,1 2 1 16,-1 4 15-16,-2-1 5 0,-4 2-3 16,0 0-3-16,4 11-1 0,-4-4 2 0,0 3-8 15,0 0-1-15,2-1-1 0,1 1-2 16,1 1 0-16,3 0-2 0,-1 1-1 16,4-3-2-16,1-1 0 0,4 2-2 0,0-4-3 15,3-3-3-15,2 3-1 0,0-6-4 16,4 0 0-16,-1-2-7 0,3-2-17 15,2-2-6-15,-4 1 4 0,2-5-3 16,-3 1 4-16,1-1 5 0,-4-1 0 16,-2-1 2-16,-1 1-2 0,-5 0 8 0,1 1-5 15,-2 2 4-15,-3-1 4 0,-2 3 1 16,0 0 3-16,2 3 2 0,-4-1 0 16,-4 4 6-16,0 0 1 0,0 0 3 0,8 7 0 15,-8-7 2-15,6 12-3 0,-2-6 2 16,-2 1-4-16,3 1 1 0,-1-1 0 15,2 3-1-15,1-2-1 0,-1-1-2 0,3 1-6 16,-1-2-21-16,2-3-36 0,4 1-39 16,-4-2-38-16,2 0-43 0,1-2-410 15,0-2 200-15,4-2 132 0</inkml:trace>
  <inkml:trace contextRef="#ctx0" brushRef="#br0" timeOffset="219447.2167">31163 8208 37 0,'-25'-9'149'0,"3"3"-11"16,10 1-17-16,0 0-16 0,0 2-16 16,6 1-11-16,6 2-23 0,0 0-44 15,-2 10-42-15,2-10-225 0,13 11 87 0,0 0 57 16</inkml:trace>
  <inkml:trace contextRef="#ctx0" brushRef="#br0" timeOffset="220202.8183">31542 8435 85 0,'6'6'116'0,"-4"-3"-13"16,5 3-7-16,-3 1-8 0,0 2-8 15,3-1-3-15,-3 0-8 0,0 3-7 16,3-3-11-16,-3 3 1 0,0-2-10 16,0-2-1-16,0 1-6 0,0-1-7 0,-2 1 0 15,6-4-1-15,-4 0-5 0,2-4 1 16,-6 0-2-16,16-2-5 0,-7 0 1 15,2-2-6-15,-1-1 5 0,3 1-2 0,-1-2-6 16,2 1 0-16,0-1 2 0,1 2-2 16,-4 1 0-16,3 0-5 0,-1 1 6 15,0 1-9-15,2 1 6 0,-3 3-2 16,6 0 2-16,-6 1 3 0,3 5-7 0,-3-2-2 16,1 1 8-16,-2 3-7 0,-1-1 8 15,-2 3-4-15,4 0 8 0,-4-3-10 16,-2 1 0-16,-2-1 1 0,3-3 24 0,-3 0 9 15,0 1 13-15,1-3 0 0,-3 0-1 16,2-4-3-16,-4-1-14 0,0 0 6 16,0 0-6-16,13-13-6 0,-7 4-1 0,4-1-4 15,2-1-3-15,-2-2-1 16,4-2-5-16,1-1 0 0,2 5-2 0,-4-1 0 16,1 1-2-16,2 3 3 0,-4 1 0 15,3-1-7-15,-4 5-2 0,1 0 6 0,-1 3 2 16,-1 3-1-16,1 0 0 0,0 2-1 15,-3-1 0-15,2 5-1 0,4-4-2 16,-4 2 3-16,5 1-2 0,0-2 1 16,2 0-4-16,1-2 4 0,4-1-4 0,1-1 3 15,3-2-3-15,4-2-1 0,1 0 0 16,-2-3-1-16,1 1 3 0,-5-2-3 16,1 0 1-16,-5 1 1 0,-2-1 4 15,-2 1-2-15,-5 0 3 0,0 0 4 0,-4 2 0 16,-4 0 2-16,-4 3 1 0,0 0 3 15,0 0 10-15,0 0-3 0,0 0 0 0,-32 13-3 16,22-5-2-16,-1 2 1 0,0-1-4 16,3 1 1-16,0-1 0 0,3-1 0 15,1 1-1-15,2-1 1 0,4-3-2 16,2 1-1-16,3-2-1 0,3-2 1 0,3 0-5 16,0-2-2-16,3 0-3 0,2 0 4 15,-4 0-1-15,1 0-1 0,0 0-2 16,-2 2 10-16,1 0 10 0,0 1 5 0,-2 1 8 15,0 0 3-15,-1 1-5 0,2 1-3 16,0 1-4-16,-1 2-2 0,1-3 0 0,0-1-9 16,-1 0-14-16,4-2-53 15,-4-1-65-15,7-1-67 0,-4-1-651 0,6-3 282 16,-5 0 187-16</inkml:trace>
  <inkml:trace contextRef="#ctx0" brushRef="#br0" timeOffset="221690.1795">19475 14411 138 0,'2'-6'131'0,"3"-2"-13"15,-3 1-11-15,2-3-4 0,-2 1-5 16,-2 0 0-16,0 0-6 0,0 2 12 16,-2-4-7-16,-2 3-10 0,-7 3-7 0,-2 1-8 15,-6 2 9-15,-5 4 6 0,-7 2 3 16,-15 7-1-16,-10 4-2 0,-17 6 1 15,-2 3-6-15,3 4-1 0,5-2-5 16,14-3-6-16,13-6-5 0,6 0-8 16,8 1-6-16,7-3-5 0,7 1-4 0,7-3-5 15,10 4-4-15,11-3-6 0,10 4-4 16,5 0-8-16,12-2-14 0,3 1-4 0,-1 0-5 16,-3 1-6-16,-2-1-7 0,-8 0 3 15,-5 2 4-15,-5-1-2 0,-10 3 4 16,-8-3 2-16,-10 5 5 0,-8 8 11 15,-14 3 5-15,-23 11 13 0,-10 2 7 0,-7-1 7 16,-13 10 4-16,12-11 10 0,3 0 3 16,3-1 3-16,8-3-6 0,6-4 1 0,13-5-1 15,13-6-4-15,10-1-8 16,11-4-2-16,6 0-3 0,11-2-4 0,17 3-2 16,12-2-2-16,27 5-5 0,4-8-5 15,4 0 0-15,-11-9-18 0,-9-1 2 0,-2-1-6 16,-9-2 1-16,-1-2-6 0,-5 2-3 15,-8-4 1-15,-4 3-4 0,-7-3-14 16,-4 0-32-16,-2-5-41 0,-5 1-26 16,0 2-37-16,-6-3-55 0,0 0-609 0,-2-4 282 15,-4 2 187-15</inkml:trace>
  <inkml:trace contextRef="#ctx0" brushRef="#br0" timeOffset="222286.3779">19513 15479 157 0,'13'-8'173'0,"-1"-2"-13"16,9-11-11-16,5-4-15 0,8-2-8 16,-2-3-8-16,10-12-12 0,0-6-8 15,-2-4-8-15,-4 1-6 0,-2-2-9 0,-11 6-5 16,-3 4-3-16,-6 4 0 0,-3 4 6 15,-2 5 0-15,-5 5 1 0,-2 4-7 16,-4 3-5-16,-4 5-8 0,-3 2-3 16,-4 10 4-16,-1 1 0 0,-2 5 1 0,-2 8-4 15,3 5-3-15,-5 6-3 0,4 5-6 16,3 5-3-16,4 0 0 0,3 4-3 16,4 0-5-16,4 2-10 0,2-1-11 15,3-1-11-15,4-5-12 0,1-4-8 0,0-5 0 16,2-7-7-16,2-2 0 0,3-5-2 15,1-5 1-15,-2-5-5 0,4-2-4 0,-3-1 5 16,6-7-1-16,-4-4 2 0,1 2 6 16,-6-1 3-16,2-4 1 0,-2 5 1 15,-3-1 4-15,-3 2 5 0,2 2 1 16,-4-1 2-16,-2 5 3 0,0-1-2 0,-2 3 1 16,-4 3 2-16,0 0 0 0,9 9 4 0,-7-2 5 15,3 1-8-15,1 1 4 0,0 2-1 16,5 2 4-16,-1-2-1 0,3 1 0 15,2-2 6-15,3 2 0 0,0-4 3 16,-1-1-4-16,2-5 4 0,0 2 0 16,-1-4-2-16,0 0 2 0,-1-4 2 0,-4-1 4 15,-1-5 5-15,-3 2 4 0,-5-1 0 16,-2-2-3-16,-6-1-6 0,-5-1 0 16,-5-1 0-16,-8 1-3 0,0 5 2 0,-6-1-4 15,0-1-2-15,1 6-2 0,1 1-6 16,3-1-24-16,2 4-27 0,0 0-31 15,3 0-4-15,6 4-38 0,4-1-25 0,4 3-471 16,1-2 211-16,3-4 139 0</inkml:trace>
  <inkml:trace contextRef="#ctx0" brushRef="#br0" timeOffset="222956.207">20623 15034 35 0,'0'0'187'0,"-10"-7"-5"0,4 4-11 15,-4 3-5-15,10 0-12 0,-19 6-13 16,6 0-7-16,0 4-16 0,3 2-7 16,-3 6-11-16,2-3-9 0,3 4-13 0,0 2-5 15,6-5-10-15,0 2-7 0,2 1-12 16,6 1-15-16,2-3-18 0,2-1-21 16,6-1-22-16,2-2-20 0,6-4-13 0,1-1-13 15,3-1-10-15,6-5 6 0,-1-4 4 16,1 2 12-16,7-6 4 0,-3-1 8 15,0-1 8-15,-5-1 15 0,-5-1 11 16,-4 1 15-16,-1-2 22 0,-6-2 8 0,-4 6 8 16,-7 0 1-16,-4 1 2 0,-4-2-3 15,2 8 3-15,-11-4 6 0,1 4 2 16,-3 2-5-16,0 3-1 0,-1 3-4 0,-2 5-1 16,2-4-5-16,1 4-1 0,0-4-4 15,5 3-2-15,-1-2-2 0,5 1-2 16,0-1-7-16,4-5 5 0,2 3-5 0,4-5-3 15,3 0-1-15,1-3-4 0,1 0 2 16,4-3-4-16,-1 3 0 0,2-5-2 0,-2 1 0 16,1 2 0-16,-2 0-2 0,-2-1 3 15,-1 0 3-15,0 2-4 0,-1 1 2 16,2 0 0-16,1 1 0 0,1 2-2 16,0 0 3-16,-1-1 2 0,5 2-1 0,1-2 1 15,0 0 0-15,4-2-1 0,-1 0 4 16,2-4 5-16,4 0 1 0,1-5 7 15,6 0 11-15,-1-6 9 0,6-6 4 16,-3 0 3-16,2-4 5 0,-4-1 4 0,-3-2-2 16,-3-2 0-16,-6-5-3 0,-6 4-5 15,-8-2-3-15,-3-6-3 0,-7 7 0 16,-3-4 6-16,-3 3 3 0,-2 3 4 0,-4 3 3 16,0 6 2-16,-1 3-4 0,-4 5-3 15,2 8-4-15,-2 3 4 0,0 8-2 16,0 5-1-16,0 6-3 0,4 8-5 0,-2 5-4 15,4 5 0-15,3 1-3 0,2 4-3 16,4-1-4-16,-2 4-8 0,10-1-17 16,-4 0-29-16,2-6-30 0,0-4-35 0,2-2-34 15,2 6-33-15,0-12-64 0,5 2-644 16,4-5 296-16,-1-3 195 0</inkml:trace>
  <inkml:trace contextRef="#ctx0" brushRef="#br0" timeOffset="224041.3872">21990 15186 172 0,'-3'-3'181'16,"3"3"-11"-16,-8-2-9 0,8 2-12 15,-7 10-14-15,3-2-12 0,2 2-15 16,0 2-11-16,0 1-7 0,0 1-9 0,0-3-8 15,0-2-11-15,0 5-3 0,2-7-5 16,0 1-8-16,-2 2-3 0,2-5-4 16,0-1-4-16,0-4-2 0,0 0-6 15,0 0-2-15,10-11-4 0,-4 3 0 0,3-3-5 16,1-1 1-16,3-4-8 0,0-2 4 16,3 1-3-16,2-2 2 0,-2-1-3 0,4 4-2 15,-1 0 2-15,2 2-2 0,-2 1 3 16,0 2-3-16,0 1 8 0,-4 3 5 15,2 3-3-15,-4 2 4 0,-1 2 0 16,0 2 2-16,2 2-4 0,-4 1-5 0,3 7 7 16,-5-1-4-16,3 2-2 0,-5 1-3 15,3-1 1-15,-1 1-3 0,-2-2 2 16,0-1-1-16,0-1-2 0,0-1 7 0,-2-3-1 16,2 1 5-16,0-5-1 0,3-1 0 15,-1-1 2-15,1 0-1 0,1-3-2 16,1-1 1-16,1-3 2 0,4-4 3 0,-2 3-3 15,1-3-1-15,2 1 2 0,2-2 2 16,-2 0 2-16,2 1 3 16,-5 1-1-16,0 3 5 0,-2-1 2 0,1 1-4 15,-2 1-1-15,-3-2-1 0,1 3 0 0,-1 3-2 16,-2 0-1-16,-6 2-3 0,10 6-1 16,-4-1-4-16,-2 1 2 0,0 2-2 15,0-1-4-15,2 3 0 0,0 2-2 0,1-1-4 16,1-1 6-16,3-3-3 0,0 2-4 15,-1-2 0-15,5-2-2 0,0-2 1 16,-3-3-1-16,3 0-3 0,0-6 2 0,0 1 2 16,0 0-4-16,-2 1 0 0,-1-7 0 15,0 2 3-15,-2 0-3 0,0 0-2 16,-2 1 0-16,-1-2 2 0,-1 5-2 0,0-3 2 16,1 2-1-16,-3 3-2 0,-2-1 2 15,-2 4-2-15,0 0-2 0,0 0 4 16,0 0-1-16,11 10-3 0,-11-10-1 0,4 11 2 15,0-6-2-15,0 3 0 0,2-1-2 16,2-1-9-16,0 0-2 0,0 2-2 16,2-7-2-16,3 5-4 0,-2-6-2 15,2 0 2-15,1 0 2 0,0 0 0 0,-2-6 2 16,2 1 0-16,-1-1 5 0,0 2 2 16,2-2 2-16,-3 1 1 0,-1-1-1 15,0 2 3-15,-1-3-1 0,-2 3 1 0,-1 2 0 16,2-1 3-16,-1-2-1 0,-8 5 0 15,13 0 1-15,-7 5 1 0,0-2-3 16,-1 3 4-16,-1 1 1 0,2 1 1 16,-1 2 0-16,1 1 2 0,-2-1-1 0,2 0-1 15,0 4 3-15,4-4-2 0,-6-1 1 16,0-2-2-16,0 2 0 0,0-1 1 0,2-3 1 16,-1-2 1-16,3 0 0 0,-1-2-1 15,1-1-2-15,-8 0 4 0,19-5-5 16,-9 3 1-16,4-3 2 0,-2-1 0 0,0-1 1 15,2 0-3-15,-2 2 2 0,3-3-1 16,-5 3 0-16,2 0 1 0,-4 0 0 16,0 3 2-16,2-5-4 0,-3 7 1 15,-7 0 2-15,17 7 3 0,-9-5-3 0,1 5 2 16,-3 4 1-16,3-1-3 0,-1 2 2 16,1 1 0-16,-1 2-1 0,-2-2-1 0,2 4 3 15,0-7-2-15,-2 3 0 0,0 1-1 16,0-7 0-16,1 1-4 0,-1-1-17 15,-2-1-31-15,3 0-41 0,1-6-50 16,-8 0-74-16,0 0-579 0,19-6 271 0,-15-1 178 16</inkml:trace>
  <inkml:trace contextRef="#ctx0" brushRef="#br0" timeOffset="224208.7555">22958 14687 161 0,'-20'-11'203'0,"5"1"-16"0,4 1-22 16,5 4-16-16,2-1-17 0,4 1-32 15,0 5-51-15,0 0-58 0,15-2-95 0,-5 2-248 16,1 0 120-16,-11 0 79 0</inkml:trace>
  <inkml:trace contextRef="#ctx0" brushRef="#br0" timeOffset="224773.068">23920 15212 80 0,'6'-7'127'0,"1"1"-8"0,-3 3 9 15,0-2 0-15,1 0 0 0,-1 2-7 16,-4 3-4-16,4-4-8 0,-4 4-5 16,0 0-8-16,0 0 1 0,0 0-1 15,-8 14-7-15,3-3-7 0,1-3-8 0,2 7-3 16,-3-5-8-16,1 8-5 0,4-2-9 16,0-1-3-16,4 1-4 0,1-2-7 15,1 1-5-15,1-2-8 0,3-3-21 0,0 1-17 16,2-1-25-16,0-2-37 0,3-3-53 15,-5-5-497-15,3 0 213 0,-2-4 141 16</inkml:trace>
  <inkml:trace contextRef="#ctx0" brushRef="#br0" timeOffset="224919.4483">23853 14849 73 0,'0'0'77'0,"0"0"-43"0,0 0-97 0,16 17 21 16,-8-11 15-16</inkml:trace>
  <inkml:trace contextRef="#ctx0" brushRef="#br0" timeOffset="225677.9118">24142 15068 56 0,'4'11'174'16,"-2"-7"-11"-16,0 4-12 0,3 2-11 15,-1-1-14-15,1-1-11 0,-1 1-11 0,-2-1-12 16,2 1-7-16,0-3-10 0,-2 2-4 16,2-1-5-16,-2-3-7 0,2-2-4 15,-4-2-10-15,0 0-3 0,18-3-4 0,-12 0-4 16,3-4-5-16,-1-1-1 0,3 2-5 15,-1-3-4-15,1 1 2 0,1 4-5 0,4-5 0 16,-4 5-3-16,3-2 0 0,0 1-1 16,-2 3-1-16,-1 2 0 0,0 0-1 15,2 2 2-15,-4 0 0 0,5 4-1 16,-4 1-2-16,-1 2-1 0,1 1 0 0,-3 1-1 16,0 4-2-16,1-2 4 0,-4 3-3 15,1-2 0-15,-2-4-2 0,-2 5 2 16,0-8 0-16,0 2-4 0,2 0 6 15,-4-3 0-15,2-2 1 0,-2-4-3 0,7 3 1 16,-7-3-3-16,0 0 1 0,11-13-2 16,-3 4 1-16,0 0 0 0,5-4-2 0,2 0-2 15,2-2 2-15,-1 3-1 16,4-1-2-16,-1 3 2 0,2-4-1 0,-6 7 0 16,1 1-1-16,2-2 0 0,-6 5-1 15,1 3-1-15,-2 3 5 0,-1-3-3 0,-1 8 4 16,-3-2-3-16,2 4 0 0,-1-3 2 15,2 4-1-15,-3-1-1 0,4-1 0 16,-2 0 0-16,4 2-5 0,0-3 0 16,1 1-6-16,1-3-1 0,4-3 7 0,-2 1-2 15,0-1 4-15,0-3 0 0,-3 3-1 16,2-6 1-16,-2 3 0 0,-3-1 1 16,-2-1 0-16,0-2 0 0,2 1 2 15,-6-1-2-15,0 2 1 0,-2-4 4 0,-2 6-5 16,0 0 1-16,0 0 1 0,0 0 1 15,0 0 1-15,0 0-7 0,0 0 5 0,-26 14 1 16,22-6 3-16,0 3 0 0,0-1-2 16,0 0-3-16,2 1 6 0,0-1 1 15,2-4 1-15,2 4 4 0,0-3-4 16,2-1-1-16,0-1-1 0,4-1 2 0,-2-2 1 16,4 0-2-16,0 0-2 0,-2 2 1 15,1-4-3-15,0 1 1 0,1 2 1 16,-1 0-2-16,1 0-2 0,0 0 2 0,2 1 1 15,-2 2-3-15,0-1 2 0,1 3-17 16,0-2-35-16,1 1-46 0,1-2-84 0,-1 2-425 16,-3-3 205-16,-2-1 136 0</inkml:trace>
  <inkml:trace contextRef="#ctx0" brushRef="#br0" timeOffset="226051.6562">19324 16623 5 0,'26'1'319'0,"-7"-1"-3"0,11 0-12 15,12-1-20-15,7 2-18 0,12-1-17 0,7 0-12 16,29 0-14-16,0 6-24 0,-2-6-16 16,-1 6-17-16,-5-5-20 0,-17 5-14 15,-13-6-14-15,-10 5-13 0,-2-2-19 16,-7-3-19-16,-7 3-25 0,-1-3-22 0,-4 2-21 15,-7-2-42-15,-4-2-49 0,-4 2-50 16,-3-3-47-16,-6 3-39 0,-4 0-37 0,0 0-588 16,0 0 290-16,-44 0 192 0</inkml:trace>
  <inkml:trace contextRef="#ctx0" brushRef="#br0" timeOffset="226274.2988">19484 16874 49 0,'-53'21'184'0,"11"-2"8"0,10 0 16 16,6-5 9-16,11 1 14 0,5-4-3 15,10-1-3-15,6 3-9 0,13-1-9 0,9-5-10 16,20 7-7-16,11-7 11 0,32 0-6 16,13 1 0-16,6-3-8 0,7-2-10 15,-3 3-15-15,0-4-19 0,-3 1-11 0,-4-3-16 16,-10 0-22-16,-20 0-21 0,-16 0-26 16,-9 0-24-16,-8 0-29 0,-7-5-35 15,-5 2-26-15,-6-3-33 0,-5-5-37 0,-9 2-43 16,-3-3-33-16,-4 3-26 0,-3-4-25 15,-6-6-703-15,-6-2 329 0,0-8 217 16</inkml:trace>
  <inkml:trace contextRef="#ctx0" brushRef="#br0" timeOffset="226555.2702">20273 16183 33 0,'-26'-20'211'0,"6"9"18"15,2 2 11-15,8 1 0 0,0 2-9 16,-2 4-20-16,6-2-3 0,6 4-3 0,-8 6-14 15,10 2-7-15,6 3-17 0,8 3-7 16,6 7-18-16,12 1-9 16,7 4-16-16,18 16-6 0,7-7-5 0,5 7-15 0,16 12-10 15,-7 1-7-15,-15-10-9 0,-11 5 1 16,-5 0-7-16,-11-3 1 0,-13 1-6 16,-10-6 3-16,-10 0-2 0,-12-2-4 15,-8 7 0-15,-12 10-5 0,-9-1 2 16,-9-3-6-16,-7-9-3 0,-10 2-6 0,-3-10-8 15,-6-2-5-15,4-1-26 0,3-11-38 16,9-6-44-16,13-4-65 0,12-11-93 0,5-1-110 16,10-4-747-16,4-7 375 0,7-5 247 15</inkml:trace>
  <inkml:trace contextRef="#ctx0" brushRef="#br0" timeOffset="227408.3418">21875 16637 156 0,'9'-6'203'0,"1"-1"-13"0,-1 0-15 0,2-6-15 16,-1 2-7-16,-2-5-11 0,0 1-4 15,-2 1-5-15,-2 1-13 0,-6 0-6 16,-4 5-9-16,-2 0-11 0,-6 1-9 0,-8 3-6 16,-1 8-10-16,-7 1-3 0,-4 7-12 15,3 1-2-15,1 6-3 0,2 2-7 16,8 6-4-16,5 0-4 0,6-4 0 15,5 4-5-15,8-5-2 0,9 9-4 0,4-6-2 16,5 1 0-16,9 3 0 0,5 1-4 16,0-1-2-16,2-1-1 0,9 14-1 15,-3 0-1-15,-8-4 0 0,-11 1 1 16,-1 5-1-16,-6-1-2 0,6 20 2 0,-13-8 1 16,-5-2-1-16,0 2 1 0,-6 1-1 15,-4-3 1-15,-4-3 2 0,-3 3-5 0,-6-9 7 16,-4 1 15-16,-5-8 13 0,-1-3 8 15,-5-6 7-15,4-8 3 0,4-11 2 16,-4-5-12-16,7-4-4 0,-3-13-8 16,6-8-1-16,4-8-5 0,6-10-4 0,10-8-18 15,11-29-17-15,10-7-15 0,13-26-13 16,7-4-13-16,5-3-10 0,-3-1-3 16,3 2-2-16,-5 2 2 0,3-1 2 0,-6 3 5 15,-3 6 6-15,-7-5 2 0,-4 8 4 16,-8 18 4-16,-6 2 5 0,-3 5 12 15,-3 19 17-15,-4 14 12 0,-2 6 10 0,0 10 7 16,-2 8 0-16,-2 8 7 0,-2 9 11 16,-1 9 3-16,1 7 5 0,-1 8 1 15,1 10-1-15,2 8 2 0,-1 11-1 16,5 9-7-16,0 3-3 0,3 23 1 0,1 1-7 16,0-3-5-16,0-5-12 0,3-11-13 15,-1-10-20-15,1-4-22 0,-1 1-34 16,4-11-34-16,-4-4-26 0,6-9-28 0,2-3-34 15,1-7-25-15,2-7-11 0,4-5-594 16,1-2 279-16,0-6 184 0</inkml:trace>
  <inkml:trace contextRef="#ctx0" brushRef="#br0" timeOffset="227944.2969">22728 16768 1010 0,'28'-20'-40'0,"-5"1"23"16,-4 2 21-16,-6 0 19 0,-3 3 17 0,-1 1 17 16,-5 1 15-16,1 2 12 0,-7 1 11 0,-3-1 5 15,-2 1 6-15,-5 8 7 0,-3-3 4 16,-4 4 4-16,-2 4-1 0,-5 6 1 15,1 0-8-15,-3 7-6 0,6 2-10 16,-2 0-9-16,7-3-13 0,4 3-2 0,3 1-3 16,1-5-5-16,7-2-5 0,2 0-7 15,2-3-2-15,7-2-6 0,-1-3-7 16,5 1-3-16,2-6-1 0,1 0-13 16,4-2-3-16,-4-4-5 0,2 6-2 0,-1-5-1 15,-3 3-1-15,-1 2-3 0,-2-4-5 16,1 4-2-16,-4 4 5 0,4-4-4 0,-4 7-3 15,2-5 4-15,1 5-2 0,2 2 2 16,2 0 0-16,-1-2-2 0,6 1 7 16,-2-3-5-16,8-2 1 0,3-3-1 0,1 2 0 15,2-7-4-15,9 0 1 0,-4-3 3 16,-1-5-2-16,6-6 1 0,-1-2-2 16,-1-6 2-16,-4-3-3 0,6-10 3 0,-1-10-1 15,-12 11-1-15,-8-3 2 0,-4 0-2 16,-4-4-2-16,-6 9 0 0,-5 4 5 15,-4 4 5-15,-5 2 8 0,-2 1-2 16,-3 6 6-16,-1 4 2 0,-4 3-1 0,0 7-2 16,3 1 8-16,-4 5-9 0,4 6 2 15,-1 2 2-15,0 3-4 0,2 4-6 16,3 5 4-16,0-1-2 0,2-4 0 16,4 4-4-16,2-1 0 0,2 0-1 0,0-3-2 15,0-1 3-15,0 0-6 0,0-3 1 16,0 3-2-16,0-7 0 0,0 0 2 0,2 1-6 15,-2-3-13-15,0-5-15 0,2 2-26 16,-2-2-29-16,0 0-27 0,0 0-33 16,0 0-31-16,0 0-29 0,0 0-27 15,0 0-596-15,-14-9 282 0,14 9 186 0</inkml:trace>
  <inkml:trace contextRef="#ctx0" brushRef="#br0" timeOffset="229195.5568">22743 16733 121 0,'-11'-4'163'16,"11"4"-3"-16,-8 0-8 0,8 0 0 15,0 0-4-15,-8 4 0 0,3 0 4 0,1 6 1 16,-2-3-4-16,4 7-5 0,-5 3-5 15,3 2-8-15,4 1-10 0,-2 7-4 0,2 1-7 16,2-2-3-16,2-1-14 0,5 1-6 16,1-1-10-16,1-2-7 0,8 2-5 15,2-9-5-15,0-2-5 0,5-3-7 16,2-1-7-16,-2-4-2 0,4-6-5 0,0-2-3 16,-3-3-2-16,-1-7-5 0,1-4-2 15,-1 1-3-15,-5-6-3 0,-4 0-1 16,-5-4-2-16,-3-1-5 0,-7 3 2 15,-2-5-4-15,-9 3 1 0,-1 1-2 0,-8-1-1 16,-4 5 3-16,-3 3-3 0,-5 4 1 16,-2-1 1-16,2 8 1 0,1-1 0 15,-1 7 1-15,5 0 0 0,4 0 2 16,0 2-3-16,3 3 3 0,6 1-1 0,4 0 4 16,6-3 0-16,4 2-1 0,6 2-3 15,6-7 1-15,8 2 0 0,1-2-3 16,9-2-3-16,0-4 1 0,8 0-2 0,1-3-4 15,7-4 0-15,-1-6 3 0,-3-2-4 16,11-12-1-16,0 1 2 16,-7-8-3-16,-5-6-2 0,-3 2-3 0,-8-1-3 0,-11 2 1 15,-2 2-2-15,-4-1 1 0,-9 2 2 16,-4 4-1-16,-2 1 0 0,-4 7 3 16,-4-5 7-16,-3 9 4 0,-2 3 6 0,-2 5 8 15,1 7 9-15,-2 3 1 0,2 6 3 16,-1 6 9-16,0 9 6 0,-2 0-1 15,7 10-1-15,-2 6 3 0,2 7-11 16,4 12-9-16,0 3-6 0,4 2 3 0,2 0-4 16,2 1-3-16,4-1 2 0,2-3-2 15,6-2-2-15,-2 0-9 0,1-8-9 16,4-2 2-16,0-11-4 0,-1-3-3 0,6-2 0 16,-1-8-5-16,-2-6-2 0,2 2 2 15,-3-12-2-15,0 1 5 0,0-2 1 16,-2-5 1-16,-1-1 0 0,-2-2-1 0,-2-5 2 15,-5 3 0-15,0-3 1 0,-4 6 3 16,-4-6-4-16,0 3 6 0,-6 1-2 16,-1 3 0-16,-2-5 6 0,-1 6-5 15,-1-1 2-15,3 2 0 0,-2 1-2 0,4-2 4 16,2 2-14-16,0 2-16 0,6 2-16 16,0 0-13-16,0 0-29 0,0 0-14 0,0 0-10 15,36 0-15-15,-15-2-1 0,2 2-1 16,4-4 2-16,3 1 8 0,4-3 16 15,-1-2-1-15,4 2 23 0,-5-1 13 16,-4 1 11-16,-2-1 22 0,-4 0 21 16,-3 1 27-16,-2-2 13 0,-4 4 14 0,-5-1 8 15,0 3-1-15,-6-1 8 0,-2 3 3 0,0 0 2 16,0 0 2-16,0 0-2 0,-20 8-2 16,13-2-5-16,-2 2-6 0,3-2-4 15,-2 2-5-15,1 4-5 0,3-3-5 16,0 3-1-16,2-5-3 0,4 1-2 0,0 0-2 15,2 0 1-15,5-3-4 0,-1-1-1 16,5-4-4-16,2 0-2 0,3-6-5 0,2 3-3 16,3-5-4-16,-1-2-1 15,0 4 1-15,0-4-10 0,-5 1 8 0,0 2 2 16,0 1-1-16,-7 4 3 0,3 2 4 16,-2 0 9-16,-3 6 5 0,2-1 7 15,-1 3 2-15,0 2 7 0,1 1 6 0,1 3 3 16,-3-7 1-16,5 7 5 0,0-7 0 15,1 1-10-15,4-8 0 0,0 0-2 16,1-2-1-16,7-7-9 0,2-7 1 0,-1-3-4 16,7-6-6-16,-2-1 1 0,1-9-8 15,9-11 4-15,1 3-9 0,-9 1 5 0,-6 9 2 16,-2 5 6-16,-4 3 5 0,-1 4 8 16,-6 4 8-16,-2 4-2 0,-3 1 15 15,-4 10 8-15,-2-1 4 0,-4 3 0 16,0 0-6-16,-4 17 7 0,2-4-4 0,-2 2-11 15,-2 4-3-15,0 2-21 0,1 2-33 16,1 2-33-16,2-4-46 0,0 0-37 16,2-6-45-16,0 4-55 0,2-1-62 15,0-6-68-15,2 0-743 0,-1-2 372 0,-1-1 246 16</inkml:trace>
  <inkml:trace contextRef="#ctx0" brushRef="#br0" timeOffset="238529.4959">2182 5465 138 0,'4'-11'130'16,"-2"-1"-7"-16,0 1-5 0,0-3-11 0,2 1-3 16,-2-2-5-16,0 2-9 15,3-3-6-15,-3 1-4 0,1 2-1 0,-1 1-3 16,2 1-7-16,-2 0-2 0,0 1-10 15,0 0-4-15,0 3-6 0,-2-1-7 0,2 4-7 16,-2 4-4-16,0 0 7 0,2 16-4 16,-2 5 9-16,-2 7 2 0,0 12 4 15,-2 10-5-15,0 7 0 0,-5 25-3 16,0 4 1-16,1 1 0 0,-2 7-2 0,2-3 0 16,-4 1 0-16,4 1-3 0,-5-5 7 15,5-5 0-15,0-1 3 0,-1-3-2 0,0-17-1 16,3-9 3-16,0-2-4 0,0-3 5 15,2-9-1-15,-3-3-7 0,2-6 3 16,1-5-1-16,0 0 5 16,0-3 2-16,2-3 1 0,-2-1 2 0,2-2-5 0,0-4 6 15,-1 0-8-15,1-1 2 0,0-1-4 16,0 0-2-16,0-3-5 0,2 1-5 0,-2-5-1 16,0 1-7-16,2-4-3 0,0 0-6 15,-7 4-17-15,7-4-21 0,0 0-29 16,0 0-23-16,0 0-26 0,-8-11-31 15,8 11-42-15,0 0-61 0,0 0-600 0,0 0 285 16,0 0 188-16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26:22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22223 8304 29 0,'-5'3'45'0,"5"-3"-4"15,0 0-6-15,0 0-7 0,0 0-9 16,0 0-15-16,0 0-73 0,0 8 24 16,0-8 15-16</inkml:trace>
  <inkml:trace contextRef="#ctx0" brushRef="#br0" timeOffset="655.5069">22074 8420 12 0,'0'0'106'0,"0"0"-9"16,-6 2 8-16,6-2 4 0,0 0 3 15,0 0-6-15,19 3-3 0,-8-3 4 0,7 3-5 16,6-3 2-16,8-3 1 0,8 2-4 15,7-1-4-15,14-2-8 0,28 2-4 0,6-6-6 16,6 3-7-16,12-3-3 0,26-1-3 16,3 1 4-16,0-2-3 0,0 1 5 15,-2-1-4-15,-5 3-9 0,-22 3-5 16,0 0-4-16,2 2-7 0,-1 1-4 0,-2 2-1 16,0 1-7-16,-8 2-3 0,-4 0-3 15,-5 0 0-15,-4-1-5 0,-19 1 2 16,-11 0-5-16,-1 0 1 0,-12-2-5 0,-1-1 2 15,-5 3-3-15,-5-2 0 0,-4-2-3 16,-1 4 4-16,-2-2-5 0,-8-2 1 16,0 2-2-16,-3 0-5 0,-2-2 0 0,-2 0-10 15,-1 2-12-15,-1-2-11 0,0 0-14 16,-5 0-21-16,3 1-22 0,-3-1-25 16,1 0-23-16,-9 0-15 0,0 0-21 0,11 3-455 15,-11-3 213-15,0 0 140 0</inkml:trace>
  <inkml:trace contextRef="#ctx0" brushRef="#br0" timeOffset="1983.1021">30164 7768 119 0,'0'0'140'16,"0"0"-10"-16,31 6-9 0,-13-4-1 15,3 0-11-15,5-2-6 0,8 0-5 16,5 2-7-16,8-2-1 0,6-2-4 0,8 2-8 16,3 0-3-16,1-2-2 0,22-2-4 15,2-1-4-15,-4-1-6 0,0 0-1 16,-3-2-7-16,-10 1 0 0,-10 1 3 0,18-3-8 15,-17-3-3-15,-8 5-2 0,-4-3-3 16,-7 2-3-16,-4-1-4 0,1 2 1 16,-5-2-3-16,-6 2-4 0,-3 1-5 0,-3 0 0 15,-6 3-4-15,2-3-1 0,-4 2-4 16,-1-2-3-16,-2 3-12 0,0-1-11 16,-3-1-9-16,-2 3-14 0,4 1-6 0,-6-1-7 15,-6 2-6-15,12-2-12 0,-12 2-1 16,0 0-3-16,0 0-6 0,0 0-5 15,0 0-1-15,0 0-4 0,-27 10 1 16,10-8 6-16,-2-1-2 0,-5-1 5 0,-3 3 6 16,-7-1-3-16,-6-1 5 0,-4-1 2 15,-3 0 1-15,-10 4 2 0,-5-4 7 16,-3 0-1-16,1 2 3 0,-3-4 12 0,1 2 7 16,5-1 10-16,4-2 13 0,7 2 12 15,8-4 10-15,5 4 10 0,5-1 4 16,0-1 3-16,5 0 6 0,3 1 1 0,3 0 1 15,2-1 4-15,2 1 8 0,0 0 10 16,4 0 7-16,1 2-6 0,4 0-6 16,8 0 2-16,0 0-7 0,0 0-1 0,0 0-2 15,0 0 2-15,35 7-4 0,-7-1 5 16,8 2-2-16,4 2-13 0,9 0 7 0,1 5 0 16,3-2 0-16,2-1-3 15,-2 1 2-15,0-1 1 0,0 0-3 0,-5 0-2 16,1-1-7-16,-9 0-4 0,1-2-2 15,-5 1-5-15,0 0-9 0,-3 0-15 16,-5-3-17-16,0 2-20 0,-7-2-20 0,0 1-23 16,-4 1-16-16,-3-1-16 0,-2 3-259 15,-4-1 130-15,-2 5 85 0</inkml:trace>
  <inkml:trace contextRef="#ctx0" brushRef="#br0" timeOffset="2368.9676">29914 9257 84 0,'47'6'105'16,"-3"0"-7"-16,-1-1-7 0,-3 0-6 16,2-2-7-16,3 2 3 0,-1-2-6 0,1 1-7 15,-1 1-1-15,1-3-8 0,-3 1-3 16,-8 0-4-16,-1 0-8 0,-3-1-2 0,0-1 0 15,-7 1-7-15,-1-2-4 0,-4 3-6 16,2-2-8-16,-6-1-9 0,-1 0-7 16,-3-1-16-16,-3-2-10 0,-1 1-10 15,-6 2-17-15,2-6-18 0,-2 6-17 0,-6-8-240 16,-3 3 111-16,1-1 74 0</inkml:trace>
  <inkml:trace contextRef="#ctx0" brushRef="#br0" timeOffset="14125.1514">6591 15144 17 0,'8'3'62'0,"1"-2"1"0,1 1-7 15,3 0-2-15,0 0-5 0,1-2-4 16,2 0 5-16,2 0-6 0,2-2 0 15,3-2 4-15,5 0-9 0,3 1 3 0,7-1-4 16,4-2-2-16,13-2 6 0,7-1-10 16,25-4-1-16,4 1-2 0,4-1-4 15,4-2 1-15,1 3-2 0,2 4-1 0,5-3-2 16,2 3-6-16,-4 1 3 0,8 3 0 16,0 1-4-16,2 4-1 0,-1-2-2 15,-4 2 5-15,0 1-8 0,-1-1 1 0,-8 3-1 16,-6 1-2-16,-8-2-1 0,-17 3 3 15,-13-2-4-15,-11-2 3 0,-3 3-15 16,-7-5 1-16,-6 2-4 0,-3 1-3 0,-3-2-6 16,-6-1-2-16,2 2-4 0,-8-2-7 15,-2 3-9-15,-3-3-7 0,-7 0-8 16,0 0-6-16,0 0-192 0,0 0 87 16,0 0 57-16</inkml:trace>
  <inkml:trace contextRef="#ctx0" brushRef="#br0" timeOffset="14491.4065">7321 15068 12 0,'70'-7'64'0,"-3"1"-3"0,20 0 3 16,7 0-6-16,3 0-4 0,2 3-1 16,5-2-3-16,4 3-3 0,-2-3-1 0,2 5-4 15,-2 0-11-15,-3 0-2 0,-3 0-5 16,-5 5-2-16,-4-3-2 0,-17 3-2 0,-12-5-3 15,-12 0 0-15,1 0-3 0,-4 2 0 16,-5-2-7-16,-6 0-7 0,-2 0-7 16,-2 0-9-16,-3-2-9 0,-1-2-8 15,-3 1-10-15,-3-2-15 0,-4 4-130 0,2-9 64 16,-4 7 43-16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20:51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9849 3871 62 0,'0'0'83'0,"-12"-3"-4"0,12 3-10 15,-10 0 0-15,10 0-4 0,0 0-1 16,-12 0-1-16,12 0-2 0,0 0 3 16,0 0-8-16,-14 0-8 0,14 0 1 0,0 0-4 15,0 0-5-15,-6 3 6 0,6-3-7 16,0 0-2-16,0 0 1 0,0 0 5 0,0 0 0 15,0 0 13-15,34 3 3 0,-4 1 8 16,15 0 2-16,16 4 5 0,38 0 1 16,37-1-7-16,14 1-4 0,11-1-4 15,8 2-4-15,11 1-3 0,15 2-3 0,55-3 2 16,-5-2-6-16,9 2-1 0,5-3-5 16,3 0 0-16,1-2-7 0,-6 2-5 0,-49-1-2 15,44 2-4-15,-51-1-1 0,0 1-4 16,-2 5 1-16,-6-1-3 0,-11 0 1 15,-11 3-5-15,-11-1 2 0,-13 1-3 16,-11-1-2-16,-33-3 0 0,-4 1-1 16,-10-2 3-16,-19-2-4 0,-13 2 1 0,-12-6 0 15,-3 1-1-15,-4 2 2 0,-8-5 1 0,-1 4 5 16,-7-3 5-16,-1 2 4 0,-2-2 4 16,-2-1-1-16,-2 0 3 0,-4 2 5 15,1-1-5-15,-4-1-4 0,2-1 0 16,-2 3-2-16,-8-3 3 0,10 1-7 0,-10-1 2 15,0 0 3-15,8 2 9 0,-8-2 1 16,0 0-1-16,0 0-4 0,-4-12-1 16,0 4-3-16,-2-4-2 0,-2-8-4 0,-2-5-3 15,-4-6-1-15,-1-13-3 0,-6-18 0 16,0-8-2-16,-5-4-2 0,1-9-2 0,-2-24 1 16,-3-8-4-16,3-7-3 0,3-3 0 15,3-3-3-15,6-4 2 0,4 5 0 16,3-1 0-16,2 7-2 0,4 20 2 15,2 3-4-15,0 3 1 0,0 1 4 0,4 5-5 16,-2 2 0-16,2 3 0 0,0 4-1 16,0 15 0-16,1 12 1 0,-3 9-3 0,2 3 2 15,1 5 0-15,-3 6 1 0,0 3-1 16,0 5 1-16,-2 1 0 0,2 3-3 16,0 2-3-16,-2 3-1 0,0-1 1 15,2 1 0-15,-2 1-1 0,2 2 1 0,-2 1 0 16,0-1 1-16,-2 3 0 0,2-1 0 15,0 2-1-15,-2-1 0 0,-4 3 1 0,-3-1 2 16,-2 0 0-16,-5 4-1 0,-6-3-1 16,-5 2-1-16,-7 2 3 0,-8-2 1 15,-9 2 1-15,-13-2-1 0,-27 2 1 16,-6 0 2-16,-6-2-2 0,-6-1-2 16,-2 0 2-16,-8 3 3 0,-25-1-5 0,-7-4 3 15,-7 4-2-15,-9-3-1 0,-7 0 3 0,-2 2-4 16,0 0 0-16,1 0-1 0,5 2 2 15,4-3 3-15,3 1-4 0,10-2 0 16,5 0 2-16,6 2 0 0,30-2-3 16,4 2 5-16,7 1 2 0,7-1-2 0,20 0 2 15,12 0-1-15,5 0 1 0,7 1-3 16,5-2 2-16,1 1 1 0,8 1 0 0,0 1 0 16,3-3 1-16,3 3 0 0,-2 0 1 15,7-2-2-15,1 2 1 0,3-1 0 16,0 1 1-16,0-1 0 0,3 2-3 15,0-1 1-15,2 0 2 0,2-1-2 16,-1 1 3-16,0 0-4 0,2 0 2 16,-1 1 1-16,1-2 0 0,2 2 0 0,-1-1 2 0,1 0-1 15,-2 0 2-15,3 0-4 0,-1 0 0 16,1 0-6-16,0 1-8 0,-2-1 0 16,0 0-5-16,4 0-6 0,-3 0 0 15,-2 0 4-15,2 2-7 0,-3-4-18 16,-2 2-10-16,0 0-3 0,-5 0 8 0,-2-1-5 15,-3-3-13-15,-1 2-1 0,-1-2 6 16,-2 1-10-16,1-2 11 0,1 2 5 0,3-1 7 16,-3 0 3-16,8 1 7 0,-6-2 0 15,4 4 5-15,-1-4 4 0,2 4 9 16,0-4 2-16,-1 4-1 0,4 0 5 0,-1-2-5 16,-1 1 6-16,2 1 2 0,0-1 0 15,2-1 1-15,1 3 4 0,0-1 3 16,-2 1 3-16,3 1-5 0,0-1 7 0,0 0-6 15,1 0 3-15,2 3-3 0,-1-3 1 16,1 2 4-16,3-2-5 0,0 1 8 16,-4-1-2-16,4 2-3 0,8-2 6 15,-14 0-2-15,5 0 0 0,2 3 1 0,7-3 0 16,-14 0-4-16,5 1 9 0,9-1-5 16,-12 0-2-16,12 0 1 0,-13 0 0 15,13 0-4-15,-13 1 6 0,13-1 2 0,-12 0-3 16,4 0 0-16,8 0-1 0,-14-1 3 15,14 1-2-15,-12 0-1 0,12 0 6 16,-11 1-7-16,11-1 2 0,-10 0 4 0,10 0 0 16,-13 0-5-16,13 0 4 0,-11 0-6 15,11 0 1-15,-10 3 10 0,10-3-8 16,-10 2 0-16,10-2-1 0,-14 0 4 0,8 1-9 16,-2 2 7-16,-1-1-2 0,1-1 6 15,-3 2-6-15,-2 0 0 0,1 2 7 16,-6-3-7-16,4 4-4 0,-5-1-8 0,2 1-1 15,-2 0 3-15,0-2 0 0,0 2 1 16,-3-2 7-16,4 2-4 0,-1-1 1 0,-1-1-4 16,4 2 3-16,0-4 4 0,2 2-4 15,1-2 4-15,0-1 0 0,1-1 2 16,1 2-2-16,-1-2 1 0,3 0 3 16,-2 2-5-16,3-2 4 0,8 0 0 15,-17 0-3-15,10 0 2 0,7 0 4 0,-12 0-3 16,12 0-6-16,-11 0 4 0,11 0 3 15,-10 0-3-15,10 0-1 0,0 0 6 0,-13 0 0 16,13 0 2-16,-9-2-6 0,9 2-2 16,0 0 9-16,-10 0-6 0,10 0 0 15,-8-2-3-15,8 2 3 0,0 0-2 16,-13 2-15-16,13-2-17 0,-13 4-15 0,7 0-14 16,-2-2-16-16,-3 4-174 0,0 0 86 15,3-1 57-15</inkml:trace>
  <inkml:trace contextRef="#ctx0" brushRef="#br0" timeOffset="538.0334">9283 1388 25 0,'0'0'44'0,"-8"-1"-2"15,8 1-7-15,0 0 6 0,0 0 8 0,19 9 6 16,-5-5 10-16,6 2 4 0,9-3-5 15,11 3 8-15,18-2-7 0,29 1-1 16,8-2 9-16,8-3-5 0,6 0-11 0,2 0-7 16,4-3-2-16,-5 3 1 0,-4-1-9 15,-9 1-11-15,-18 0 4 0,-16 0-1 16,-4 0-5-16,-15 0-1 0,1 1-4 0,-11-1-4 16,-2 0-6-16,-7 0 2 0,-2 0-12 15,-2 0 9-15,-1 0-15 0,-6 0-17 16,-3 0-32-16,-4 0-27 0,-7 0-28 0,0 0-244 15,-24 9 119-15,3-8 80 0</inkml:trace>
  <inkml:trace contextRef="#ctx0" brushRef="#br0" timeOffset="1409.8328">8970 1453 25 0,'0'0'26'0,"0"0"-1"0,0 0-3 16,0 0-1-16,-2 16 5 0,2-5 15 16,0 10 11-16,-2 8 11 0,-3 14 7 15,-1 12 0-15,-5 27 0 0,-1 6-3 16,-8 24 1-16,2 5 4 0,-6 2 2 0,-1 5-7 15,8-3-2-15,-6-2-11 0,-1-1 11 16,6-5-8-16,1-20 3 0,-3-4 3 16,6 0 0-16,4-6-1 0,-6-1-6 0,2-2-2 15,3-3 17-15,-2-2-8 0,-2-4-5 16,1 0-3-16,0-13-5 0,4-10-5 16,2-3-5-16,0-5-1 0,1-3-5 0,1-3-3 15,1-7-3-15,1-2-4 0,0-2 2 16,0-6-3-16,-1 2-1 0,1-4 2 15,2-1 7-15,0-3 1 0,0-2-4 16,2 2 2-16,-2-4-2 0,2-2-3 0,-2 0-2 16,2-5-5-16,0 0-5 0,0 0-6 15,0 0-4-15,0 0-6 0,0 0-8 0,2-19-2 16,0 13-2-16,0-3 0 16,0 2-1-16,0 0 4 0,0-1 3 0,0 1-7 15,1-2 6-15,-1 1-1 0,2 1 3 16,-2 0 2-16,2-1 3 0,-2 1-3 0,3 1 2 15,-3-2-1-15,0 1 1 0,2 1 4 16,-2 0-4-16,1 0 2 0,-1-1 1 0,0 3 1 16,-2 4 1-16,2-8-1 0,4 5 0 15,0-1 1-15,8 0 6 0,-2 0 1 16,9 1 1-16,9-1 3 0,8-2 1 0,6 1-4 16,13-1 0-16,28-4 2 0,6 1 0 15,2-1 6-15,9 1 1 0,28-2-1 16,4 0 2-16,-3 2-4 0,-20 3-1 15,-2 0 0-15,0 3-2 0,-6 1-1 0,-1-2-1 16,-9 1 0-16,-17 3-4 16,-12-1 5-16,-5 2-5 0,-6-1 0 0,-7-1-1 15,-1 2 3-15,-7-2-2 0,-4 2-2 0,-2-1 1 16,-7 0 0-16,-2 0-6 0,-2 0 3 16,-1 0 2-16,-4 0-5 0,0 0-19 15,-4 0-25-15,1 0-30 0,-3 3-35 16,-1-3-48-16,-3 2-35 0,1 2-443 0,-1-2 217 15,-2 1 142-15</inkml:trace>
  <inkml:trace contextRef="#ctx0" brushRef="#br0" timeOffset="1499.2475">10934 3757 58 0,'0'0'121'16,"8"2"-14"-16,-8-2-9 0,10 1-27 16,-10-1-54-16,0 0-178 0,10-6 55 0,-10 6 36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35:32.06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9548 6048 55 0,'-2'-13'119'0,"2"1"-8"0,0 0 2 15,-2 1-3-15,2 0-3 0,0 0-8 0,-2 0 1 16,2 3 0-16,-2-2-3 0,2 3-3 16,0-1-4-16,0 0-5 0,-2 0-3 15,2 3-2-15,-3-1-4 0,1 2-10 16,2 4-6-16,-3-7-4 0,3 7-7 0,-4-4-2 16,4 4-6-16,0 0-5 0,0 0-5 0,-8 13 3 15,6 2 3-15,0 12 13 0,-2 12 18 16,2 17 9-16,0 28 10 0,2 15 7 15,-2 31 4-15,6 7 2 0,-4 6 2 16,2 4-6-16,0 5 3 0,0-1-6 16,0 2-4-16,0 0-4 0,-2-4-9 0,2-7-5 15,-2-2-4-15,2-9-2 0,-2-24-8 16,0-3 7-16,2-5-15 0,-2-3 2 0,0-4-11 16,0-3-3-16,2-7-2 0,-2-13-3 15,0-11-1-15,0-3-10 0,0-2 2 0,-2-6-7 16,-2-4-5-16,2-4-13 0,0-1-16 15,0-8-16-15,-2-5-24 0,2-4-29 16,-2-3-32-16,-1-8-32 0,1-6-28 16,1-2-26-16,3-2-23 0,-8-21-27 0,4-1-603 15,2-12 291-15,0-9 193 0</inkml:trace>
  <inkml:trace contextRef="#ctx0" brushRef="#br0" timeOffset="836.5753">9700 5648 86 0,'-8'-4'103'0,"1"1"-4"0,3 1-6 15,-2-2-3-15,6 4-4 0,-7-4-2 16,3 1-9-16,4 3 1 0,-6-6-5 0,1 4-4 15,5 2-4-15,-4-4-6 0,4 4-5 16,-4-5-7-16,4 5-1 0,-2-5-3 16,2 5-6-16,0 0-4 0,0-6-4 15,0 6-2-15,4-3-3 0,-4 3 4 0,9-5-2 16,-1 4 2-16,3-5 0 0,4 5 2 16,3-5-1-16,10 1 7 0,6 4-1 0,11-4 3 15,12 2 3-15,9-1-2 0,31 3 2 16,14 1-1-16,34 1 1 0,7 3-1 15,13 4 2-15,9 1 2 0,12 2-1 0,8 3-3 16,48 2-5-16,-49-3-3 0,0 0-2 16,-7 2-1-16,2-1 0 0,-4-3-3 15,-6-1-6-15,-9-1 2 0,-12-3-1 0,-11-2-5 16,-34-1-2-16,-4-1 2 0,-9 0-5 16,-8-2 1-16,-18-2-1 0,-12 0 1 15,-7 0-1-15,-2-1-2 0,-7 1-2 16,-3-2 0-16,-3-2 1 0,-7 2-2 15,-2 1 1-15,-3 1 1 0,-3-2 4 0,-5 0 3 16,0 2 3-16,-2 0 3 0,-2 1-2 0,-2 1 1 16,-1 0-2-16,-2-3-1 0,0 6-1 15,-2-2-2-15,2 7 5 0,-1 5 7 16,-1 8 6-16,-1 8 5 0,-3 10 2 16,2 13 12-16,1 28 11 0,-3 7 0 0,-2 9 10 15,0 8 1-15,-2 30 5 0,0 3 9 16,0 3 15-16,4-1-13 0,2 0 5 15,1-1 9-15,2-2-3 0,-5-1 3 0,2-3-1 16,2-1-4-16,-2-3-3 0,-1-3-7 16,2-23-2-16,-1-1-5 0,2-4-7 0,-1-4-7 15,-1-4-8-15,0-3-1 0,-2-4-8 16,0-15-6-16,1-10-3 0,-5-2-7 16,0-9-6-16,-2-4-14 0,-1-4-25 0,1-8-29 15,0-2-31-15,2-3-35 0,-4-3-38 16,2-7-46-16,-2-3-39 0,0 0-38 15,-3-8-23-15,-3 2-19 0,-3-4-719 0,-6 2 351 16,-5-4 230-16</inkml:trace>
  <inkml:trace contextRef="#ctx0" brushRef="#br0" timeOffset="1587.3587">9671 9192 123 0,'0'0'134'0,"0"0"-7"16,-9-3-11-16,9 3-4 0,0 0 2 16,0 0-7-16,0 0-4 0,-6 8 0 0,6-8 0 15,0 0-1-15,4 8 5 0,-4-8 4 16,11 3 2-16,-3-1 0 0,5 1 5 15,5-2-1-15,8-1 2 0,8-1-1 0,9-2 1 16,16 0-1-16,25-5 1 0,11-2-5 16,14-1-6-16,32-2 18 0,13 1 4 15,12-1-4-15,10 1-9 0,10 0-7 0,9 0-11 16,48-5-9-16,-48 4-9 0,44-5-8 16,-47 6-4-16,1 1-6 0,-2 2-2 0,-5-2-7 15,-6 2-6-15,-9-3 0 0,-10 3 2 16,-11 2-10-16,-12 1-3 0,-30-1 0 15,-4 3-4-15,-11-2 0 0,-19 2-10 0,-15-1-2 16,-1 1-3-16,-16 0 0 0,3 0-1 16,-3 0-4-16,-3 0 2 0,2-2-5 15,-3 1 0-15,0-2-3 0,2 0-3 0,-1 1 1 16,-1-2-4-16,0-1-2 0,-1 4 0 16,1-4-2-16,-3 3-5 0,-3 0-2 15,-5 0-11-15,-2 0-13 0,-4 5-18 0,-1-3-13 16,-4 2-17-16,-2-1-34 0,-6-1-46 15,-2 0-65-15,-4 0-55 0,-8-5-861 0,-6-1 388 16,-12-4 257-16</inkml:trace>
  <inkml:trace contextRef="#ctx0" brushRef="#br0" timeOffset="2295.5726">10178 5888 8 0,'-6'-6'126'0,"6"6"-6"0,-4-1-7 15,4 1-7-15,0 0-18 0,-6-3-6 16,6 3-7-16,0 0-10 0,-4 10-3 0,4-2-2 15,0 3-6-15,-2 4 2 0,2 2 6 16,0 4-6-16,2 0-8 0,0 1 1 16,0 4-1-16,0-1-5 0,2 2-3 15,-2-1-7-15,2 1 2 0,0-1-7 0,1 0-2 16,-1 2-4-16,2-3 0 0,-2-1-23 16,3-1-38-16,2-2-24 0,-3 0-34 15,0-6-355-15,2 2 154 0,1-4 101 0</inkml:trace>
  <inkml:trace contextRef="#ctx0" brushRef="#br0" timeOffset="2789.5559">11006 6060 73 0,'-4'-6'165'0,"2"-1"-18"0,0 1-12 0,0-1-18 15,2 1-9-15,2-2-17 0,2-1 3 16,2 4-16-16,3-3-11 0,1 2-9 0,3 3 1 15,-2-1-7-15,1 3-8 0,3 1-2 16,-2 1-5-16,4 3-3 0,-5 4-3 16,2 1-4-16,-2 2 1 0,-4 3-8 15,0 2 0-15,-5 3-2 0,-1-1-2 0,-4 1 0 16,-3 4 5-16,-1 0-1 0,-2 0 1 16,-4-3 10-16,0-1 3 0,2 1 6 15,-3-3-1-15,3-2-4 0,1-1-1 0,0-3-5 16,5-2-4-16,0 1-3 0,2-2 4 15,2-1-4-15,4-1-1 0,7-2 0 16,0-2-5-16,8 0-2 0,-1 0 1 0,6-2-3 16,0 1 0-16,1-1-2 0,0 0-6 15,0 0 5-15,1 0-1 0,-5 0-3 0,0-1-8 16,0 1-18-16,-3-2-31 0,-2 2-28 16,-3 0-29-16,2 0-31 0,-2-2-445 15,-3 4 199-15,0-6 132 0</inkml:trace>
  <inkml:trace contextRef="#ctx0" brushRef="#br0" timeOffset="3352.4241">12164 5978 73 0,'10'-5'72'15,"4"4"-14"-15,-2 1-7 0,1 0-7 16,-1 1-2-16,1 2-3 0,-2 0-7 15,-1 3 1-15,0 1-6 0,0 4 0 0,-2-3-2 16,-4 3-4-16,-2 1 6 0,-2-2-3 16,-2 2 7-16,-4 1-1 0,0-1 5 15,-4 1-2-15,2-2 5 0,0 1 4 16,-2-1-4-16,1-1 0 0,2-3-3 0,3 1-3 16,0-1-5-16,2 0 2 0,2 2 2 15,2-4-5-15,4 3-1 0,5 0-1 16,2-1-3-16,1 0 2 0,2 4-2 0,4-4 0 15,4 0-3-15,-3 4-1 0,3-4-1 16,-2 0 2-16,2 3-4 0,-3 0 5 0,-4-3 0 16,-2 1 3-16,-1 1 10 0,-1-1 9 15,-4 1 10-15,-3 3 5 0,-4-4 4 16,-2 3 0-16,-2 0-3 0,-8 1-1 0,-2-2-1 16,-6 2-4-16,-6 0-1 0,-1 0-1 15,-3-3-7-15,2-1-2 0,-4 0-5 16,2-2-1-16,3 0-2 0,1-5-7 0,5 2-10 15,0 0-19-15,2-3-34 0,5 0-38 16,1 0-39-16,4-3-35 0,7 3-461 0,-2-7 208 16,2 7 137-16</inkml:trace>
  <inkml:trace contextRef="#ctx0" brushRef="#br0" timeOffset="3779.2419">13083 6017 113 0,'0'0'133'0,"0"0"-8"0,6 14-9 15,-8-6-7-15,2 1-7 0,0 0-6 16,0 3-10-16,2 1-5 0,2 1-10 0,2-1-12 15,1 2 1-15,2 0-5 0,3 1-9 16,3 1 0-16,2-4-8 0,2 5-2 0,-1-5-3 16,4 0-2-16,-1-1-9 0,1-3-14 15,-4 1-22-15,2-4-14 0,-2-1-12 16,0-3-8-16,-1 0-8 0,-3-4 1 16,2 0 8-16,-4-3 2 0,0-4 1 0,-5 2 9 15,1-1 14-15,-3 1 13 0,1 0 12 16,-4 1 16-16,2-2 15 0,0 4 5 0,-1-2-6 15,-3 6 0-15,2-6-2 0,-2 6 2 16,0 0 0-16,0 0-3 0,-5 19 3 16,5-5 2-16,0 3-5 0,-2 2-5 0,0 2 0 15,-2 4-2-15,2 1-10 0,-2 1-15 16,0 4-36-16,-1-3-46 0,-1 6-42 16,-5-5-307-16,-1 1 147 0,-4-1 97 15</inkml:trace>
  <inkml:trace contextRef="#ctx0" brushRef="#br0" timeOffset="4428.3273">10144 6978 54 0,'5'7'94'0,"-1"3"-9"16,7-1 6-16,-1 3-9 0,3 1-4 0,4-1 5 15,2 1-7-15,-3 0-1 0,4 1-2 16,-3-3 4-16,-2 3-11 0,-2-3-3 0,-3-1 4 16,0 1 4-16,-4 0-2 0,2 1-2 15,-6-1-10-15,0-1 0 0,-6 0-7 16,0 1-5-16,-4-3-6 0,-2 3-6 16,0-4-18-16,-3-1-30 0,2 0-22 0,1-5-35 15,1 1-28-15,-1-4-357 0,2-2 155 16,0-1 103-16</inkml:trace>
  <inkml:trace contextRef="#ctx0" brushRef="#br0" timeOffset="4607.8493">10289 6797 71 0,'10'-12'131'15,"1"3"-9"-15,7-3-4 0,4 1-18 16,1 1-7-16,5 1-8 0,8 2-16 0,0-3-3 15,0 2-8-15,1 2-14 0,4 0-36 16,-5 1-23-16,0 3-26 0,-2 0-26 16,-3 0-220-16,1 2 98 0,0 2 64 0</inkml:trace>
  <inkml:trace contextRef="#ctx0" brushRef="#br0" timeOffset="4932.0618">11122 6675 1 0,'12'4'103'0,"-12"-4"1"15,4 5-2-15,-2 3 9 0,0 3 3 16,-2 3-8-16,2 5-5 0,-2 0 2 16,0 5-7-16,0 3-2 0,2 3-9 15,0 1-4-15,0-1-8 0,2 1-4 0,0 0-8 16,5 1 0-16,2-1-7 0,1-3-3 16,5-1-6-16,3-2-3 0,0-3-6 15,4-4 3-15,1-1-8 0,-1-6-1 0,-2-2-4 16,2-2-1-16,-3-2-6 0,0-1 1 15,-4-4-1-15,1-3 0 0,-6 0-4 16,-2-1 4-16,-4-2-1 0,-1 1-3 0,-5-3 4 16,-5 3-3-16,-3-1-4 0,-2 0-2 15,-10 2 1-15,0 1 1 0,-4 1-4 16,1 2 0-16,-1 2-2 0,2-2-5 16,-2 1-9-16,5 1-30 0,3 0-31 0,-2 2-22 15,10 0-25-15,2 0-27 0,4 0-410 16,2-4 188-16,0 0 124 0</inkml:trace>
  <inkml:trace contextRef="#ctx0" brushRef="#br0" timeOffset="5269.0958">11946 6859 3 0,'2'-6'127'0,"2"-3"-4"16,4 1-13-16,6 1-4 0,-2 0-10 15,5-2-9-15,2 5-11 0,0-2 0 16,3 0-5-16,-4 1-8 0,2 4-6 0,-1-1 8 16,-3 2-7-16,2 3-1 0,-4 3 9 15,1 2 7-15,0 5 1 0,-3 4-3 16,-1 6 1-16,0-1 0 0,-3 4-3 0,-1 3-6 15,-1 3-6-15,0 3-4 0,-2-3-6 16,0 5-4-16,0-7-4 0,-1 0-4 16,2 1-4-16,-3-2-1 0,0 3-11 0,0-6-30 15,0 1-35-15,2-2-37 0,-2-5-41 16,2 0-38-16,0-4-404 0,5-2 193 0,-3-3 126 16</inkml:trace>
  <inkml:trace contextRef="#ctx0" brushRef="#br0" timeOffset="5715.2961">13468 7060 10 0,'2'-31'136'0,"-2"5"-2"0,2-1-15 0,-2 2-5 15,-2 2-11-15,0 4-8 0,-3 0-10 16,-1 2-1-16,-2 0 0 0,-5-1-6 0,-4 5-1 16,-4 4 2-16,-3 3-1 0,-1 0-1 15,0 6-2-15,-2 2-2 0,1 3-6 16,3 3-3-16,1 4-6 0,6 1-5 0,2 3-5 16,6-1-9-16,6 2 2 0,2 2-4 15,6 2-5-15,6 2-2 0,6 1-5 16,1 1 3-16,5 0-6 0,1-1-1 0,-2-2-3 15,1 0-3-15,-1 2 0 0,-1-5 1 16,-4 0-4-16,-3-2 1 0,-2-1-2 16,-5 1 4-16,-2-2 2 0,-6-3 1 15,-4 2 7-15,-6-3 5 0,-8 2-1 0,-2-5 5 16,-4 0-3-16,-3-4 1 0,1-2-1 16,3-2-3-16,2-2-1 0,2-6-2 0,4 1-8 15,2-5-1-15,7-2-3 0,2-3-14 16,4 0-27-16,4-2-32 0,2-2-42 15,5 1-30-15,1-1-36 0,2 2-33 16,-4-3-433-16,0 4 216 0,-6 2 142 0</inkml:trace>
  <inkml:trace contextRef="#ctx0" brushRef="#br0" timeOffset="6265.464">10676 7682 99 0,'-4'-13'125'0,"-1"0"-7"0,-1 0-4 0,-2-1-4 16,0 3-7-16,-4 3-5 0,-2-1-12 15,-1 3-9-15,-2 2-4 0,-4 2-7 0,1 4-7 16,0 2-8-16,-4 2 2 0,1 1-8 15,2 4-4-15,0 1-2 0,3 1-5 16,4 0-1-16,-1 4-5 0,7-5-3 0,1 1 2 16,5-5-6-16,2 4-2 0,2-4 1 15,5-1-6-15,3-1 0 0,1-3-1 16,3 1-1-16,4-2-3 0,-4 2 1 0,4-4-6 16,-2 2 7-16,-1 1-3 0,-2 0-3 15,-2 0-1-15,1 3 3 0,-2 4 9 16,0-1 0-16,-4 5-2 0,-2 1-3 0,-2 3 1 15,0 2-1-15,0 3 3 16,0 4-5-16,-2-3 2 0,2 3-6 0,0-1 1 16,-2 1 1-16,2-2-14 0,1-4-15 0,3 2-37 15,0-2-26-15,1-3-28 0,4-8-28 16,-1 2-329-16,2-6 160 0,0-5 106 16</inkml:trace>
  <inkml:trace contextRef="#ctx0" brushRef="#br0" timeOffset="6485.5293">11154 7694 47 0,'0'0'156'0,"6"12"-7"0,-4-5-10 0,-2 2-12 16,3 7-2-16,-3-1-18 0,2 4-8 15,-2 0-11-15,2 1-10 0,1 5-7 16,1-1-7-16,-2 1-7 0,2-3-6 0,0-1-18 15,2 0-32-15,1-3-27 0,-1-2-15 16,2-2-22-16,1-3-17 0,-2-3-18 16,1-2-271-16,0-4 125 0,0-1 83 0</inkml:trace>
  <inkml:trace contextRef="#ctx0" brushRef="#br0" timeOffset="6757.3264">11346 7911 67 0,'6'-11'37'0,"-4"2"14"15,2 0 11-15,-4 2 11 0,2 1 5 16,0 0 2-16,-2 3-2 0,0 3 3 15,0 0-5-15,0 0-5 0,0 0 5 0,-2 19-10 16,4-10 2-16,0 2-15 0,0 1-4 16,4 2-3-16,0 1-2 0,1-4-4 0,4 2-4 15,1-1 1-15,1-5-4 0,-1 3-1 16,6-4-4-16,-2-4 1 0,4 0-6 16,-3-4 5-16,-1-2 0 0,0-4 2 15,-4-1 5-15,-2-1-4 0,-1-1-3 0,-2-2-3 16,-5-1-1-16,-4 1 0 0,-5-2-7 15,-4-1-2-15,-3 2 0 0,-6-3-4 16,-3 7-3-16,0-2-1 0,0 2-7 0,-1 3-16 16,6 0-17-16,1 4-28 0,-1 1-21 15,8 0-17-15,0 2-23 0,4 2-330 0,6-2 154 16,0 0 101-16</inkml:trace>
  <inkml:trace contextRef="#ctx0" brushRef="#br0" timeOffset="6969.4352">12183 7719 18 0,'7'3'170'16,"-7"-3"-13"-16,4 8-9 0,-2 0-11 16,0 0-15-16,0 3-7 0,0 0-14 0,2 1-11 15,0 3-6-15,3 1-7 0,-3 2-8 16,2 0-9-16,1-2-12 0,2 2-34 0,-1 1-29 15,-2-2-30-15,2-2-30 16,1-1-31-16,-2-1-292 0,-1-4 135 0,2-3 90 16</inkml:trace>
  <inkml:trace contextRef="#ctx0" brushRef="#br0" timeOffset="7168.3651">12467 7711 36 0,'4'-4'164'0,"-4"4"-6"16,0 0-12-16,0 0-7 0,4 18-12 0,-2-9-11 16,0 0-10-16,2 5-10 0,0 3-8 15,3 0-9-15,-2 0-10 0,3 3-6 16,-2 2-9-16,3 0-22 0,-1 0-35 16,0 1-31-16,3-2-34 0,0 0-35 15,-3-2-328-15,0-2 147 0,2-4 97 0</inkml:trace>
  <inkml:trace contextRef="#ctx0" brushRef="#br0" timeOffset="7446.4129">13144 7618 4 0,'0'0'201'0,"0"0"-6"0,0 0-13 16,2 18-11-16,0-5-11 0,0 1-15 15,2 5-12-15,-2 1-12 0,5 3-15 16,-5-1-12-16,3 5-5 0,-1-2-11 0,0 4-4 16,0-3-12-16,0 1-10 0,0 1-27 15,2-3-28-15,-1 2-35 0,2-5-37 16,-1 1-40-16,0-5-41 0,-2-4-356 0,5-1 174 15,-5-3 115-15</inkml:trace>
  <inkml:trace contextRef="#ctx0" brushRef="#br0" timeOffset="7720.6389">13392 7785 3 0,'4'-7'156'0,"0"-1"-5"15,2 2-17-15,3 0-8 0,2 1-15 0,-1 1-10 16,3 1-3-16,-1 3-13 0,2 0-9 16,-4 1-3-16,2 3-5 0,-3 3-3 15,0 5 0-15,-5 1-3 0,0 3 3 0,-4 3-1 16,-2 1 5-16,0-1 2 0,-2 3 3 16,2-5-2-16,-1 2-4 0,3-4-4 15,3 1-3-15,1-5-2 0,6-1-6 0,3-5-4 16,4-3-6-16,4-2-6 0,3-4-7 15,0-2-42-15,4-3-51 0,-1 0-54 16,-1-1-59-16,-7-1-465 0,-4-1 218 0,-4 3 143 16</inkml:trace>
  <inkml:trace contextRef="#ctx0" brushRef="#br0" timeOffset="8147.8376">10124 8466 30 0,'0'0'135'0,"4"-4"1"0,-4 4 5 0,0 0-11 16,10 12-4-16,-6-4-6 0,3 4-6 15,-3 1-12-15,3 2-8 0,-3 3-8 0,0 1-7 16,2 4-4-16,-2-2-14 0,1 1-5 16,-1-1-8-16,0 1-6 0,-2-3-12 15,0 1-26-15,3-1-30 0,-1 1-31 16,0-3-30-16,1-4-30 0,-1 2-333 0,0-2 153 16,2-4 101-16</inkml:trace>
  <inkml:trace contextRef="#ctx0" brushRef="#br0" timeOffset="8551.6567">10542 8447 40 0,'9'-9'135'0,"2"2"-11"16,1 0-13-16,3 1-14 0,0 0-14 0,0 2-3 15,-1 3-8-15,2 1-12 0,-2 0-4 16,-1 3-5-16,0 3-3 0,-3 3-6 15,-3 1-2-15,-3 4 0 0,-2-3-7 0,-2 3 11 16,-2 0 2-16,0 2 2 0,-2-2 1 16,-1-1-3-16,1 2 1 0,2-4-6 15,2 0 3-15,0-1-4 0,6 1-3 0,1 1-3 16,3-3-4-16,5 1-1 16,4-1-3-16,2-1-6 0,3 1 1 0,1-1-2 15,0 0-1-15,3-1-4 0,-5-1-3 0,1 4 0 16,-4-2 1-16,0-1 4 0,-6 0 9 15,1 4 10-15,-4-3 4 0,-3 4 6 0,-3-3-1 16,-7 1 2-16,-3 1-1 0,-3 1-4 16,-5 1-2-16,-6 1-6 0,-3-3-2 15,-2 0-1-15,0-3-4 0,-1-1-7 16,-3 0-3-16,5-2-17 0,0-1-27 16,2-2-30-16,3-2-33 0,2-2-32 0,0-1-29 15,6-3-30-15,2 1-394 0,4 2 195 16,-3-7 130-16</inkml:trace>
  <inkml:trace contextRef="#ctx0" brushRef="#br0" timeOffset="8810.4374">11366 8359 165 0,'0'0'191'0,"8"5"-6"15,-6 1-6-15,0 4-5 0,-2-1-6 0,3 3-11 16,-1-1-10-16,0 5-13 0,0 0-10 16,0 2-12-16,0 1-11 0,1-1-9 15,1 1-10-15,0-1-7 0,0 5-7 0,3-2-7 16,-3-2-7-16,-2 0-11 0,2 0-23 16,0-2-27-16,-2 0-34 0,2 0-28 15,-1-1-45-15,1-2-31 0,-1-1-29 16,-1-4-432-16,2-2 206 0,-2-1 136 0</inkml:trace>
  <inkml:trace contextRef="#ctx0" brushRef="#br0" timeOffset="9047.5007">11592 8540 136 0,'0'0'174'16,"0"0"-6"-16,-14 15-12 0,10-7-13 0,2-1-10 15,0 3-13-15,-1-1-11 0,1 3-8 16,4-3-9-16,1 3-8 0,1 1-11 16,4-4-6-16,0 1-6 0,3 2-6 15,2-4-5-15,0-1-8 0,3-1-23 0,4-2-27 16,-2-1-26-16,1-1-26 0,3 1-23 16,-4-3-21-16,2-3-14 0,-2 0-14 15,-2-2-291-15,-4-1 143 0,-1 3 96 0</inkml:trace>
  <inkml:trace contextRef="#ctx0" brushRef="#br0" timeOffset="9198.7855">11849 8641 486 0,'0'-8'2'0,"0"8"15"16,-6-9 24-16,3 5 14 0,-1 0 10 0,4 4 6 16,-7-4 6-16,7 4-1 0,0 0 0 15,0 0 0-15,0 0-6 0,-12 12-6 16,10-5-3-16,4 0-7 0,-2 4-3 0,2 0-6 16,0 3-5-16,2-1-4 0,-2 1-2 15,2 3-12-15,3-3-19 0,-2 1-29 16,1 1-29-16,2 1-30 0,-2-4-40 0,-2 1-294 15,8-1 142-15,-6-2 95 0</inkml:trace>
  <inkml:trace contextRef="#ctx0" brushRef="#br0" timeOffset="9464.563">12370 8468 40 0,'-16'6'155'15,"14"-4"-13"-15,2 4-13 0,0 3-13 16,2 0-17-16,0 1-7 0,2-1-8 0,4 4-14 16,-4-2 0-16,0 3-7 0,2-3-17 15,-2 3-19-15,2-1-16 0,1-1-27 16,-1-1-13-16,-1-1-17 0,-1-3-14 0,2 2-7 15,-2-4-9-15,3-3-3 0,-1 1-184 16,-6-3 90-16,0 0 59 0</inkml:trace>
  <inkml:trace contextRef="#ctx0" brushRef="#br0" timeOffset="9649.3105">12509 8607 398 0,'11'-10'12'0,"-5"1"15"0,-2 3 19 0,2 2 17 16,-1 0 8-16,-5 4 7 0,4-2 4 16,-4 2-2-16,0 0 10 0,0 0-6 0,13 6 3 15,-9-2-1-15,0 0-4 0,4 1-1 16,-2-1-4-16,2 4 3 0,0-3-3 0,0 1-3 15,1 4-6-15,-5-1-3 0,2 1-6 16,-2-2-3-16,-1 4-7 0,-3-1-4 16,0 0-7-16,-3-2-2 0,-3 3-12 15,0 0-24-15,-1-4-33 0,-3 2-30 0,2-2-35 16,-2-3-35-16,0-1-30 0,2-4-390 16,-2-2 188-16,-1-2 124 0</inkml:trace>
  <inkml:trace contextRef="#ctx0" brushRef="#br0" timeOffset="9755.2034">12509 8687 140 0,'-2'-12'56'0,"2"3"17"15,2-3 9-15,-2 1 1 0,4-1 6 16,0 1-1-16,3-1-2 0,3-3-3 0,1 2-13 16,6 0-13-16,-1-3-6 0,6 3-53 15,-1-3-54-15,1 4-250 0,-2-4 104 0,8 1 68 16</inkml:trace>
  <inkml:trace contextRef="#ctx0" brushRef="#br0" timeOffset="52354.3876">12441 1392 1 0,'0'0'60'0,"0"-5"-5"16,0 5-2-16,-2-6-3 0,2 6-8 0,0 0-2 16,-4-8-4-16,0 6-1 0,-5-2-9 15,3 3-2-15,-5-1 0 0,-4-2-5 16,-1 4 1-16,-6-2-5 0,-1 2 0 0,-7-1-3 16,-2-2 0-16,1 3-2 0,-5 0-2 15,-2 0 1-15,2 0 1 0,-5 0-3 16,1-2 0-16,2 2 0 0,3 0-1 15,-4 2 0-15,5-2-1 0,0 0 5 0,3 0 0 16,3 0 5-16,3 0-7 0,2 3 3 16,-1-3-3-16,5 0 2 0,0 0-5 0,2 1 1 15,3-1-2-15,0 0 2 0,4 2-5 16,-2-2 2-16,3 0 1 0,-4 2 0 16,5 0-3-16,-3 1 2 0,3 1 1 15,0 2-3-15,-2 2 0 0,2-1 0 0,0 1 0 16,-2 4 1-16,1-1 5 0,0 4 8 15,3 2-4-15,-5 2-2 0,5 3 3 0,-2 2 0 16,-1 1-2-16,2 1-4 0,1 1 6 16,2 2 0-16,-2 5-4 0,2-4 4 15,0 0 6-15,2 1 1 0,-3 0-6 16,3 5 4-16,0-4-2 0,-3-1-1 16,3 0-4-16,0 0-1 0,2-2 3 0,-2 0 11 15,2-3-4-15,0 1-2 0,0-5-3 16,0-3 1-16,0 4-4 0,0-7-1 15,0 0 4-15,0-1-2 0,2-2 3 0,-4-1-1 16,4-1 0-16,-4-1 2 0,4-1 8 16,-2-2 3-16,0 1-1 0,2 0 2 0,-2-3 0 15,2-1-4-15,5 0 5 0,0-2-10 16,1-2-5-16,4 0 6 0,4-2-2 16,2 0-3-16,3-1-1 0,9-1 1 15,6-2-4-15,5 0-1 0,1 1-2 0,2-1-1 16,3 2 1-16,-1-2-4 0,1 3 3 15,1 0-3-15,-1 0 1 0,-1 3-1 0,1 0-5 16,-3-2 0-16,-1 4 4 0,-7-2-3 16,0 0 2-16,-4 1-3 0,-5-1 2 15,3 2-1-15,-7-2 0 0,-2 0 6 16,-2 3-9-16,1-3 5 0,-6 1 5 16,-1-1 0-16,0 2-2 0,-1-2 3 0,-1 0 5 15,-1 0 5-15,-1 0 11 0,0 0 3 0,-9 0 8 16,12-2-2-16,-6 1-2 0,-6 1-1 15,6-8-1-15,-1 2 0 0,-3-4-6 16,1-1-3-16,-3-2-4 0,0-5-2 16,0-4-6-16,-3-6 1 0,-1-1-3 0,1-10-1 15,-3-2-1-15,0-7-1 0,-2-2-3 16,2 3-2-16,-3-1-1 0,0 3 3 0,1 3-3 16,2 4 1-16,-3-3-2 15,3 5-1-15,-3-2 2 0,3 4 0 0,1 5-2 16,-1 1 2-16,2 1-5 0,0 0 3 15,2 6-1-15,0 2 4 0,0 1-2 0,0 0-1 16,2 1 2-16,-2 2-2 0,0 2 0 16,2 1-4-16,-2 0 4 0,2 3-1 15,0-1 2-15,0 1-5 0,-3 1 4 16,3 3-2-16,-3-3 2 0,3 2-2 16,0-1 0-16,-2 3 0 0,2-2 3 0,0 6-4 15,0-9 2-15,0 9-1 0,-2-6 4 0,2 0-2 16,0 6-6-16,-2-5 8 0,2 5-3 15,0-6-2-15,0 6-4 0,0 0 0 16,0-6-2-16,0 6-4 0,0 0-3 16,0 0-5-16,0 0-7 0,0 0 5 0,0-8 8 15,0 8-2-15,0 0 1 0,0 0-5 16,0 0 2-16,0 0-8 0,0 0 7 0,0 0-1 16,0 0-5-16,0 0 1 0,0 0 1 15,0 0 1-15,0 0 1 0,0 0-5 16,0 0-4-16,0 0-8 0,0 0 5 15,0 0-9-15,0 0-9 0,0 0-10 0,0 0-12 16,0 0-12-16,0 0-10 0,0 0-282 16,0 0 129-16,0 0 85 0</inkml:trace>
  <inkml:trace contextRef="#ctx0" brushRef="#br0" timeOffset="96535.6127">5384 5135 144 0,'-4'-7'170'0,"2"-1"0"0,-3 1-9 16,3-1-4-16,-2 2-14 0,2 0-6 0,0 3-10 15,-2-3-14-15,4 6-11 0,-4-6-12 16,4 6-8-16,0 0 8 0,-8 21 24 16,2 4 5-16,2 12-2 0,-2 16 7 0,2 4-1 15,-4 26-7-15,1 1 0 0,5 1-7 16,0-4-7-16,4 1-11 0,3-4-6 16,-1-11-5-16,0-8-4 0,4 17-4 0,0-13-3 15,0-10-7-15,0 1-2 0,-2-4-13 16,2 0-3-16,1-2-6 0,-5-6-4 15,1-4 2-15,-1-2 2 0,-2-2-12 0,2-5-3 16,-2 2-5-16,-2-4-10 0,2-5-9 16,-2-1-11-16,-2-1-17 0,2-4-19 15,-2 0-22-15,-2-4-33 0,0-5-37 0,-5-1-34 16,0-5-14-16,-1-2-23 0,-4-5-7 16,-4-4-8-16,-1-4-527 0,-6-5 256 15,0-3 169-15</inkml:trace>
  <inkml:trace contextRef="#ctx0" brushRef="#br0" timeOffset="96751.4118">4885 6176 295 0,'-21'-29'29'16,"3"6"22"-16,6 4 13 0,2 4 12 0,1 3 3 16,2 1-2-16,1 4-4 0,2-3 2 15,2 4-9-15,-2-2-9 0,4 6 0 16,0 2 8-16,0 0 7 0,0 0 4 0,27 13 3 16,-8-3-2-16,3 4-8 0,3 3 1 15,3 2-7-15,-2 0-5 0,4 4-5 16,4 1-4-16,1 0-5 0,-9-2-2 0,2 0-4 15,-1-3-5-15,1 0-4 0,-6-4-18 16,-1-2-13-16,-3-2-17 0,2-1-17 16,-2-4-28-16,2-2-18 0,-1-8-31 0,4-2-17 15,-2-9-374-15,5-4 171 0,-3-4 114 16</inkml:trace>
  <inkml:trace contextRef="#ctx0" brushRef="#br0" timeOffset="96927.9007">5589 5981 517 0,'13'-24'11'15,"-2"5"28"-15,-2 3 32 0,-3 5 7 16,0 3 10-16,-2 1 5 0,-2 1 3 15,-2 4 2-15,0 2 9 0,0 0 11 0,0 0 7 16,-10 21-4-16,4-6-2 0,-5 6-9 16,0 0-6-16,1 2-9 0,-3 5-9 15,1 2-9-15,-2-2-9 0,4-4-3 0,2 1-12 16,-1 0-23-16,0-2-31 0,1-3-33 16,4-3-37-16,0-3-28 0,-1 2-29 15,3-8-41-15,0-5-466 0,0-5 216 0,2 2 142 16</inkml:trace>
  <inkml:trace contextRef="#ctx0" brushRef="#br0" timeOffset="101062.8527">5901 5332 73 0,'0'0'96'0,"-5"22"2"15,3 0 1-15,-2 5-3 0,4 5-4 16,-2 6-10-16,0 4-2 0,2 0-6 16,2 1-8-16,0-1 6 0,4 2-7 15,3 2-7-15,1-3-5 0,4-7-1 0,-2 0-6 16,2-5-1-16,4-4 0 0,-2-2 6 16,2-6 0-16,1-4 4 0,-1-1-5 0,4-6-3 15,-1-3-6-15,0-4-2 0,2-2-4 16,1-6-5-16,1-1-3 0,-2-5-5 15,3-3 0-15,-3-7-1 0,-1-2-7 16,0-7 5-16,-2-4-7 0,-3-4-3 0,-1-2 2 16,-4 4-7-16,-4 0 0 0,0 1 0 15,-2 5 5-15,-2 6 6 0,1 1 4 0,-1 4 3 16,-2 2-2-16,3 2-5 0,-3 2-6 16,0 1-3-16,-2 4-2 0,2 5-3 15,-2 3 1-15,0 2 2 0,0 0 0 16,0 21 1-16,0-4 1 0,2 4 0 0,0 6 4 15,2 1-4-15,1 6 3 0,3 3-3 16,0-1-1-16,5 0 2 0,2 4 2 0,1-2-2 16,2-6-1-16,-1-2 4 0,2-4-1 15,0-3-3-15,2-4-1 0,0-4 1 16,0-3 2-16,1-5-1 0,-2-5-2 16,4-2 0-16,-5-6 1 0,6-1-8 15,-2-7 0-15,3-5-2 0,-2-2-1 0,-4-3-5 16,1-5 0-16,-3 1 1 0,-4-3-1 15,-1 2 4-15,-2 4 9 0,-5 3-2 0,2 1 5 16,-1 3 0-16,-1 3-2 0,0 2-2 16,-1 4-1-16,-3 3-2 0,0 3 1 15,-2 3 8-15,0 0 5 0,2 24 6 0,-4-5 3 16,2 4-2-16,-2 5-2 0,2 5 3 16,0 7-3-16,-2-1 0 0,2 1 0 0,-2 2-2 15,2-2-4-15,0 0 2 0,0 1 1 16,0-11-2-16,0 2-2 0,2-5-1 15,-2-4 7-15,0-2 19 0,0-4 18 16,-2-3 2-16,4-7-5 0,-2-6-7 0,0-1-2 16,0 0-6-16,2-28-5 0,0 9-5 15,0-9-3-15,0-5-3 0,1-7-3 16,-1-1-4-16,4-9-2 0,0 2-4 16,0 0 2-16,6 5-7 0,-2 7 0 0,0 1-4 15,3 5 1-15,2-1 0 0,-2 9-3 16,-1 3 0-16,3 0 3 0,0 6-3 15,-1 2 0-15,2 5 1 0,-4 3-2 0,1 3 0 16,-3 3-2-16,-1 2 1 0,-2 2-2 16,-5 3 2-16,0 1 3 0,-4 0-3 0,-5 5 4 15,-4-1 4-15,-3 2 1 0,-5 1 0 16,-5-2 1-16,-1 0 5 0,2-3-6 16,-5 3-1-16,7-4-14 0,-3-2-33 0,4 0-38 15,2-2-47-15,6-2-42 0,-1-5-44 16,5 0-520-16,4-1 251 0,4 0 165 15</inkml:trace>
  <inkml:trace contextRef="#ctx0" brushRef="#br0" timeOffset="101168.1104">7060 5738 162 0,'5'-4'189'0,"-5"4"-8"16,7-4-16-16,-7 4-18 0,2-6-26 0,-2 6-23 16,0-6-51-16,0 6-59 0,-7-5-362 15,0 1 127-15,1 0 84 0</inkml:trace>
  <inkml:trace contextRef="#ctx0" brushRef="#br0" timeOffset="102006.0477">3141 7801 65 0,'-2'-4'159'15,"2"4"-17"-15,0 0-4 0,-11 27 4 0,4-2 4 16,1 12-8-16,2 17-5 0,-4 22-3 16,2 7-1-16,1 6-6 0,-2 5-4 15,1 7 0-15,2 23-5 0,2 4-2 16,0 4-1-16,2 0-8 0,4-2-8 16,2-6-9-16,-2-26-8 0,5-2-5 0,-2-2-7 15,3-6-11-15,-2-7-3 0,1 2-2 0,2-2-4 16,-3-2-3-16,0-3-7 0,1-13-10 15,-5-8-13-15,2-2-14 0,-1-3-18 16,-1-10-19-16,-2-4-21 0,3-4-19 16,-1-6-21-16,0 2-21 0,0-9-12 0,0-6-33 15,2-8-45-15,-2-11-444 0,1-11 223 16,0-13 146-16</inkml:trace>
  <inkml:trace contextRef="#ctx0" brushRef="#br0" timeOffset="102519.8407">2990 7661 126 0,'0'-12'131'16,"4"1"-7"-16,8 4-9 0,6 0-9 15,10-1-19-15,17-2 0 0,34 1-8 0,17 0-5 16,14-1 2-16,31 0-15 0,21 3-5 15,9-1-7-15,13 1-3 0,8-1-5 16,6 0-3-16,0 0-6 0,2 1 2 16,-6 1-9-16,1 0 2 0,-4-1-4 0,-5 1-2 15,-13 1 0-15,-9-2-9 0,-19 3 7 16,-9-4-4-16,-30 2-5 0,-9-1 1 0,-6 1-2 16,-6 0 2-16,-18 0-4 0,-9 3 6 15,-11 0-9-15,-3 2 4 0,-4-2-4 16,-5 2 1-16,2 2-2 0,-3 3 1 15,6 2 3-15,-4 6 12 0,7 4 11 0,-3 6 8 16,11 15 9-16,-5 8 15 0,-1 10 6 16,-7 8 7-16,-5 10 10 0,3 25 8 0,-6 7 4 15,-5 2 1-15,-4 5-4 16,-2 5 3-16,-1 8 4 0,-2 4-2 0,-1 7 1 16,-2 2-5-16,4 2-6 0,-3-6-5 15,2-5 9-15,2-6-3 0,2-9-4 0,-6-22-13 16,-1 1-2-16,-2 0-8 0,2-8-2 15,-3 0-9-15,0-5-4 0,-1-5-4 16,0-14-10-16,-3-12-13 0,0-1-11 0,-2-8-24 16,2-2-26-16,1-4-38 0,-5-5-33 15,0-3-37-15,-2-3-36 0,0-2-32 16,-4-2-44-16,-5-3-688 0,-5 0 322 0,-10-3 213 16</inkml:trace>
  <inkml:trace contextRef="#ctx0" brushRef="#br0" timeOffset="102944.9319">3523 10801 22 0,'0'0'181'0,"-2"4"1"15,2-4 2-15,14 3-6 0,0 1-6 0,5 1-8 16,7 0-9-16,8 1-7 0,8-2-14 16,15 1 0-16,28 3-7 0,14-2 5 15,16-3 8-15,39 1-1 0,15-2-2 16,13-2-11-16,6 0-9 0,12 0-3 0,-2-2-4 15,10 2 5-15,48-4-10 0,-55 1 1 16,-4-1 1-16,-7 2-9 0,-6-4-6 16,-1 2-10-16,-12-1-10 0,-8-1-6 0,-15-1-9 15,-15-2-4-15,-30 2-9 0,-10-1-8 16,-13-1-11-16,-15 1-20 0,-12 1-9 16,-11 0-21-16,-1-4-30 0,-7 4-16 0,-2-5-23 15,-9 1-38-15,-4-3-29 0,-8 1-35 16,-5-2-29-16,-6-2-23 0,-11-6-653 0,-10-5 307 15,-22-24 201-15</inkml:trace>
  <inkml:trace contextRef="#ctx0" brushRef="#br0" timeOffset="103795.5947">3657 7938 14 0,'0'0'123'0,"0"0"-7"15,9 2-11-15,-9-2-7 0,12-2 10 0,-1 0-12 16,1-2-8-16,4 0-5 0,0-2-3 15,3 1 0-15,5-1-11 0,-4-1 2 16,4-1-4-16,-2 0-6 0,-2 2-7 0,-1-1-3 16,1 1 0-16,-4 0-4 0,0 0-2 15,-2 3-3-15,-1-2-5 0,-1 0-2 0,-1 2-4 16,0-2-1-16,-1 4-3 0,-4 1-3 16,-6 0-2-16,18 8 14 0,-12-1 2 15,0 6 6-15,0 5 10 0,-1 7 3 16,-1-1-7-16,-4 9 0 0,2-1-1 15,-4 2-4-15,2 5-3 0,0 0-4 0,-2 1-2 16,2-2-3-16,-2 1-3 0,2-6-1 16,0 1-5-16,0-4 1 0,-3 0-3 15,3-1-3-15,0-2-1 0,0-5-7 0,0-1-11 16,0-2-16-16,0-1-18 0,0-1-23 16,0-3-32-16,5-1-30 0,-3-2-39 15,4-6-533-15,1-1 235 0,1-2 155 0</inkml:trace>
  <inkml:trace contextRef="#ctx0" brushRef="#br0" timeOffset="104286.1388">5236 7856 89 0,'-2'-3'144'0,"-2"-1"-12"0,4 4-16 16,0 0-6-16,4-11-15 0,2 9-9 0,-6 2-16 16,16-1 3-16,-16 1-12 0,16 6-8 15,-5 2-1-15,-1-1-9 0,-1 6 0 16,-1 3-4-16,-1 5-2 0,-3 1-4 16,0 3-6-16,-4 2-3 0,-4 1-2 0,-2 7 6 15,-3-4 5-15,-2-1-1 0,1 0 9 16,-3-3 6-16,1-5-2 0,2 2-3 15,0-6-6-15,2-2 1 0,0-1-7 0,1-2-3 16,3 0-3-16,2-2-4 0,4-4 4 16,2 2-3-16,3-3-3 0,3-2-2 15,6-1-1-15,6 0-4 0,-1-6-9 16,3 3-22-16,0-3-24 0,4-1-29 0,2-2-44 16,-3 1-33-16,1-5-358 0,2 1 172 0,-5-1 115 15</inkml:trace>
  <inkml:trace contextRef="#ctx0" brushRef="#br0" timeOffset="104687.7159">6119 7811 7 0,'-7'5'158'16,"1"-2"-18"-16,2 6-16 0,0-5-7 0,2 8-12 16,0-2-8-16,2 2-9 0,4 0-7 15,0 3-9-15,4-2-4 0,7 2-10 0,2 0-4 16,4-2-3-16,1-1-8 0,3-1-3 16,0-1-7-16,0-4 0 0,3-1-2 15,-5-3-2-15,-1-4-2 0,-2-2-11 16,4-2-1-16,-3-3 2 0,-2-1 0 0,-2-5-1 15,0 2 7-15,-4-1 9 0,-3 1 16 16,-2 3 13-16,2-3 4 0,-2 5 4 0,-4-1-1 16,2 0-8-16,1 3-8 0,-3 1-2 15,-2 3-11-15,-2 2 0 0,0 0-6 16,6 16-1-16,-6-4-3 0,2 7-6 16,-2 2-1-16,2 6 2 0,-2 3-12 15,0 1-23-15,0 2-34 0,3 5-42 0,-6-5-63 16,-1 3-539-16,-2-1 234 0,-7-2 155 15</inkml:trace>
  <inkml:trace contextRef="#ctx0" brushRef="#br0" timeOffset="105241.3127">4026 9014 43 0,'0'0'151'15,"0"0"-12"-15,0 0-17 0,0 0-7 0,0 0-5 16,6 12-13-16,-4-7-1 0,2 5-7 16,0-1-3-16,5 4-1 0,-1 0-7 15,7 5-5-15,0-2-4 0,4 0-9 0,2 4-3 16,1-1-5-16,3-1-9 0,0 0 1 16,-2-1-7-16,-3-2 1 0,-2 1-3 15,-3-3-1-15,0 0 0 0,-2 0 0 0,-7 0 5 16,-2 1-1-16,-6-1-2 0,0 1-3 15,-8 1-4-15,-3 2-1 0,-2-3-11 16,-4 1-10-16,-3-4-27 0,2 1-32 16,-2-3-34-16,6-3-41 0,-3-4-473 0,-1-2 204 15,2-6 135-15</inkml:trace>
  <inkml:trace contextRef="#ctx0" brushRef="#br0" timeOffset="105468.7424">4006 8986 54 0,'2'-8'163'0,"10"0"-16"15,-4 1-10-15,4-1-15 0,3 0-12 16,6-1-4-16,2-1-11 0,1 3-10 0,1-1-5 16,3 1-7-16,-3 0-11 0,0 1-4 15,-1 0-5-15,-5 1-3 0,-2 2-10 0,0-1-5 16,-3 0-16-16,0 1-25 0,-4 3-35 15,0-2-26-15,3 2-32 0,-2 0-335 16,-1 3 147-16,3-1 98 0</inkml:trace>
  <inkml:trace contextRef="#ctx0" brushRef="#br0" timeOffset="106222.3911">5240 9014 30 0,'-4'-6'156'0,"2"1"-14"0,2-1-18 16,0 1-13-16,4-1-9 0,0 0-8 15,2 0-13-15,4 0-10 0,0 1-3 16,0 1-10-16,3-2-4 0,0 4-6 16,0 0-4-16,-1 0-5 0,-2 4-1 0,2 0-4 15,-2 2-5-15,-2 0-5 0,-1 4 0 16,-3-1 0-16,-2 2-5 0,-2 1 0 0,-4 1-2 15,2 1 1-15,-5 0-1 16,-1 1 4-16,0-3-1 0,0 5 3 0,-2-5 1 16,0 2-3-16,2-1-2 0,1 0 0 15,1-3-7-15,2-1 4 0,-1-1-5 0,3 1 0 16,4-1 2-16,0-1-5 0,7 1 2 16,0-2 1-16,1 0 1 0,4 1-4 15,0-1-1-15,2-2-1 0,2 2 3 16,-2 1-3-16,1 0 1 0,-2 0-5 0,2-1 7 15,-3 2 0-15,0 1 1 0,-2-1 4 16,1 2 3-16,-3 1 9 0,-3 1 16 0,0 1 15 16,-5 0 3-16,-2 0 7 0,-5 3 2 15,-4 0 3-15,1 0 6 0,-7-1-2 16,-3 2-1-16,-4-2 0 0,-1-1-5 16,0-3-1-16,-3 0-7 0,-1-1-5 15,-1-2-10-15,3-1-3 0,1-3-3 0,2-2-1 16,0 3-7-16,3-6-15 0,-2 0-19 15,4-1-26-15,2-4-34 0,0 2-35 0,3-1-37 16,6-1-53-16,-1-1-669 0,7-3 290 16,2 1 193-16</inkml:trace>
  <inkml:trace contextRef="#ctx0" brushRef="#br0" timeOffset="106804.2084">6492 8660 36 0,'0'0'156'0,"0"0"-6"0,-20 9-6 15,8-2-6-15,-1 5-4 0,-2 1-8 0,-2 5 3 16,2 3-5-16,-4 4-6 0,3 3-9 16,0 4-9-16,0 6 7 0,1 0-9 15,2-1-14-15,4 1-3 0,1 0-11 16,4-1-3-16,0 0-7 0,6 1-4 0,0 1-7 16,8-5-5-16,1 0-3 0,6-5-5 15,2-3-1-15,5-1-4 0,0-6-3 16,2-1 1-16,-1-7-8 0,1-4 2 15,0 1-2-15,-6-6-2 0,1 0 3 0,-3-4 7 16,-2 0 6-16,0-2 3 0,-8-1-1 16,-2-3-5-16,-4 2-3 0,-2-1-4 0,-6 1 0 15,-2 0-3-15,-8 0-3 0,0 3-1 16,-6 2-4-16,1-2 0 0,-2 3-16 16,0 3-23-16,-5-2-33 0,1 5-40 15,-1 0-55-15,0 1-55 0,-5 2-567 0,1 3 263 16,-4-3 174-16</inkml:trace>
  <inkml:trace contextRef="#ctx0" brushRef="#br0" timeOffset="107591.9212">4171 10049 66 0,'7'-2'107'0,"-7"2"-9"0,10-6-6 16,-6 2-4-16,1 0-4 0,1-1-7 15,-1-1 1-15,-3-2-2 0,0 1-2 0,-2-3-1 16,0 3-4-16,-4-3-8 0,-1 2-8 16,1-1-4-16,-5 2-4 0,-1-2-2 15,-1 2 1-15,-3 4-10 0,0-2 3 16,0 5 2-16,0 0 3 0,-4 0-2 0,1 2-3 15,3 4-3-15,-2-2-5 0,2 2 0 16,4 1-3-16,0 1-1 0,4 1-4 0,2 1 4 16,2-1-1-16,4 3 5 0,2-1-4 15,4 5 3-15,6-1-4 0,-2 1-3 16,5 0-3-16,0-1-3 0,4 0 2 16,1 1-1-16,0 2-3 0,4-2-4 0,-5-3 3 15,-1 2-1-15,-2-1-2 0,0-1 2 16,-4 2 0-16,-3-1-1 0,-3-1 0 15,-4 2 0-15,-4-2-2 0,-6 4-1 0,-2 0 4 16,-5-3 4-16,-7 3 6 0,2-5 2 16,-6 1 7-16,-3-3 4 0,1-2 7 15,0-3 5-15,-2-1-1 0,4-2-2 0,3-4 3 16,1 0 0-16,2-4-6 0,1 0-2 16,4-5-5-16,5 0-4 0,4-3-5 0,4 1-1 15,2-4-8-15,4-3-9 0,5 3-10 16,2-1-26-16,3-1-28 0,6 0-28 15,3 2-34-15,3-1-35 0,4 1-44 16,-3 4-478-16,5 0 230 0,-2 0 152 16</inkml:trace>
  <inkml:trace contextRef="#ctx0" brushRef="#br0" timeOffset="108062.4154">6555 10087 157 0,'0'0'209'0,"-4"-6"-12"0,4 6-12 0,-6-2-10 15,6 2-10-15,0 0 3 0,0 0 7 0,-9 15-1 16,4 0-1-16,-1 2-5 0,2 8-4 15,0 2-9-15,-3 6-10 0,3 3-11 16,-2-1-9-16,2 2-8 0,0 3-12 0,-1-2-7 16,3 0-9-16,-3 1-14 0,3-1 0 15,0-6-7-15,0 0-14 0,2-1-3 16,-2-3 5-16,0 0-20 0,2-4-19 0,0-4-18 16,0-1-30-16,0-1-35 0,0-5-49 15,2-1-56-15,0-3-49 0,2-3-47 16,-4-4-631-16,0-2 306 0,0 0 201 0</inkml:trace>
  <inkml:trace contextRef="#ctx0" brushRef="#br0" timeOffset="116325.4061">4794 11401 148 0,'-2'-9'178'0,"-3"3"-10"0,5 1-7 0,-4-1-2 16,4 0-6-16,-4 1-4 0,2-2-5 16,0 1 1-16,0 2-6 0,0 0-4 15,0-2-6-15,2 0-6 0,-3-3 1 16,1 5-9-16,0-5-6 0,0 1-2 0,-1 0-6 15,3 0-4-15,-2 1-6 0,2-2-9 16,-2 2 2-16,2-1-7 0,-2 2-1 16,2 1-8-16,-2-1-6 0,2 6-6 0,0-7-7 15,0 7-2-15,0 0 4 0,0 0 4 16,0 23 7-16,2 2-3 0,0 12 8 0,0 16-4 16,0 7 2-16,-2 26 1 0,0 5-6 15,-2 4 3-15,0 2 0 0,-4 0-3 16,0 0-4-16,2 1-1 0,-4-3-2 15,0-6-7-15,2 0 1 0,0-6-8 0,0-5-2 16,-1-15-5-16,3-10 1 0,0 1-3 16,0-13-4-16,2 2 0 0,-3-6-5 0,3-6-6 15,0-3 1-15,0-1-5 0,0-6-7 16,0-2-10-16,-1-1-19 0,1-4-19 16,2 0-19-16,-4-3-26 0,2-2-26 0,0-4-31 15,-2-1-33-15,-2-4-31 0,6 0-28 16,0 0-16-16,-16-12-16 0,10 5-21 0,-2-5-603 15,2-1 304-15,-3-2 201 0</inkml:trace>
  <inkml:trace contextRef="#ctx0" brushRef="#br0" timeOffset="116761.3771">4430 12156 104 0,'-2'-6'183'0,"0"2"-1"0,2 4-2 16,-4-7-10-16,4 7-7 0,0 0-1 0,0 0-6 16,0 0-6-16,14 11-8 0,-8 1-6 15,7-3-12-15,2 4-9 0,0 0-11 0,-1 2-11 16,4-1-9-16,-4-1-8 0,1 1-10 16,0-1-9-16,-2-1-13 0,-1-3-17 15,3 1-21-15,-4-1-22 0,1-1-28 16,2-1-23-16,-2 0-20 0,-2-2-20 0,3-4-3 15,0 2-5-15,2-6 11 0,1 0-2 16,4-6 7-16,-2-1 9 0,2-5 8 0,3-3 9 16,1-3 15-16,-4 0 13 0,4-1 19 15,-1-3 21-15,1 4 22 0,-4 2 9 16,-2 2 20-16,-2 3 12 0,-3 3 10 0,-2 1 12 16,-1 3 13-16,-1 3 14 0,-5 6 8 15,-4-2 7-15,4 13 4 0,-6 3 3 16,-2 3-3-16,-2 3-3 0,-3 8-7 0,0 2-3 15,-3 2-10-15,-1 0-13 0,1 8 8 16,-2-7-14-16,2 1-7 0,2-1-14 16,-1-2-21-16,2-1-23 0,3-7-39 0,2 0-50 15,-1-5-64-15,8 2-67 0,-3-2-788 16,6-2 337-16,-2-3 221 0</inkml:trace>
  <inkml:trace contextRef="#ctx0" brushRef="#br0" timeOffset="118476.8978">6032 11719 69 0,'6'-11'135'16,"-2"3"-7"-16,0 1-5 0,4-1-11 15,-4 4-10-15,2 2 0 0,-6 2 8 0,12 10 0 16,-3 2 5-16,0 12 4 0,1 9-5 15,-2 6-5-15,-3 13-3 0,-1 7-6 16,-2 23-5-16,-2-12-6 0,-2 10-9 0,0 4-2 16,-2-6-6-16,-3-14-3 0,1-8-8 15,2-2-3-15,-5-5-6 0,0-3-2 16,3-9-3-16,0-4-1 0,0-6 0 0,0-1-3 16,1-6 0-16,0-3-3 0,3-2-4 15,-2-3-2-15,4-5-6 0,2-1-2 16,0-5-3-16,5 4-2 0,2-5-5 15,3 1 0-15,5-1-2 0,4 3-2 0,4-1-1 16,7 1-1-16,6 2-2 0,3 4-1 16,1-4-1-16,11 5-2 0,-2-3-2 0,4 1-1 15,0-2-1-15,0-1-1 0,2-1-3 16,1-2-4-16,-10-2 0 0,1-2-1 16,8-2-2-16,-5-5 3 0,-3-2 1 15,-3-5 2-15,-3 0-2 0,-5-7 1 0,-2 1 0 16,-10-1 0-16,-5-1 1 0,-2-1-1 15,-8 2 2-15,-5-2 2 0,-4 6 3 0,-2 0 2 16,-4 2 2-16,-2 0 5 0,-5 4-1 16,-4 2 3-16,0 6 4 0,-2 1 0 0,0 4 0 15,1 4-1-15,0 4 0 16,2 1 1-16,3 4-2 0,3 5-3 16,1 1 0-16,7-1-1 0,0 2-2 0,9 1 1 15,-1 0 3-15,5 0-7 0,1-4 0 0,8-2-4 16,-1-1-3-16,7-5-3 0,0-5-4 15,3-4 0-15,3-9-2 0,2-4 3 16,4-5-6-16,-4-7 3 0,0-3-2 0,-5-7 1 16,8-15 1-16,-5-4-2 0,-9-4 1 15,-6 3-1-15,-2-11 3 0,-9 5-1 16,-6 5 4-16,-2 3-2 0,0 9 2 16,-4 2 7-16,0 4 3 0,0 8 3 0,2 4 0 15,-2 6 2-15,-1 4 9 0,-3 10 2 16,0 10 11-16,-1 9 5 0,-2 13 9 0,-1 16 4 15,-1 30-3-15,0 11-2 0,5 9 1 16,1 7-4-16,5 4 2 0,0-1-6 16,4-4-9-16,3-4 1 0,3-5-4 15,4-6-2-15,4-6-3 0,2-8-1 0,0-16-5 16,-2-10-6-16,1-5-6 0,1-8 1 16,-2-5-7-16,2-7-4 0,-2-4-9 0,1-7 0 15,-2-3-3-15,-2-4 2 0,-1-6 5 16,-2-5-6-16,-2-4 1 0,-6-6 3 15,-2 0 0-15,-7-8 4 0,-4-2-1 16,-1-2 3-16,-7-4 1 0,2 7 3 0,0-3 3 16,-1 3 0-16,4 2 2 0,2-1-2 15,3 2-1-15,4 2 2 0,3 0-3 16,7-1-3-16,3-1 0 0,5 1-4 0,8-5-5 16,2-1-3-16,3-2-4 0,3-1-3 15,9-14-1-15,-6 6 2 0,7-8-1 0,-3-2 0 16,-3 0 4-16,-1-4 2 0,-4-1 0 15,-7 9 2-15,-9 5 5 0,-1 7 5 16,-2 0 5-16,-5 4 8 0,0 5 6 16,0 3 5-16,-2 4 2 0,-2 4 5 0,0 5-2 15,0 7 5-15,0 5 3 0,0 0 5 16,-10 21 1-16,3 4 1 0,3 5-1 0,0 10 1 16,2 11-5-16,0 7-2 0,4 3-3 15,2 19 1-15,2-4-5 0,1-11-2 16,5 7-5-16,-2-15-17 0,4-6-16 15,-4-5-25-15,5-1-31 0,-2-12-40 0,0-2-38 16,1-2-39-16,-1-8-32 0,-2-5-635 16,-3-4 292-16,0-4 193 0</inkml:trace>
  <inkml:trace contextRef="#ctx0" brushRef="#br0" timeOffset="118601.1737">8037 12693 67 0,'-20'-23'245'0,"6"4"-7"0,4 2-21 0,4 1-16 16,4 0-23-16,4-2-18 0,10-1-17 15,8-2-12-15,8-2-14 0,8-1-44 0,23-11-75 16,7 3-91-16,-4-2-477 0,-2 2 194 16,3-5 128-16</inkml:trace>
  <inkml:trace contextRef="#ctx0" brushRef="#br0" timeOffset="119238.4131">4167 14804 38 0,'0'-7'179'15,"0"7"0"-15,0 0 0 0,0 0 8 16,0 0 2-16,-4 32-1 0,4-7-1 16,2 10-2-16,2 9-5 0,-2 14-5 15,5 30-7-15,-1 1-10 0,0 4-9 0,3 4-12 16,0-1-12-16,1 0-10 0,-2-5-2 16,3 1-19-16,-2-2-8 0,-1-5-11 0,5-1 5 15,-5-2-9-15,3-6-7 0,-3-2-16 16,-1-12-7-16,-1-13-20 0,0 0-19 15,-2-7-21-15,-2-1-25 0,2-4-29 0,-4-6-33 16,2-4-32-16,4-5-33 0,-4-2-36 16,0-7-33-16,0-7-582 0,-2-6 280 15,0 0 184-15</inkml:trace>
  <inkml:trace contextRef="#ctx0" brushRef="#br0" timeOffset="119773.1713">4199 14822 69 0,'-9'-8'198'0,"1"2"-5"0,0 0-12 0,3 0-12 16,1 3-14-16,2-1-12 0,2 4-11 15,6-6-6-15,5 3 3 0,6 0 5 16,10-2-2-16,18-1-1 0,19-1-2 0,35 0-6 15,32-4-7-15,19 1-8 0,11 1-9 16,13-1-8-16,14 2-1 0,58-5-8 16,3 5-11-16,-3-3-4 0,-43 4-8 0,49-3-6 15,2 1-4-15,-9-1-1 0,-48 3-9 16,-2-7-3-16,-6 1-7 0,-9 1 2 16,-9-3-5-16,-8 4-2 0,-13-3-1 15,-14 3-5-15,-31 3-1 0,-12-1 3 0,-6-1-6 16,-21 2 3-16,-13 2-2 0,-11 3 1 15,1-1-1-15,-11 4-6 0,-1 0 6 0,3 2-1 16,-4 3 8-16,3 11 9 0,3 7 5 16,-4 9 7-16,8 20 6 0,-5 10 3 15,-6 7 13-15,-2 13-5 0,-1 21 12 16,-3 7 5-16,-3 5 5 0,-6 6-1 0,1 1-2 16,-5 2-3-16,1-5 1 0,-4-23-1 15,-3 9-6-15,0-6-3 0,-2 2-3 0,0-2-11 16,-2-1-1-16,-2-9-6 0,-2 0-2 15,0-7-10-15,-1-5-11 0,-3-14-8 16,1-10-16-16,-1-5-16 0,-3-5-26 0,1-6-14 16,0-3-24-16,-6-3-21 0,2-3-29 15,-6-7-32-15,1-6-38 0,-8 2-39 16,0-9-35-16,-10-1-27 0,-5-7-816 0,-11 0 380 16,-11-3 251-16</inkml:trace>
  <inkml:trace contextRef="#ctx0" brushRef="#br0" timeOffset="120495.1934">4787 16366 116 0,'-6'-10'129'0,"0"-1"10"0,2 3-1 0,-1 2 2 16,1 2-2-16,2 1-1 0,2 3 0 16,0 0 7-16,0 0 7 0,0 0-2 15,-7 17-4-15,7-4 4 0,-2 8 0 0,2 0-8 16,-2 7-8-16,2 3-6 0,-2 7-13 0,-2 2-4 15,2 2-5-15,0 0-6 0,0 14-3 16,-2-7-11-16,2 4-6 0,-3-1-1 16,2 0-7-16,-1-9-4 0,2-1-10 15,-2 3-1-15,2-3-4 0,0-1-3 0,2-2-6 16,0-4-4-16,2-7-4 0,0 2-1 16,2 2-1-16,5-8-7 0,2 1 1 15,5-3-1-15,6-1-12 0,5-2 0 0,9-5 3 16,13-1-17-16,8-5-2 0,9-6-15 15,29-2 4-15,8-8-9 0,30-1 0 16,10-5 2-16,15-5 7 0,14 4 7 0,8-6 12 16,11 4-2-16,46-5 4 0,8 2 3 15,-4 4 3-15,-4-3-5 0,-48 6 3 16,1 2 1-16,-8-1 4 0,-4 5 7 0,-8 1 6 16,-12-2-2-16,-10 3 5 0,-8-3-5 15,-33 6 1-15,-4-3-9 0,-14 1-5 16,-20 2-10-16,-15 0-13 0,-10-4-13 0,-5 4-14 15,-9-2-14-15,-4-1-15 0,-7 3-17 16,-9-6-35-16,-6 1-33 0,-6 1-42 16,-6-6-27-16,-9-2-46 0,-17-8-683 0,-8 0 322 15,-29-13 213-15</inkml:trace>
  <inkml:trace contextRef="#ctx0" brushRef="#br0" timeOffset="121111.5533">5389 15350 28 0,'0'-6'181'16,"0"6"-3"-16,-2-11-4 0,-1 5-3 16,-1 2-1-16,2 1-5 0,-3-1-2 15,3 0-6-15,-2 0-9 0,4 4-7 0,-6-6-7 16,6 6-8-16,-4-3-9 16,4 3-6-16,-4-6-12 0,4 6-9 0,0-4-7 15,4-3-9-15,0 4-5 0,6-5-8 0,3-1-7 16,6-1-6-16,2-1-3 0,9-1-5 0,2-1-3 15,-1 5-6-15,1-4-1 0,-4 4-4 16,1 1-5-16,1-2-3 0,-2 5 1 16,-3 1 1-16,-4-3-7 0,0 5 0 15,-1 1 1-15,-4 0-1 0,2 7 2 0,-6 0 4 16,-1 7 1-16,-1 5-2 0,-2 3 2 16,-1 3 2-16,0 2 0 0,-3-1-3 0,-2 2 1 15,0 2-4-15,2-2 2 0,-2 4-2 16,-2-3-4-16,2-2-2 0,0 2-5 15,0-6-14-15,0 4-25 0,2-10-33 16,-4 2-45-16,5-2-48 0,2-1-41 0,-1-3-47 16,0 1-604-16,0-7 290 0,3-6 191 15</inkml:trace>
  <inkml:trace contextRef="#ctx0" brushRef="#br0" timeOffset="121478.8967">7021 15034 110 0,'2'-5'206'0,"0"0"2"0,-2 5-10 0,4-3-20 15,-4 3-16-15,4-5-18 0,-4 5-16 16,0 0-10-16,0 0-14 0,19 5-14 15,-15-2-6-15,2 3-7 0,2 1-4 16,-6 3-1-16,2 4 0 0,-2 4 0 0,-4 0 2 16,2 1-1-16,0 0-2 0,-2-2-3 15,0 2-2-15,2-2-4 0,-2 0-7 16,4-1-2-16,-2-3-4 0,4 1-6 0,2-3-4 16,4 1-4-16,5-1-5 0,2-4-1 0,8-3-3 15,5 0-6-15,6-2-9 0,7-4-3 16,3 0-11-16,7-4-9 0,2-1-19 15,-2-2-27-15,0-2-31 0,-4 1-31 16,-1-5-26-16,-9 5-32 0,-1-2-30 0,-7 2-494 16,-3 1 239-16,0-1 157 0</inkml:trace>
  <inkml:trace contextRef="#ctx0" brushRef="#br0" timeOffset="121875.2918">8179 14954 48 0,'0'0'188'0,"0"0"1"16,2-2-3-16,-2 2-8 0,0 0-8 15,0 0-9-15,0 0-9 0,-16 16-8 16,14-12-4-16,0 4-8 0,2 2-10 16,2-1-10-16,0 3-10 0,7-1-8 0,2 3-9 15,3-1-4-15,4 0-14 0,0 1-7 16,1-1-3-16,5-1-8 0,0-1-8 15,-6 0-13-15,5-3-17 0,-3-4-19 0,-4 2-19 16,2-3-29-16,-4 1-16 0,1-4-20 16,-4 2-19-16,1-4-8 0,-3 1-7 15,-3-5-6-15,-2 0 7 0,0-4 11 0,-2 3 12 16,-2-4 11-16,0 1 15 0,-2 2 22 16,0-1 17-16,2 1 20 0,-2 1 15 15,0 0 18-15,0 4 10 0,2 3 15 0,0 0 13 16,0 0 12-16,0 0 2 0,-13 13 0 15,13 1-2-15,-4 1-4 0,0 2-7 16,0 7-5-16,2 0-4 0,-5-2-10 0,3 6-22 16,-5-4-40-16,3 2-44 0,-2 1-53 15,-5-6-450-15,0 0 194 0,-8 2 129 16</inkml:trace>
  <inkml:trace contextRef="#ctx0" brushRef="#br0" timeOffset="122293.1867">6013 15821 163 0,'0'0'180'0,"0"0"-8"0,0 0 2 0,-6 10-3 0,6-1-5 16,2-1-6-16,0 0-4 0,4 3-4 15,1 2-10-15,-1-1-16 0,4 1-11 16,1 0-10-16,4 4-6 0,2-4-15 0,2 2-7 15,0 1-10-15,-2-3-6 0,2 0-4 16,-7 0-7-16,2-4-7 0,-4 1-3 16,-2-1-4-16,-4 0-7 0,-4 3-10 0,-4-5-9 15,-2 0-12-15,-6 2-12 0,-4-1-22 16,0-4-24-16,-6 2-27 0,1 0-26 0,0-6-20 16,-2 2-23-16,1-2-5 0,-1-2-483 15,0-4 219-15,2-4 145 0</inkml:trace>
  <inkml:trace contextRef="#ctx0" brushRef="#br0" timeOffset="122439.442">5856 15926 280 0,'6'-18'48'16,"1"2"13"-16,0 1 13 0,3-1 14 16,3 3 16-16,1-4 14 0,2 4 5 0,2-3 8 15,4 4-3-15,3-7-1 16,7 4-10-16,2-2-6 0,8 1-14 0,3 1-9 16,3 2-13-16,1 2-13 0,-1 1-36 15,-5 2-45-15,1 3-44 0,1 5-38 16,-5-6-44-16,-6 6-376 0,-1 0 177 0,-3 0 117 15</inkml:trace>
  <inkml:trace contextRef="#ctx0" brushRef="#br0" timeOffset="122856.4474">7107 15712 71 0,'0'0'214'0,"0"0"-5"0,0 0-6 15,0 6-14-15,0-6-11 0,3 5-17 0,-1 1-13 16,0 0-13-16,4 2-12 0,2-1-13 16,5-1-10-16,4 1-11 0,2 1-9 15,3 2-7-15,0-1-5 0,0-1-9 0,1-1-6 16,-3 3-8-16,-4-1-3 0,-3-2-5 16,-1 4-2-16,-1 1-4 0,-7-4-3 15,-4 4-2-15,-2 1-4 0,-4-2 1 0,-5 1-2 16,3 1 1-16,-3-1 2 0,3 0 3 15,0-1 0-15,2 0-6 0,0-3-1 16,4 2-2-16,2-3-4 0,4 3 0 0,8-3-2 16,0 0-3-16,5 2 0 0,2 1-1 15,2-1-3-15,1-1 2 0,-2 0-1 16,0 4 0-16,-1-2-2 0,-7-1 0 0,-1 3 0 16,-2-3 0-16,-7 0 1 0,-4 3-1 15,-5 1 1-15,-4-3 1 0,-8 1-2 16,-2 3 0-16,0-7 0 0,-5 7-2 0,3-7-7 15,0 0-23-15,4-1-24 0,-1-1-43 16,6-3-47-16,2-2-38 0,1 0-41 16,2-5-510-16,7-3 248 0,0 1 165 15</inkml:trace>
  <inkml:trace contextRef="#ctx0" brushRef="#br0" timeOffset="123164.9685">8272 15668 96 0,'14'19'202'0,"-4"-1"12"16,0 3 9-16,-6 3 1 0,-2-3-2 15,0 2-16-15,0 4-19 0,-2 0-18 0,0 2-16 16,2-1-14-16,2 2-15 0,0-2-13 16,3-1-12-16,1-2-10 0,5 0-5 15,0-3-7-15,1-3-12 0,4 1-6 16,0-5-5-16,2-4-5 0,1 1-6 0,-3-6-5 15,2-3-2-15,-6-1-5 0,2-2-6 16,-6-2 0-16,-4-1-4 0,-1-3-2 16,-8 2-4-16,-3-4 0 0,-6-3-1 0,-8 3-9 15,-7 1-10-15,-9-4-12 0,-6 2-19 16,-11 2-33-16,-5 0-35 0,-5 2-46 16,-3 4-34-16,-23-1-42 0,-2 2-571 0,2 2 271 15,-6 4 179-15</inkml:trace>
  <inkml:trace contextRef="#ctx0" brushRef="#br0" timeOffset="123714.1909">6046 16748 58 0,'0'0'180'0,"0"0"-10"0,12-1-11 16,-8-3-16-16,0 2-5 0,0-6-8 15,0 2-6-15,0-1-9 0,-2-1-11 16,1 0-9-16,-3-3-10 0,0 4-10 15,-3-6-2-15,-3 5-6 0,0 2-4 0,-2-2 1 16,-3 5-3-16,-2 1 0 0,-1 2 3 16,-1 2 1-16,-3 1 2 0,4 0-2 0,-1 2-5 15,2 3-2-15,3-2-7 0,2 2-3 16,5 4 1-16,3-6 0 0,3 3-5 16,7 3-4-16,0-3-4 0,10 3-5 15,-2 1-2-15,4-4-7 0,-1 3-1 0,5-4-8 16,-6 2-2-16,2 1-9 0,-3 2-3 15,-5-7-4-15,0 2 0 0,-4 4 2 0,-6-4 1 16,-2 2 0-16,-6-1 0 0,-4 0 2 16,-6-2 3-16,-2-1 8 0,-3-3 3 15,-1 1 6-15,0-4 2 0,-2 0 4 16,1-4 3-16,4 1 1 0,0-3 5 16,5 0-3-16,1-1 0 0,2-7-6 0,9 4-5 15,2-3-5-15,8-5-6 0,4 4-18 0,7-2-26 16,5-3-27-16,6 4-39 0,6-6-36 15,3 5-34-15,2 0-43 0,-3 1-595 16,8 2 275-16,-13 1 181 0</inkml:trace>
  <inkml:trace contextRef="#ctx0" brushRef="#br0" timeOffset="123975.0843">7344 16480 187 0,'0'0'277'0,"11"6"5"0,-9 1 0 16,0 4-11-16,-4 1-11 0,0 5-12 15,0-2-15-15,0 6-16 0,-2 0-17 0,-1 6-21 16,1-4-15-16,0 4-20 0,2-1-16 16,0 1-5-16,-1 1-18 0,3-1-9 15,0-6-12-15,-2 1-17 0,4 3-12 0,-2-3-14 16,0-1-18-16,0-1-22 0,0-4-26 15,0 3-36-15,-2-9-42 0,2 3-44 16,2-2-52-16,-2-3-60 0,-2-1-718 0,2-1 332 16,0-6 219-16</inkml:trace>
  <inkml:trace contextRef="#ctx0" brushRef="#br0" timeOffset="138917.1227">17999 9321 63 0,'0'4'110'16,"-2"2"-3"-16,2-6-10 0,0 7-1 15,0-7-4-15,0 6 0 0,0-6-12 16,0 0-1-16,0 0-9 0,0 0-5 0,11-25-4 16,-9 6-7-16,0-6-2 0,0-3-3 15,1-5-5-15,-3-5-2 0,0-1-1 16,-5-2-1-16,-1 2 0 0,-3 2 0 0,-3-5-2 15,-4 8-5-15,-2 3 1 0,-3 5-6 16,-5 1-4-16,1 6-4 0,-4 4-4 16,1 7 0-16,-2 4-3 0,-3 8-2 15,-4 7-2-15,-3 9 1 0,-13 20 2 0,7 1-2 16,4 5 2-16,12-2-5 0,7-4-5 16,5 2 3-16,6 0-4 0,4-6 4 15,6-4-5-15,4-2 2 0,4-3 2 0,4 2-4 16,7-4 5-16,0-8-5 0,4-2 1 15,5-5 2-15,-1-5 0 0,5-5 0 16,0-4-3-16,6-1 2 0,-1-7 1 0,-1 1 3 16,2-3 2-16,-4 0 7 0,-1-2 11 15,-1 1 0-15,-6 3 11 0,-6 0 5 0,-1 4-1 16,-1 0 2-16,-2 0-1 0,-6 4 1 16,2 4 11-16,-10 0 4 0,6 12 0 15,-6-2 3-15,-2 8-2 0,-2 9-1 16,-6 5-1-16,2 3-4 0,-2 5-3 0,-1 4-4 15,0 3-5-15,1 1-4 0,-1 2-3 16,-1-1-2-16,3 4-3 0,0-1-4 0,1 1-1 16,2-2-2-16,-2 0-7 15,3-2-8-15,1-7-14 0,-1-5-18 0,3 0-24 16,-2-7-31-16,2-2-31 0,2-6-27 16,-2-3-19-16,2-2-28 0,0-4-24 0,0-5-449 15,4-3 224-15,-2-2 147 0</inkml:trace>
  <inkml:trace contextRef="#ctx0" brushRef="#br0" timeOffset="139359.1293">18474 9296 75 0,'4'-2'152'0,"-4"2"1"0,0 0 3 0,12 19-3 16,-5-4-10-16,2 7-11 0,3 6-9 15,1 2-8-15,6 9-10 0,4 1-10 16,1 2-7-16,11 13-9 0,3-4-8 0,-2 2-6 16,-4-10-4-16,-4-7-11 0,1-2-11 15,-3 0-14-15,-1-3-16 0,-3-9-23 16,-4 2-25-16,0-5-22 0,-4 0-9 0,-1-6-12 16,-3-2-16-16,-3-3-9 0,2-4-8 15,-3-4 2-15,-6 0 6 0,12-12 2 16,-4 1 13-16,0-6 6 0,0-5 17 15,0-3 18-15,0-8 20 0,1 0 21 0,0 1 24 16,-5 3 12-16,0 7 18 0,0-2 6 16,1 8 4-16,-3-1-8 0,-2 3 9 0,-2 6 18 15,-3 2-2-15,-1 4 8 0,-5 4-1 16,-2 7 2-16,-5 2-2 0,0 4-5 16,-4 4-5-16,0 6-3 0,-1-1-9 15,-3 9-4-15,4 1-4 0,-4 5-6 0,5-1-3 16,-3 0-3-16,4-1-4 0,0 2-11 15,1-2-13-15,2-6-15 0,2 0-29 16,3-3-23-16,-1 1-20 0,2-6-35 0,1-4-31 16,1-4-361-16,3 0 172 0,0-6 114 15</inkml:trace>
  <inkml:trace contextRef="#ctx0" brushRef="#br0" timeOffset="139692.4131">19672 9420 40 0,'28'-6'136'16,"-4"5"-14"-16,-2 2-3 0,1 3-11 16,-6 4-9-16,4 5-5 0,-1 2-12 15,3 6-2-15,-5 3-12 0,-2 2-7 0,-4 2 0 16,-6 1-1-16,-6-1-13 0,-2 3-5 15,-10 3-1-15,-5 4-2 0,-9-1-4 0,-2-3 9 16,4 0 11-16,0-9 4 0,1 0-1 16,1-3-8-16,8-5 1 0,2 1-3 15,0-5-2-15,8 0-3 0,6-1-6 0,2-1 0 16,8-1-3-16,4-1-3 0,6-1-4 16,5-2-2-16,3-1-16 0,4-1-14 15,1-4-21-15,9-2-37 0,1-4-31 0,4-1-26 16,0-7-35-16,-4-2-364 0,-1-8 176 15,9-11 117-15</inkml:trace>
  <inkml:trace contextRef="#ctx0" brushRef="#br0" timeOffset="140084.4134">21138 8559 2 0,'-12'-17'105'16,"-5"3"-5"-16,-4 4-6 0,-7 2-6 16,-7-2-12-16,-6 4-4 0,-3 5-6 15,-3 1 7-15,-1 4-20 0,-6 0-3 16,6 5-3-16,3-1-6 0,7 2-7 0,3 2 1 16,3-1-3-16,6-1-3 0,7 1-1 15,5-1 7-15,0-1-6 0,8 1-3 16,4-3-2-16,4 1-6 0,4 0 0 0,3-1-2 15,4-1 0-15,1-2 4 0,3-1-7 16,3 2-2-16,0-4-4 0,0 0 2 16,1 4 0-16,-2-4-1 0,0 2 1 0,-2 0 0 15,-2 2 6-15,-3 1 10 0,-3 5 9 16,-3 4 5-16,-3 9 1 0,-8 1-4 16,1 14-2-16,-9 6-2 0,-3 23-3 0,-8 7-2 15,-1 3 1-15,-1 2-4 0,-2 4-11 16,1-6-13-16,0-2-25 0,2-1-30 15,-3-4-31-15,-2-5-33 0,-4-3-355 0,-1-4 161 16,-6-4 106-16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27:49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21778 4938 92 0,'0'0'132'0,"-11"3"0"0,5-1 4 0,1 2-15 16,1 0-5-16,4-4-7 0,-8 8-1 15,4-7-3-15,4-1-7 0,-6 6-1 16,6-6-2-16,-4 4-5 0,-1-2-3 0,5-2-1 16,-5 4-8-16,5-4-1 0,0 0-5 15,-6 3-1-15,6-3-2 0,0 0-5 16,0 0 1-16,-6 2-1 0,6-2-1 16,0 0-7-16,0 0-4 0,0 0-4 0,0 0-6 15,0 0-2-15,4-15-5 0,0 9-4 16,0 0 0-16,1-1-6 0,2-1-1 0,-1-1-3 15,0-3-1-15,2 1-3 0,1-3-3 16,2-1 0-16,1 0-1 0,3-4-2 16,0-2 0-16,4-1-3 0,0-3-1 15,0 0 1-15,2-2-2 0,1-1 1 0,0-5 0 16,0 5-4-16,1-6 4 0,3-1-1 16,-2-2-2-16,0 1 0 0,0-1-2 15,3-2 0-15,-1 1 0 0,-2 0 0 16,4 0 0-16,-2 0 3 0,1 0-5 0,1 0 2 15,-3 2 0-15,3 1 0 0,0 1-2 16,-2 0 1-16,2 0 0 16,-1 2 3-16,1-1 0 0,2-2 3 0,-5 5 1 0,3-3 1 15,0 3 0-15,-1-1 0 0,-2 2-2 16,2-2 1-16,-3 4 0 0,4-4-1 16,-3 1-1-16,1-1 1 0,-2 2-2 0,0-1 1 15,1 2 1-15,-3 1-1 0,0 1 1 16,0-1-1-16,1 0-3 0,-3 0-2 0,0 4 5 15,2-5 4-15,-6 3-1 0,4 1 3 16,-1-3-3-16,-3 2 1 0,2 2 1 16,-2-2-2-16,-1 4-1 0,0 1 6 15,-2-4 0-15,-1 4 0 0,2-1-1 0,-4 2 1 16,2 0 1-16,-3-1-3 0,2 2-3 16,-5 2 6-16,2 1-2 0,-1 0 3 15,1 2-2-15,-4 1 2 0,3 0 0 0,-3 1 4 16,0 2-4-16,1-2-1 0,-1 4 2 15,0 0 1-15,-2-1-1 0,0 1-1 16,2 1-5-16,-2 0 4 0,0 0-5 16,0 3 4-16,-2-3-2 0,2 0-3 0,1 3 0 15,-3 3-1-15,5-6-1 0,-3 2 1 16,-2 4-4-16,2-8 1 0,-2 8-1 16,2-6-1-16,-2 6 6 0,0-3-2 0,0 3-1 15,0 0 0-15,2-6 3 0,-2 6-2 16,0 0 0-16,0 0-1 0,2-6 1 0,-2 6-4 15,0 0 0-15,0 0-1 0,0 0-3 16,0 0 3-16,0-5 2 0,0 5 1 16,0 0-3-16,0 0-2 0,0 0-1 15,0 0 3-15,0 0-1 0,0 0-2 16,0 0 6-16,0 0-6 0,0 0 0 0,0 0 4 16,0 0-5-16,0 0 5 0,0 0-4 15,0 0 0-15,0 0-1 0,0 0 0 0,0 0 2 16,0 0-2-16,0 0 3 0,0 0-1 15,0 0-2-15,0 0 4 0,0 0-1 16,0 0 0-16,0 0-1 0,0 0-2 0,0 0 2 16,0 0 2-16,0 0-2 0,0 0-1 15,0 0 2-15,0 0-1 0,0 0 1 16,0 0-2-16,0 0-4 0,0 0 3 0,0 0-4 16,0 0 2-16,0 0-9 0,0 0 3 15,0 0-4-15,0 0-10 0,0 0 4 16,0 0-4-16,0 0-3 0,0 0-11 0,0 0-14 15,0 0-18-15,0 0-18 0,0 0-29 16,0-6-31-16,0 6-34 0,0 0-26 16,-10-4-26-16,0 4-540 0,10 0 264 15,-22 8 173-15</inkml:trace>
  <inkml:trace contextRef="#ctx0" brushRef="#br0" timeOffset="1602.4523">23065 2914 28 0,'0'0'105'0,"0"0"-7"16,0 0 0-16,0 0-13 0,0 0 0 0,0 0-2 15,0 0-5-15,0 0-1 0,0 0 1 16,0 0-3-16,0 0-2 0,0 0 2 15,0 0-1-15,0 0-6 0,0 0-3 16,0 0-3-16,6-1-10 0,-6 1-8 0,4-6-4 16,-4 6-2-16,9-6-3 0,-3 1-7 15,3 1-5-15,-1-2 4 0,3-2-6 0,1 3-2 16,1-3-4-16,0 0-1 0,1 0 0 16,0 1-6-16,0-1 6 0,1 1-5 15,-2 1 3-15,-3 0-3 0,-1 1 3 16,1-1-6-16,-2 2 6 0,0 0-7 15,0 0-1-15,0 1 1 0,-2-1-1 0,-2 0 4 16,3 0-2-16,-7 4-2 0,11-4-2 16,-7 1 0-16,-4 3-2 0,8-4 2 15,-8 4 1-15,7-3-4 0,-7 3 0 0,4-5 1 16,-4 5 1-16,4-1 0 0,-4 1 1 16,0 0 0-16,6-3-2 0,-6 3 6 15,0 0-2-15,0 0 3 0,6-3 5 16,-6 3 12-16,0 0 1 0,0 0 6 0,0 0 1 15,0 0 0-15,8-5-2 0,-8 5 1 16,0 0 0-16,2-2-5 0,-2 2-1 16,0 0-4-16,0 0 3 0,0 0-11 0,0 0 3 15,0 0-1-15,4-5 0 0,-4 5-7 16,0 0 2-16,0 0 0 0,0 0 1 16,0 0-5-16,0 0 2 0,0 0 1 0,0 0-3 15,0 0 2-15,0 0 3 0,0 0 3 16,0 0 2-16,0 0 0 0,0 0-1 15,0 0-3-15,0 0-2 0,0 0-4 16,0 0-3-16,0 0 4 0,0 0-2 0,-4 19-1 16,-1-8 0-16,0-1-1 0,1 3 0 15,0 2-2-15,-2 1 3 0,2 1-1 0,0 0 1 16,-1 2-2-16,1 1 1 0,0-2-2 16,0 1 1-16,-3 0-11 0,3 0-11 15,0-1-12-15,1-1-10 0,-1-2-16 16,0-2-15-16,2 2-16 0,0-3-20 0,0 0-16 15,-2-3-13-15,2-2-15 0,2 0-393 16,-2 2 185-16,2 0 123 0</inkml:trace>
  <inkml:trace contextRef="#ctx0" brushRef="#br0" timeOffset="2651.0902">23073 2907 3 0,'0'0'70'0,"0"0"-3"0,0 0-6 15,0 0-6-15,0 0-1 0,0 0 0 16,0 0 3-16,0 0-2 0,0 0 0 0,0 0 2 16,19-12-4-16,-8 9-3 0,-3-3-4 15,5 0 2-15,0 0-8 0,2-1 4 16,-1-1-6-16,2-2 0 0,0 3-13 15,-1-3-1-15,2 1-2 0,-2-1 1 0,1 1-1 16,-2 1-4-16,0-1 0 0,-1 1-4 16,0 0 1-16,-3 1 2 0,-1 1-1 15,-1 0 7-15,0 3-1 0,-2-1 5 16,2-2-1-16,-2 2-5 0,-2 1 3 0,0 0 0 16,0 0-1-16,-4 3-4 0,8-5 1 15,-8 5-2-15,5-1-3 0,-5 1 0 16,4-4-3-16,-4 4-1 0,0 0-4 0,0 0 1 15,0 0-1-15,5 11 0 0,-8-5-1 16,3 5-2-16,0-4 3 0,-2 5 0 16,0-2 0-16,0 4-5 0,2-1 2 0,-2 2 2 15,-1 2-1-15,3-1-1 0,-2-1-3 16,0 0 4-16,0 2-7 0,0-2 3 16,2-2 2-16,-2-1-1 0,2-1-2 0,-2 1-2 15,2 0 4-15,0 0 0 0,0-3-6 16,-2 0 4-16,2-2-2 0,0 3 2 15,0-4 2-15,0 2-12 0,0-2-2 16,0 1-7-16,0-3 0 0,0 1 0 0,0-5-3 16,0 8-7-16,0-8-19 0,-2 4-11 15,2-4-9-15,-6 2-13 0,6-2-14 16,0 0-268-16,0 0 123 0,0 0 82 16</inkml:trace>
  <inkml:trace contextRef="#ctx0" brushRef="#br0" timeOffset="2952.4474">23126 3013 46 0,'20'-11'71'15,"-12"7"-2"-15,2-2 0 0,5 1-10 16,2 0-3-16,0-1-3 0,2-1-3 0,-2 1-9 15,2-3-2-15,0 3-2 0,-2 2-3 16,0-2-7-16,-2 0 0 0,-1 0 0 16,0 1-3-16,-2 0-3 0,-2 2 2 0,-1 0 4 15,0 0-4-15,-3 0 4 0,2 1-8 16,-1 1 2-16,-7 1-6 0,10-5-3 16,-10 5-4-16,6-2-10 0,-6 2-12 15,0 0-13-15,5-2-9 0,-5 2-13 0,0 0-16 16,0 0-184-16,0 0 84 0,0 0 56 15</inkml:trace>
  <inkml:trace contextRef="#ctx0" brushRef="#br0" timeOffset="3211.9519">23338 2807 76 0,'0'0'74'0,"0"0"-10"16,0 0-7-16,0 0-6 0,0 0-5 0,-11 8-4 16,9-4-4-16,0 2-5 0,0 1-1 15,0 1-7-15,0 0 1 0,-3-1-14 16,3 1-10-16,0 2-20 0,-2-1-19 0,2 1-141 15,0-3 60-15,-1 2 40 0</inkml:trace>
  <inkml:trace contextRef="#ctx0" brushRef="#br0" timeOffset="8041.6151">23230 2813 73 0,'0'-6'68'15,"0"6"-4"-15,2-5 5 0,-2 5-9 0,2-6 4 16,-2 6-11-16,2-5 5 0,-2 5 3 16,5-6-3-16,-3 2 1 0,0 0 0 15,2-2-3-15,-4 6-3 0,6-5 0 0,-4 2-5 16,2-2 9-16,-2 1-6 0,3 1 11 16,-5 3 2-16,9-6 2 0,-5 2 12 15,-4 4 4-15,8-6-2 0,-6 3-4 16,2 0 3-16,-4 3-6 0,7-5 5 0,-5 1-9 15,-2 4-1-15,6-4-5 0,-6 4-2 16,5-3-8-16,-5 3-3 0,6-5-8 16,-6 5-4-16,0 0-5 0,0 0-5 0,0 0-4 15,6-1-2-15,-6 1-3 0,7 12-3 16,-1-2 1-16,0 6 0 0,2 3-2 16,2 4-2-16,2 7 4 0,-2 5-2 0,3 8 0 15,0 3 2-15,-2 4-2 0,7 16-1 16,-2-7 3-16,-4-6-6 0,5 15 1 15,-2 0-1-15,-3-9-2 0,1-7 0 16,0 18-1-16,0-11-1 0,-1-8 2 0,-4-1-4 16,2-1 1-16,-2-3 0 0,-2-5 0 15,0-4 0-15,1 0-2 0,-1-3 0 16,-2-4 0-16,3-4-2 0,-3-1-1 0,0-1 1 16,1-5 0-16,-1-2 0 0,0 0 0 15,-2-2 2-15,2-1 0 0,-2-3 0 16,0-1 2-16,0-1-1 0,0 0 2 15,0-1 7-15,0 0 1 0,2-3-1 0,-2 0 3 16,-2 1 3-16,2-1 2 0,0 1-3 16,0-3 2-16,-2-3 0 0,2 8 1 0,-2-8-2 15,0 6 2-15,0-6-8 0,2 3 0 16,-2-3-3-16,2 5-1 0,-2-5 1 16,0 0-1-16,2 5-2 0,-2-5-3 15,0 0 4-15,0 0-2 0,0 0-3 0,2 6 1 16,-2-6-1-16,0 0-2 0,0 0-2 15,0 0-1-15,2 3-4 0,-2-3-6 16,0 0-6-16,0 0-6 0,0 0-10 16,0 0-9-16,0 0-14 0,0 0-12 0,0 0-16 15,0 0-15-15,0 0-16 0,0 0-14 16,0 0-20-16,0 0-22 0,-8-13-19 0,8 13-445 16,-2-9 216-16,0 4 142 0</inkml:trace>
  <inkml:trace contextRef="#ctx0" brushRef="#br0" timeOffset="10124.039">23671 4189 14 0,'0'0'99'0,"0"0"-7"0,0 0-4 0,0 0-9 16,0 0 1-16,0 0-2 0,0 0-3 16,0 0-7-16,0 0 4 0,0 0-1 15,0 0 2-15,0 0-1 0,0 0 2 16,0 0-7-16,0 0 1 0,0 0-1 0,0 0-5 15,0 0 2-15,0 0 2 0,0 0-4 16,0 0-1-16,0 0-1 0,0 0-5 16,0 0 2-16,0 0-5 0,0 0-2 15,0 0-5-15,0 0-6 0,0 0-6 0,0 0-1 16,0 0-4-16,0 6-5 0,0-6-1 16,0 0-3-16,0 6-5 0,0-6 1 15,0 8-4-15,2-6-3 0,-2 4-5 0,0-6-7 16,2 8 0-16,-2-4 1 0,0-4-1 15,6 7-2-15,-2-3 3 0,0-2-2 16,2 0 2-16,-6-2-1 0,15 2 0 0,-8-2-1 16,-7 0 0-16,15-4 0 0,-7 2 4 15,0 0 0-15,-1-1 1 0,0-1 2 16,1 2 1-16,-4-4-2 0,0 2-1 16,2-1 7-16,-4 0-4 0,0-1 7 0,-2-1-2 15,0 2 2-15,0-1-2 0,-2 0 5 16,2 6-2-16,-10-8-3 0,4 8 1 15,6 0-6-15,-20 0 0 0,10 5-1 0,0-2 2 16,-3 3-2-16,0 0 2 0,0-1-4 16,3 2 0-16,0 0 0 0,0-1-2 15,2-1-6-15,0 1 0 0,2-1-4 0,-1 1-4 16,3 0 0-16,2-2-3 0,0 0 8 16,2-4-2-16,-3 5 1 0,3-5 0 15,0 0-1-15,7 6-2 0,-7-6-3 16,6 2-2-16,-6-2-7 0,0 0-2 0,0 0-7 15,11 0-10-15,-11 0-12 0,0 0-7 16,0 0-9-16,0 0-16 0,0 0-22 16,10-4-18-16,-10 4-316 0,0 0 152 0,0 0 100 15</inkml:trace>
  <inkml:trace contextRef="#ctx0" brushRef="#br0" timeOffset="14437.2208">23738 4278 52 0,'-4'2'90'0,"4"-2"-4"0,0 0 1 16,0 0 8-16,0 0 3 0,0 0 5 15,0 0 2-15,14-13 1 0,-10 5 0 16,6-1 0-16,0-3-1 0,0-3-3 15,3-4-1-15,4-3 1 0,0-6 3 0,7-8-7 16,-2-4 1-16,10-17-3 0,2-4 0 16,5-9-7-16,5-16-3 0,5-7-5 15,-1-5-6-15,7-5-5 0,-2 2-3 0,-1-1-7 16,4 1-2-16,-3 5-3 0,-4 5-7 16,-1-1 3-16,1 3-2 0,-1 2-5 15,-9 16-3-15,1-2-6 0,8-10-5 0,-9 12-1 16,1 3-2-16,-2-1 0 15,-4 5 0-15,1 0-4 0,0 2 1 0,-3 0-1 16,-8 15-4-16,-4 5 0 0,1 5 0 0,-2-2 1 16,-4 7 1-16,-1 1-2 0,2 4 2 15,-6 5 3-15,0 1-4 0,-1 1 3 16,0 4-4-16,-3 0-2 0,0 4-3 0,1-1 4 16,-3 1-3-16,0 2-8 0,0 2 3 15,0 0-1-15,1 1-2 0,-3 1-5 0,3 1 2 16,-3-1-4-16,0 2-5 15,0-2 5-15,-2 6-6 0,2-8-4 0,0 5-4 16,-2 3-2-16,2-6-3 0,-2 6-2 16,2-4-3-16,-2 4-8 0,0 0-3 15,0 0-9-15,0 0-7 0,0 0-10 0,0 0-9 16,0 0-16-16,0 0-18 0,0 0-20 16,0 0-17-16,0 0-21 0,-12 13-18 15,7-7-18-15,1 2-476 0,2 2 229 0,-3-1 151 16</inkml:trace>
  <inkml:trace contextRef="#ctx0" brushRef="#br0" timeOffset="19353.0317">21629 4886 75 0,'0'0'98'0,"0"0"-3"0,0 0-15 0,0 0-3 16,0 0-5-16,2-4-2 0,-2 4-9 16,0 0-3-16,0 0-6 0,0 0 3 15,0 0-3-15,0 0-8 0,0 0-3 16,0 0 1-16,0 0-7 0,-2 14-1 0,2-14-5 15,-2 13-6-15,2-4 2 0,0 3 1 16,0-1-6-16,0 2-3 0,2 0 1 0,0 1-5 16,0 3 2-16,4-4-5 0,0 4 12 15,0-4-14-15,0 0 3 0,2 0-2 16,1-2 4-16,2-3 0 0,2-1 4 16,-1 2-4-16,3-6 3 0,0 1 1 0,-1-4 1 15,2-2 1-15,0 0 2 0,1-1 2 16,-2-3 2-16,-2 0 7 0,1-4-2 15,0 3 1-15,-4-1 2 0,-2-1 3 0,-1-1 0 16,-1 0 0-16,-4 2 3 0,0-4-2 16,-4 2-2-16,0 1 1 0,-4-2-9 15,-1 3-1-15,-3 0-2 0,-3-1-5 0,0 7 0 16,-1-4-5-16,-4 4-1 0,2 2-5 16,-1 0-6-16,-3 2-10 0,4 1-9 0,-4 1-12 15,2 2-7-15,3 0-15 0,-2 0-13 16,2 0-9-16,3-1-17 0,-2 1-9 15,4-3-16-15,0 2-18 0,3-2-309 16,1 0 150-16,2-2 99 16</inkml:trace>
  <inkml:trace contextRef="#ctx0" brushRef="#br0" timeOffset="35583.6213">11639 10390 45 0,'-4'-4'80'0,"0"0"-6"16,4 4-5-16,-9-8-2 0,7 6-9 16,-2-1 1-16,4 3-4 0,-9-4-3 15,9 4-4-15,-8-4-7 0,8 4 0 0,-5-4-3 16,5 4 1-16,0 0-5 0,-6-4-3 15,6 4-6-15,0 0 3 0,-4-3-3 0,4 3 6 16,0 0-12-16,0 0 7 0,0 0 0 16,0 0 2-16,0 0 0 0,0 0-3 15,21 0 6-15,-8 1-10 0,2-1 10 16,5 2 4-16,8 1 8 0,4-3-3 16,11 1 0-16,3-1-3 0,5 0-4 0,10 2-2 15,5 0-4-15,3-2 1 0,25 2 0 16,1 0 5-16,5 0-1 0,3 0 0 15,1-2-6-15,2 3-1 0,-1-1-4 0,6 2-2 16,-2-2-2-16,0 2 0 0,-4-4-1 16,-2 2-1-16,-6-2 8 0,-4-2 1 15,-2 2-4-15,-15-2-1 0,-11 2 0 0,-1-2-8 16,-5 0 4-16,-8 2-2 0,-2-4 1 16,-5 2-5-16,-2 2-1 0,-5-1 1 15,-7-1-5-15,-2 2 3 0,-4 0-1 0,-1-2-1 16,-3 2-1-16,-2 0 1 0,-2 0-1 15,-2-2 1-15,-1 2-3 0,-1 0 1 16,-1 0-9-16,0 0 11 0,-1-2-1 0,-2 2 0 16,-8 0-1-16,16 2-2 0,-16-2 2 15,10 0-3-15,-10 0 0 0,10 0 2 16,-10 0 0-16,9 4-2 0,-5 1-2 0,1-1 0 16,1 0-8-16,-2 0-22 0,1 2-21 15,-1-3-9-15,0 3-16 0,2-2-18 16,0-1-11-16,3 3-21 0,0-2-364 0,-1-2 167 15,2 2 110-15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28:37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11620 12946 12 0,'-9'-2'40'16,"9"2"-8"-16,0 0-3 0,0 0-1 15,0 0-3-15,0 0-4 0,0 0-1 0,0 0-1 16,-8-3-10-16,8 3-12 0,0 0-17 15,0 0-53-15,0 0 25 0,-9 5 17 0</inkml:trace>
  <inkml:trace contextRef="#ctx0" brushRef="#br0" timeOffset="26420.1178">11874 12189 14 0,'15'-5'94'0,"0"2"-1"0,-1-3 7 0,4 0-5 15,-2-1-11-15,6-2 8 0,-2 2-9 16,4-5 0-16,5 0-5 0,3-2 0 16,11-1-2-16,3 0-2 0,29-5 2 0,3-2 0 15,15 2-3-15,29-2 2 0,17 3-5 16,12 3 3-16,15 3-6 0,10 4-6 16,18 0-4-16,66 7-19 0,13 4 8 15,7 7 4-15,1-2 0 0,14 5 0 0,7 1-6 16,3 1-6-16,2-1-3 0,8 2-2 15,-1-4-3-15,-3 3-2 0,-7-9-1 0,-3 3-2 16,-9-3-3-16,1-2 0 0,-12-2 5 16,-12-5-1-16,-17 1 0 0,-56 1-2 15,-4-2-3-15,-7 2-4 0,-11-2 0 16,-10 2-1-16,-13 1-1 0,-35-2-5 0,-7 0 0 16,-10 1-1-16,-8 0-3 0,-21 0 4 15,-13 0-3-15,-11 0-1 0,-3 0-1 0,-7 2 0 16,-4 0-2-16,-5-2 0 0,-1 2 2 15,-6-1-6-15,0-2-2 0,-5 2-4 16,-5-2-8-16,-4-4-9 0,-2 2-8 16,-4-1-9-16,-4-1-10 0,-4-4-6 0,-9 4-6 15,-4-7-8-15,-8 3-8 0,-5-3-2 16,-11-3-1-16,-6-1 0 0,-13-5 5 0,-1-2-1 16,-1 0 0-16,1-1 9 0,10 5 7 15,11 1 5-15,3 2 4 0,9 3 3 16,4 1 10-16,6 3 1 0,0-1 3 15,6 4 3-15,1 1 7 0,2 1 2 0,6 3 13 16,5-1 11-16,2 4 5 0,0 0 11 16,20 0 7-16,-3 1 2 0,8 5 8 0,6 2 2 15,10 2 0-15,7 5 2 16,25 6 3-16,-1 4 0 0,-3 3-2 0,1 4-4 16,-4 6-1-16,-10 6 0 0,-4 3 3 15,-10 3 0-15,-15-6 8 0,-11-2-1 0,-14 0-6 16,-13 8-2-16,-18 16-4 0,-18-3-2 15,-25 16-5-15,-15-7-6 0,-16-8-17 16,-10 1-22-16,-12-2-32 0,-15-4-27 0,-44 6-14 16,23-20-8-16,-1-5-11 0,-1-4-6 15,1-6-301-15,2-6 142 0,-1-10 95 16</inkml:trace>
  <inkml:trace contextRef="#ctx0" brushRef="#br0" timeOffset="27248.6676">14390 11350 84 0,'-29'9'87'16,"3"3"-4"-16,-6 6-2 0,-9 4-8 15,-19 15-7-15,-3 2 4 0,-5 5-12 0,-21 9-4 16,-2 4-6-16,-4 2-7 0,-6-1 3 16,-2-4 3-16,4 0-6 0,-2-1-7 15,6-7 6-15,-1-3-11 0,20-14 3 0,8-2-4 16,11-8 3-16,11-4-6 0,-1-1-3 15,9-5 2-15,4-2-4 0,5-1 2 16,3 0-2-16,2 0-1 0,6-2-1 16,1-2 0-16,4-1-5 0,4 2-7 0,9-3 2 15,-2 2 4-15,2-2-1 0,20 11-2 16,1-2-3-16,11 7 0 0,14 5 0 16,23 11-11-16,12 6 14 0,16 10 1 0,8 3-7 15,0 4 1-15,1 3-8 0,2-2-8 16,1-4-19-16,0 0-26 0,-4-9-33 15,-20-12-306-15,-4 2 135 0,-7-6 88 0</inkml:trace>
  <inkml:trace contextRef="#ctx0" brushRef="#br0" timeOffset="47669.7285">5715 17173 57 0,'-3'4'109'0,"3"-4"-8"16,0 0-2-16,-2 4-9 0,2-4-1 15,-4 6-10-15,4-6-6 0,-8 3-2 16,1 1-4-16,1 2-4 0,-1-4 4 0,-3 5-4 16,2-5-2-16,-4 4 1 0,2 0 5 15,2 0-2-15,-3-6 2 0,3 4 0 0,-3-1-2 16,3-3-5-16,-1 0-5 0,1-3-7 16,0-1-5-16,1-10-3 0,0-1-2 15,1-10 0-15,4-3-3 0,2-14 1 16,2-9 0-16,2-7-1 0,7-26-4 0,4-5-1 15,2-5-3-15,8-18-5 0,2-1-2 16,1-7-3-16,4 3-3 16,2-5-1-16,2 4 0 0,0-1-4 0,2 2-3 0,-2 7 1 15,2 6 0-15,-5 9-1 0,-7 15-8 16,2 7 6-16,-5 6-4 0,1 4-1 16,-6 11-2-16,-3 9 1 0,2 1-7 0,-6 9-7 15,1 0-5-15,-1 5-4 0,0 4-11 16,-5 0-4-16,2 3-10 0,-2 5-13 15,1 1-6-15,-2 2-8 0,-1 4-2 0,0-1 0 16,-2 4-9-16,2 5-4 0,-4 1 1 16,0 0-3-16,2 12-2 0,-4 2-8 15,0 7-248-15,-2 2 119 0,0 9 80 0</inkml:trace>
  <inkml:trace contextRef="#ctx0" brushRef="#br0" timeOffset="48235.3416">5598 17547 26 0,'-2'25'74'0,"0"-10"-5"0,2-2-3 15,-2-5 3-15,2-3 7 0,0-3-19 16,0-2 4-16,0 0 0 0,8-28 0 15,-2 3-3-15,3-11-1 0,2-17 2 16,7-24-4-16,6-7 1 0,3-19-6 0,7-1 3 16,2-7-12-16,5 1 3 0,5-2-2 15,3 5-8-15,1-4 2 0,1 8-1 0,3 8-8 16,-4 0 1-16,1 7-5 0,-13 17-7 16,0 6 6-16,-7 5-5 0,1 1 4 15,-6 15-6-15,-7 6-5 0,-5 7 1 16,4 5-3-16,-6-1-1 0,-1 6-1 0,2 0 3 15,-3 2 1-15,1 2-12 0,-3 4 6 16,1 0 3-16,-2-4-3 0,-1 4 2 0,0 3 2 16,0 0-5-16,-2-2-1 0,0 5 0 15,-2-1 2-15,3 2-4 0,-3-1 2 16,3 1-2-16,-5 4 0 0,2-5 4 16,-2 7 1-16,0-6-3 0,0 6 0 0,-2-8-3 15,2 8-2-15,-2-6 7 0,2 6-1 16,-3-5-1-16,3 5-1 0,-4-2-5 0,4 2 2 15,-3-8 2-15,3 8-2 0,-4-3 2 16,4 3 2-16,0 0-3 0,-4-6 3 16,4 6-3-16,0 0 2 0,-4-4 2 15,4 4-3-15,0 0-2 0,0 0 3 0,0 0 0 16,0 0-3-16,-6 0-13 0,6 0 3 16,0 0-3-16,0 0-5 0,0 0-7 15,0 0-18-15,0 0-12 0,0 15-18 16,2-7-26-16,-2 0-293 0,4-1 134 0,-2 3 88 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29:51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20629 10728 60 0,'-4'-4'103'0,"4"-2"0"0,0 6-9 15,-4-9-5-15,4 6-4 0,0 3-8 16,-4-6-7-16,4 6-18 0,-2-6 4 16,2 6-6-16,-4-4-4 0,4 4-18 0,0 0 7 15,0 0-8-15,0 0-1 0,0 17 1 16,-2-3 6-16,2 3-11 0,0 7-4 16,0 6 1-16,-2 2 9 0,0 8-13 0,0 3 1 15,0 9-8-15,0 1 4 0,-2 3 0 16,2-2-5-16,2 0 2 0,0-8 0 0,0-2-9 15,0-3-6-15,2-2-11 0,0-3-8 16,2-6-19-16,2-3-14 0,-2-2-12 16,2-4-18-16,4-6-228 0,-4-1 107 15,2-3 71-15</inkml:trace>
  <inkml:trace contextRef="#ctx0" brushRef="#br0" timeOffset="384.058">21170 11171 41 0,'0'15'76'0,"2"4"-3"16,1 0-7-16,1 0-5 0,0 0-7 0,4 0-5 15,-1-4-2-15,4 1-4 0,1-3 0 16,0-4 0-16,4 0 5 0,1-5-5 15,0 0 3-15,2-4-6 0,-3-1-3 0,2-5-1 16,-2-1 6-16,1-4 1 0,-2 0-6 16,0-4-2-16,-1 2-5 0,-2-2 3 15,-4-3-8-15,-2 3-4 0,0 0 1 0,-4-2 0 16,0 0-5-16,-4 2 2 0,-2-3 2 16,-2 4-9-16,-2 2-5 0,-5 0 1 15,0 5 2-15,-2 1-3 0,-4 0 1 16,2 4 1-16,-1 0-5 0,-4 4-1 0,1 0 0 15,4-1-7-15,0 1-15 0,5 1-8 16,0 0-15-16,4 2-15 0,2-1-8 16,4-1-6-16,2-3-8 0,0 0-10 15,0 0-194-15,24 0 96 0,-10-3 64 0</inkml:trace>
  <inkml:trace contextRef="#ctx0" brushRef="#br0" timeOffset="681.0728">21716 10992 52 0,'24'-2'11'0,"-8"2"10"15,0 0 7-15,-4 2 4 0,-1-1 0 0,-1 5 7 16,-1 0 1-16,2 1 0 0,-3 3-2 16,2 1-2-16,-1 1 1 0,0 1 0 15,-1-2-2-15,0 2-2 0,1 1 2 0,-1-3-2 16,1 1 0-16,-1-3 6 16,3 2 2-16,-1-4 5 0,0-2 1 0,2 0-1 15,-2-4-2-15,3-1 1 0,0-1 0 16,1-5-5-16,-1 0 3 0,1-4-7 0,-2 1-1 15,0-2-2-15,-4-2 5 0,3 1-9 16,-4-2 0-16,-1-1-3 0,-2 2-5 16,-2-1-4-16,-4 3 0 0,0 1 1 0,-2 1-4 15,-5-1-3-15,-4 3 2 0,-1 3-8 16,-1 0-6-16,-2 1-22 0,0 3-5 16,-2-3-24-16,4 3-19 0,1 0-21 0,0 3-290 15,2-3 130-15,0 0 85 0</inkml:trace>
  <inkml:trace contextRef="#ctx0" brushRef="#br0" timeOffset="2063.0481">24509 9276 60 0,'-24'5'52'0,"1"1"-3"0,2 6-5 16,-7 4-4-16,-1 7-2 0,-3 4-4 0,-2 5-4 16,-1 0-3-16,7 2-3 0,2-1 1 15,5-5-2-15,3-2-4 0,10-4 1 16,2-1-5-16,4-6-4 0,4 1 1 0,4-3 0 15,5-3-3-15,4-3 1 0,2-1-2 16,4-4 0-16,2-2-2 0,5-2 1 16,1-2-1-16,1-3 0 0,4-1 2 0,2-2-1 15,-3-1 1-15,1 1 0 0,0-1-2 16,-2-1 0-16,-5 3 2 0,1 2-3 16,-2-1 2-16,-3 4-2 0,-1 0 7 0,-4 2-6 15,1 4 2-15,-4 2-2 0,0 5 2 16,-5 5 4-16,3 3 2 0,-2 2-2 15,-3 6-3-15,-4 0 0 0,0 3 2 16,0 2 0-16,-4 3-4 0,0 1 3 0,0 2 0 16,-2 3-1-16,0-1-3 0,-2-1 0 15,4-8-1-15,-2 2-3 0,2-2-7 16,0-7-12-16,2-1-8 0,-2-2-4 16,6-4-5-16,-1-3-7 0,2-4-7 0,1-3-1 15,2-2 0-15,1-6 4 0,4-2 5 16,2-3 3-16,-1-1 3 0,6-4 4 0,1-7 4 15,1 1 1-15,0 0 5 0,4 0 6 16,-2 0 4-16,-1 2 3 0,-3 2 7 16,0 1 2-16,-2 4 4 0,-4 3 7 15,1 4 4-15,-4 0 0 0,2 3 1 0,-1 6 0 16,0 0-1-16,-2 4 2 0,3 1-7 16,2 2 3-16,-2 2 0 0,1-2 0 15,0 1 3-15,0-3 4 0,-1-1-1 0,0 0 9 16,0-6 5-16,1 1-1 0,0-5 0 15,0-2 0-15,0-5-4 0,-2-3 2 16,1-5-3-16,-3-1-1 0,0-3-4 0,-4-2 0 16,-2-1-3-16,-2-3-1 0,-4 4-2 15,-2-1-6-15,-2 2 1 0,-2-1 0 16,-5 0-2-16,-2 4 0 0,-1 0-13 16,-7 3-13-16,-1 3-15 0,-4 1-13 0,-1 3-14 15,0 1-17-15,0 5-174 0,-3-2 84 16,-4 6 56-16</inkml:trace>
  <inkml:trace contextRef="#ctx0" brushRef="#br0" timeOffset="6761.7425">5382 11197 25 0,'82'-17'46'0,"1"1"-8"0,0-2 0 16,-1 3-2-16,-3-1-4 0,-12 7-4 16,-12-1-1-16,-1 1-4 0,-10 3 0 15,1 3-3-15,-7-3-2 0,-5 2 0 0,-1 2-3 16,-4 0-1-16,-5-2-1 0,-2 2-2 15,-2 0 0-15,0 0 1 0,-4 2 0 16,-3-1-2-16,-1 1-1 0,0-2-1 0,-5 2-2 16,-6 0-11-16,0 0-11 0,0 0-18 15,0 0-115-15,0 0 50 0,0 0 34 0</inkml:trace>
  <inkml:trace contextRef="#ctx0" brushRef="#br0" timeOffset="7162.2626">6062 11232 6 0,'12'-4'34'0,"-1"0"1"0,-2 2 1 0,-3 0 0 16,-6 2 4-16,8-2-1 0,-8 2-1 15,7-1-6-15,-7 1-2 0,0 0-4 16,0 0 0-16,0 0-7 0,0 0-1 15,0 0 6-15,0 0-9 0,0 0-1 16,0 0 3-16,0 0-4 0,-17-8-4 0,17 8-2 16,0 0 0-16,0 0-1 0,-4-2-8 15,4 2-2-15,0 0-4 0,0 0-11 16,0 0-10-16,0 0-12 0,0 0-104 0,0 0 50 16,0 0 32-16</inkml:trace>
  <inkml:trace contextRef="#ctx0" brushRef="#br0" timeOffset="9710.0703">6747 13095 3 0,'0'0'25'0,"0"0"-3"15,0 0 1-15,-10 0-3 0,10 0-1 16,0 0-2-16,0 0 0 0,0 0-1 16,0 0 4-16,0 0 11 0,0 0 4 0,26-2 6 15,-14 0-2-15,5 0-1 0,10 0 0 16,12-3 7-16,7-1 3 0,39 0-1 16,8-3-1-16,8-3 3 0,28 0 3 0,7 3-7 15,5-1-1-15,6 1-3 0,3 2-7 16,5 1 5-16,1-1-8 0,-1 2-3 15,-1 2 0-15,-5-1-2 0,-3 2-6 16,-30 2-3-16,-2 0-1 0,1 2-2 0,-5-1 5 16,-7 4-8-16,-3 1 6 0,-5-1-8 15,-10 1 0-15,-16 0 0 0,-13-1-2 16,-5 2 6-16,-11 2-1 0,-2-4 0 0,-9 0 7 16,-1 1-3-16,-5 2 11 0,1-2-1 15,-10 1-5-15,-1-1-7 0,-2 2 9 16,-5-1 1-16,-4 3-2 0,-2-5-3 0,0 3 7 15,-2-2-2-15,-2 1 0 0,0-3 3 16,0 2 1-16,-1-3 7 0,5-3-4 16,-9 5 1-16,9-5-5 0,0 0-4 0,-16-10-3 15,9 0-2-15,3-1 0 0,0-6-1 16,0-1-4-16,1-6-2 0,1-4-3 16,-2-4-25-16,2-7 0 0,0-5 3 0,2-11-1 15,-5-25 3-15,1-2 5 0,0-4-5 16,0-7-4-16,4-5 2 0,4 1 2 15,2 3-5-15,5-5 3 0,4 7 4 0,0 1-8 16,1 6 7-16,4 6 3 0,1 5-4 16,-2 10-1-16,-4 11 2 0,-3 12 0 15,2 6 1-15,-4 0 0 0,2 3 2 0,-1 3-5 16,-2 6 8-16,1-1-4 0,-4 2 7 16,3 1 1-16,-5 5-3 0,0 1-4 15,0-1 10-15,1 1-11 0,-1 2 4 16,-2 1-1-16,-2 1 4 0,0-1-1 0,-2 1 1 15,-2 2-3-15,-1-1-1 0,-3 3 6 16,-3-3-7-16,-1 2 2 0,-1 1 4 0,-2 1-1 16,-1 2-2-16,-2 1-2 0,2-3 0 15,-1 3 4-15,-3 1-5 0,4 2 10 16,-4-1-6-16,0 1 1 0,0 0 12 16,1-3-16-16,-1 6 0 0,-2-3 8 0,-1 1-5 15,-1 1 4-15,-6 1 1 0,-1-2-5 16,-3 4-6-16,-10 1 4 0,-11-2-3 0,-28 6-6 15,-5 1-1-15,-15 3-6 0,-23 3-3 16,-8 2-1-16,-8 6 4 0,-2 0-4 16,-5 0 0-16,-6 4 0 0,-9 2 3 15,-4 0-6-15,-6-1 7 0,7-1 2 0,3 0-1 16,10-5 7-16,6-2-2 0,4-3 2 16,9-6 1-16,1 1 1 0,27-7 1 15,-4-2-4-15,12 0 4 0,2-5 3 0,6 0-5 16,16 0 5-16,11-5 0 0,5 4 3 15,5-3-1-15,7 1 2 0,3-1-1 16,5-1-1-16,7 2-3 16,3-3 4-16,4 2-2 0,3 1 1 0,1 0 7 0,5 0-8 15,-2 0 1-15,4 2 2 0,1-1 2 16,0-3-3-16,2 5 4 0,1-1 0 0,2-2-2 16,-1 2-3-16,0-1 1 0,1 2 1 15,8 0 1-15,-12-1-3 0,12 1 1 16,-14 0 0-16,10 3 2 0,0 1-3 0,0 4 1 15,0 3 0-15,2 4 2 0,0 4 3 16,2 8 0-16,0 4 0 0,0 6 3 16,2 9 0-16,4 7-1 0,0 24 3 0,3-1-3 15,2 7 2-15,-3 0 5 0,0 4-5 16,2 3 9-16,2 4 3 0,-2-1-7 16,-2-2 1-16,3 0 0 0,-3-1 1 0,1-3 0 15,0-3-3-15,-3-4 1 0,0-3 0 16,-2-14-1-16,0-9 8 0,-2 2 0 15,-2-8-6-15,0-3 4 0,-2-1-2 0,0 0-2 16,0-2 3-16,0-4-1 0,-2-8-6 16,0-2 5-16,0 0-4 0,2-6-2 15,-2-3 3-15,4-1 6 0,-3-1 1 16,1-2 1-16,0-4-5 0,0 1 0 0,0-3-10 16,-1-3-1-16,3-2-7 0,0-4-5 15,0 0-5-15,0 0-12 0,0 0-3 0,0 0-17 16,0 0-17-16,20-17-21 0,-8 9-225 15,4-5 106-15,2-2 70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0:31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7240 11731 8 0,'-10'-6'86'0,"1"0"4"16,-1-1-8-16,0 1-5 0,-4-2-4 0,0 4-14 15,2-1 0-15,-4 1-11 0,2 2-1 16,-1 0-5-16,0 2-6 0,-4 4 1 15,-1 0-8-15,0 3-5 0,-1 1 2 0,-3 3 0 16,4 5-3-16,-2-3 1 0,-2 5-3 16,1 1-1-16,5-3-4 0,0 3-1 15,6 2 1-15,-1-1-5 0,2 2 1 0,3 0 1 16,4 2-5-16,-1 1-1 0,5-3 4 16,0 5 1-16,2 0-6 0,3 1 5 15,-1 1 0-15,0 2-1 0,2 1-2 16,-1-1-2-16,-1 3 3 0,-2-2-4 0,1 1-2 15,-1-1 6-15,-4 1-9 0,-1 1 12 16,1 0-4-16,-2-4 5 0,-3 1-5 16,-1 1-1-16,-3-3 3 0,-1-2 0 15,-6-1-3-15,0 1 1 0,-4-4 4 0,1-2-3 16,-4-4-3-16,-2 0-3 0,3-6 5 16,1 1-13-16,-3-3 16 0,6-2-8 0,0-1 0 15,4-1 2-15,-2-3-4 0,4 3-1 16,3-4 1-16,1-1 0 0,10 0-10 15,-14-3 6-15,14 3 2 0,-2-5-3 16,2 5-6-16,0 0 12 0,18-8 0 0,-8 8-2 16,1 3-4-16,3 2 8 0,2 2 1 15,2 6-9-15,0 3 1 0,2 11 6 0,4 7-3 16,-3 9 4-16,9 22 3 0,-3 6 4 16,-4 3-10-16,-2 2 9 0,1 4 0 15,-1-6 3-15,-4 1 0 0,-2 3 8 16,-1-7 12-16,-3-12 0 0,0-6-2 0,-1-4-1 15,2-1 1-15,2-4-1 0,-2-10-5 16,5-3-1-16,2-3 1 0,2-5-2 0,7-6-4 16,0-6-1-16,3-11-2 0,11 0-2 15,3-7-4-15,10-4-2 0,21-10-5 16,-6 0-18-16,2-2-27 0,-6-1-26 16,1-1-34-16,-13 1-42 0,-8 5-314 0,3 0 155 15,-5 0 103-15</inkml:trace>
  <inkml:trace contextRef="#ctx0" brushRef="#br0" timeOffset="15264.1194">10326 7066 14 0,'62'0'61'0,"-1"1"-6"16,1-1-4-16,3 0-6 0,26 0-5 0,2-1 0 16,2-2-1-16,6 0-4 0,0 2-5 15,2-4 2-15,6 0-5 0,3 0 0 16,0-1 2-16,-2 3-5 0,0-1 3 16,-4 1-4-16,0 0-2 0,-4 2-1 0,-3-1-1 15,0 2-3-15,-3 0 5 0,-3 2-5 16,-2-2-2-16,-13 1-3 0,-10 2-1 0,0-2 2 15,-3 1-1-15,-4 1 1 0,-1-3-7 16,-3 1 2-16,-9 0 3 0,-5-1 5 16,-9 0-8-16,-2 0 4 0,-3 0 2 0,-5 0 2 15,-2 0 3-15,-2 0 1 0,-1 0-1 16,-4 0-4-16,-2-1-6 0,-3 0-15 16,-4-4-23-16,-2 1-10 0,-2-2-10 15,-2 6-11-15,-10-9-13 0,0 2-158 16,-5 1 79-16,-4 0 52 0</inkml:trace>
  <inkml:trace contextRef="#ctx0" brushRef="#br0" timeOffset="15690.0268">11483 7311 31 0,'79'4'60'0,"-4"0"-4"16,14-1-1-16,2 2-1 0,0-2 0 0,0 1 0 15,-3-2 1-15,-11 0 2 0,-9 0-8 16,-1 0 1-16,0-2-6 0,0 1-1 16,-1 1-3-16,-5 0-2 0,0 0-5 0,-7-2-4 15,-6 0 0-15,-1 2-3 0,-3-2-1 16,-8 2-6-16,-5-2 3 0,-1 0-3 16,-7 0 7-16,1 2 3 0,-6-2-2 0,2 2 2 15,-6-2-1-15,2 0-4 0,-4 0 2 16,1 1-1-16,-3-1-4 0,1 0-6 15,-2 0-12-15,-9 0-22 0,12-1-13 0,-6-1-17 16,-6 2-19-16,13-2-25 16,-13 2-225-16,11 0 108 0,-3-2 71 0</inkml:trace>
  <inkml:trace contextRef="#ctx0" brushRef="#br0" timeOffset="38308.6688">9980 13889 98 0,'0'0'95'15,"0"0"-4"-15,0 0 2 0,0 0 1 0,10 6-9 16,-10-6 1-16,13 2 0 0,-3-1 3 16,1 2-4-16,6 2-1 0,0-1-2 15,4 2-2-15,6 0 1 0,5-1 3 0,6 3 2 16,17 0 0-16,24 2 1 0,10 2 2 16,6-3-3-16,9 1 0 0,26 0-10 15,9-1-1-15,5 2-6 0,5-4-7 0,11 2-6 16,3 1-8-16,-1-3 0 0,3 5-6 15,-1-3-5-15,-4 3-1 0,1 1-1 0,-4 2-5 16,-7-1-3-16,-4 3 0 0,-9 0-1 16,-9-2-3-16,-26 3-2 0,-7-4-3 15,-4 2-1-15,-8-1-2 0,-8 0-1 16,-13 0-2-16,-13-2-1 0,-7-7-1 0,0 4-1 16,-5-1-6-16,-4 1-4 0,-5-4-9 15,-3-1-5-15,-2 1-10 0,-4-2-12 0,-2 2-9 16,-4-2-12-16,-3-1-27 0,-6 1-6 15,-1-1-22-15,-3-3-23 0,0 0-14 16,-21 5-20-16,2-5-423 0,-5-2 202 0,-8-1 132 16</inkml:trace>
  <inkml:trace contextRef="#ctx0" brushRef="#br0" timeOffset="38711.3884">10312 14391 35 0,'14'5'105'0,"8"1"-7"0,16 0-2 0,9 0-4 15,35 2 2-15,7 0 8 0,8 2-8 16,11-3 1-16,25 3-4 0,8-3-8 15,3 1-3-15,10-3-3 0,9 1 0 0,-4-2-7 16,1 0 0-16,-5 0 2 0,-1 2-6 16,1-3-5-16,-7 0-1 0,-6 0 0 15,-28-1-5-15,-2 0-1 0,-8 0 0 0,-4 0 1 16,-9 2-3-16,-19-1 2 0,-11 1-1 16,-4 0-6-16,-11 0-2 0,-1 0-7 15,-3-1-3-15,-4 1-3 0,-6 0-4 0,-2-3-3 16,-7 2-2-16,-1 0-6 0,-2-3-3 15,0 0-8-15,-5 3-6 0,-1-1-12 16,-1-2-13-16,-2 1-11 0,-3-1-28 0,-4 1-20 16,-4-1-24-16,0 0-18 15,0 0-26-15,0 0-446 0,0 0 203 0,-18-16 134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1:27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24677 7132 23 0,'0'0'21'16,"0"0"-1"-16,0 0-1 0,0 0 2 16,30 4 0-16,-10-4 1 0,3 2-2 15,7-2-1-15,3 2 0 0,3-2-4 0,8 0-1 16,-1 0 5-16,3 0 0 0,-1 0 0 16,1 2-1-16,-1-4 1 0,-1 4-2 15,0-2-2-15,-1 0 3 0,-5 0-4 16,-2 0 2-16,0 0-3 0,-1 0 1 0,-4 0-3 15,-1 1 1-15,-5-1-2 0,-2 0 0 16,-1 2 2-16,-4-2-1 0,1 0 0 16,-3 0 0-16,-4 0 0 0,0 0 0 0,0 0-2 15,-4 0-2-15,0 0 1 0,-8 0-3 16,11 0-16-16,-11 0-10 0,0 0-19 16,0 0-10-16,0 0-104 0,0 0 52 0,-37 2 35 15</inkml:trace>
  <inkml:trace contextRef="#ctx0" brushRef="#br0" timeOffset="363.0757">25152 7391 31 0,'21'-3'58'0,"-4"0"0"0,-3 1-4 0,0 1-3 16,-6 1 0-16,-8 0 1 0,15-3-3 15,-11 3-7-15,2-1 0 0,-6 1 0 0,11 0 0 16,-11 0-10-16,0 0 3 0,11-2-4 15,-11 2-6-15,0 0-6 0,8 0 3 16,-8 0-6-16,0 0 3 0,0 0-4 16,10 0 2-16,-10 0-12 0,0 0-10 0,0 0-11 15,4-4-8-15,-4 4-7 0,0 0-10 16,0 0-14-16,0 0-162 0,0 0 74 16,4-4 49-16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5:41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15058 8024 8 0,'2'5'134'0,"4"1"0"15,2-3 0-15,7 3 1 0,0 0-2 16,8 0-4-16,7-1 1 0,4-3 1 15,11-2-5-15,14 0-9 0,27-6-6 16,12 0-10-16,5-2-11 0,28-6 1 0,5 1 0 16,4 0-1-16,0 1 0 0,5-1-4 15,5 3-15-15,-1 1-2 0,-7 1-7 0,-3 4 2 16,-28 0-8-16,-4 3-5 0,-5-1-5 16,-6 4-4-16,-21-2-4 0,-11 1-6 15,-7 2-3-15,-10-2-2 0,-5 3-2 16,-6-2-4-16,-4 2-1 0,-3-2-4 0,-1 0 0 15,-7 0-1-15,0 2-3 0,-4-3-2 16,1 3-10-16,-6-2-9 0,-2 0-16 0,-1 2-23 16,-2-2-20-16,-5-1-23 0,-2-1-24 15,2 8-18-15,-2-8-15 0,0 0-18 16,-13 6-22-16,4-4-422 0,-1-2 208 16,-3 0 136-16</inkml:trace>
  <inkml:trace contextRef="#ctx0" brushRef="#br0" timeOffset="365.5988">15578 8418 58 0,'-17'13'118'0,"9"-3"-6"0,6-2 0 16,4-3-4-16,6 1-6 0,7-3-4 15,6 2-2-15,8-4 1 0,14-1-8 16,17-1-2-16,29-4 1 0,6-1-2 0,8-2-6 16,6-4-1-16,24-5-8 0,-2 1 0 15,7 1-2-15,-5 0-6 0,-4 2-8 16,-25 1-3-16,-5 3-5 0,-4 0-4 0,-8 3-5 16,-17 0-1-16,-15 0-3 0,-9 5-5 15,-3-4-2-15,-7 4-1 0,-4-4-3 16,-5 5 2-16,-1-1-1 0,-5 0-2 15,-2 1-2-15,-5 0-2 0,0 0-1 0,-2 1-3 16,-4-1-1-16,-1 4-3 0,-3-2-12 16,-2 1-22-16,-2-3-23 0,2 9-33 0,0-6-30 15,-2-3-30-15,0 10-35 0,-2-7-397 16,2 3 195-16,0-6 128 0</inkml:trace>
  <inkml:trace contextRef="#ctx0" brushRef="#br0" timeOffset="1779.6819">15970 10269 12 0,'0'0'25'0,"0"0"-4"16,0 0-3-16,0 0 4 0,0 0-3 0,0 0-2 15,0 0-5-15,0 0 0 0,0 0-1 16,0 0 0-16,0 0-1 0,0 0-1 16,0 0 1-16,0 0-6 0,0 0 5 0,0 0-2 15,0 0 0-15,0 0 4 0,0 0-3 16,0 0 2-16,0 0 0 0,0 0-1 16,0 0 1-16,0 0-1 0,0 0 0 0,0 0 6 15,0 0-8-15,0 0-1 0,0 0-1 16,0 0 0-16,0 0 1 0,0 0-2 15,0 0 0-15,0 0 7 0,0 0-9 0,0 0 1 16,0 0 0-16,0 0-1 0,0 0 1 16,0 0-2-16,0 0 3 0,0 0-2 15,0 0 1-15,-17 5-3 0,17-5 0 16,0 0-2-16,0 0 1 0,-2 5-3 0,2-5-4 16,0 0-3-16,-2 5-6 0,2-5-6 15,0 0-6-15,-2 4-75 0,2-4 36 0,0 0 23 16</inkml:trace>
  <inkml:trace contextRef="#ctx0" brushRef="#br0" timeOffset="11269.6447">17197 10363 45 0,'0'0'49'0,"0"0"-3"0,-10 2-1 0,10-2 0 15,-8 0 2-15,8 0-5 0,0 0-4 16,-12-2-2-16,12 2-1 0,-8-2-1 0,8 2-1 15,0 0-1-15,-12-4-4 0,12 4 5 16,-9-1-4-16,9 1 0 0,-6-3 1 16,6 3 0-16,-7-2-2 0,7 2-2 15,0 0-5-15,-10-2 0 0,10 2-2 0,0 0 0 16,-4-3 1-16,4 3-6 0,0 0-2 16,0 0 7-16,0 0-9 0,0 0 1 0,0 0-1 15,0 0-1-15,0 0 3 0,0 0 2 16,0 0-9-16,0 0-3 0,0 0 2 15,30 3 3-15,-20-3 2 0,4 0 0 16,4 1 0-16,1 0 0 0,4 1 1 0,0 1-1 16,5-2 0-16,1 3 1 0,5-2 2 15,0-2 0-15,2 2 1 0,7-2-5 16,1 2 2-16,3 0 7 0,-1-2-10 0,3 0 3 16,-1 0 5-16,1 2-3 0,-1-4-2 15,1 2 1-15,-2 0-2 0,2 0 2 16,-2 2-5-16,-3-2 5 0,-2 0-6 0,-2 1 0 15,-4 1 3-15,-2-2-6 0,0 2 4 16,-5-2-3-16,1 0 0 0,-4 0 2 0,-3 0 1 16,0 0 2-16,-4 0-3 0,-1 2-3 15,-4-2 0-15,1 0-9 0,-2 0-5 16,-1 2-9-16,-3-2-19 0,-1-2-9 16,0 2-21-16,-8 0-22 0,0 0-251 0,0 0 117 15,0-6 77-15</inkml:trace>
  <inkml:trace contextRef="#ctx0" brushRef="#br0" timeOffset="11694.7465">17143 10518 73 0,'59'-12'89'15,"2"2"-1"-15,-2 1-5 0,28-4-6 16,2 1 0-16,2-1-5 0,0-1-5 0,0 5 4 16,-4 1-6-16,-13 2-11 0,-11 2 0 15,-2-1-4-15,-1 3-10 0,-5 0-5 16,-6 0 3-16,-3 0-5 0,-4 2-8 0,-5 0 5 15,-1 0-5-15,-7 0-8 0,1 0 12 16,-6 0-12-16,-4 0 4 0,0 0 2 16,-2 2-4-16,-3-2 6 0,-2 0-2 0,0 0-3 15,-3 2-7-15,0 0-4 0,2-2 4 16,-6 4 0-16,0-2 0 0,-6-2 2 0,11 1-11 16,-7 2 5-16,-4-3-3 0,8 1-6 15,-8-1-10-15,7 2-14 0,-7-2-4 16,6 2-11-16,-6-2-14 0,0 0-10 0,0 0-16 15,0 0-12-15,7-4-10 0,-7 4-221 16,0-5 109-16,0 5 72 0</inkml:trace>
  <inkml:trace contextRef="#ctx0" brushRef="#br0" timeOffset="14086.7803">16211 14498 84 0,'-6'3'89'16,"6"-3"0"-16,-9 3-7 0,9-3-7 0,-6 3-6 16,6-3-1-16,-7 1-5 0,7-1-5 15,0 0 1-15,0 0-2 0,0 0-5 16,-8 2 1-16,8-2-4 0,0 0 8 15,0 0-6-15,0 0 1 0,0 0-1 0,0 0 0 16,21-9-4-16,-12 6 2 0,4 0 1 16,1-1-7-16,8 0 1 0,3-1 1 0,5 0-3 15,6 0-2-15,6-3 2 0,3 3-6 16,13-5 1-16,3 4 2 0,26-1-4 16,4-5-2-16,5 3-3 0,1 3 4 15,3 0 1-15,1 5-6 0,3-5 2 16,2 6-1-16,-1-3-1 0,4 3-4 0,-4 0-1 15,0 3 0-15,-4 3-3 0,-2-3-2 0,-6 1 0 16,-2 1 0-16,-4 2-1 0,-15-4 2 16,-9 3-3-16,-1 0-3 0,-3-1-1 15,-2 1-2-15,-1 0 1 0,-12 0-2 16,-1-1-3-16,-1 1 3 0,-11-2-5 0,1-1-4 16,-4 2-2-16,-3-1-6 0,-3 1-3 15,-4-5-5-15,0 2-4 0,-4 0-6 0,-1 0-5 16,-1-1-4-16,-3 2-9 0,-3 0-10 15,1 0-13-15,-7-3-11 0,2 3-17 16,-2-3-10-16,0 0-22 0,0 0-24 16,-26 0-341-16,16-2 166 0,-5-2 111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6:04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18120 6425 9 0,'-6'-3'74'0,"6"3"-13"0,-6-5-5 16,6 5-6-16,0 0-3 0,-4-3-7 16,4 3-4-16,0 0-1 0,0 0-8 15,0 0-4-15,0 0-2 0,0 0-1 16,0 0 1-16,0 0 3 0,35 5 7 0,-15-2-3 15,6-2 3-15,7 1 5 0,9 1-14 16,4-2 11-16,5-1-1 0,11 0 3 16,5 0-4-16,1-1 0 0,-2 1-5 0,2-3-5 15,-5 3 7-15,-1-2-8 0,-3 2 3 16,-9 0-9-16,-1 0-1 0,-2 0 0 16,-3 0-4-16,-6 0 3 0,-4 2-5 0,0-2 4 15,-5 0-2-15,1 0 6 0,-7 0-5 16,-1 0-8-16,-2 0 2 0,0 3 1 15,-5-6 1-15,0 6 0 0,-3-3-1 0,1 0 0 16,-3 0 4-16,2 0-4 0,-4 0-3 16,0 1-11-16,-8-1-9 0,15 0-10 15,-15 0-12-15,11 0-18 0,-11 0-10 0,0 0-243 16,8 0 106-16,-8 0 70 0</inkml:trace>
  <inkml:trace contextRef="#ctx0" brushRef="#br0" timeOffset="8925.4466">19193 13822 69 0,'-10'-11'104'15,"10"11"0"-15,0 0-2 0,0 0-6 0,0 0 10 16,0 0 5-16,0 0 4 0,0 0 1 16,0 0-8-16,0 0-7 0,0 0-8 15,0 0-11-15,0 0-6 0,21 5 1 16,-12-2-6-16,3-3 1 0,1 2-4 0,6-1 1 15,2 1-5-15,9-2 0 0,2 0-1 16,3 3-1-16,7-3-2 0,5 1-6 0,2-1-3 16,11 2-3-16,1-2-2 0,1 3-6 15,1-2 1-15,0-1-2 0,-1 2-3 16,1-1 1-16,-1 2-1 0,-3-2 0 16,0 1 1-16,-4 2-4 0,-8 2-1 0,3 2 3 15,-5-3-4-15,-5-1-1 0,1 2-7 16,-6 0 3-16,-3-1-2 0,-2 1 0 0,-3-2-5 15,0 0-3-15,-5-1 1 0,-1 1-2 16,1-2-3-16,-6 2-3 0,-1 0-2 16,0 0-4-16,-3-3-5 0,-1 3-2 0,-1-2-8 15,-1 0-2-15,0 0-6 0,-1 2-7 16,-2-1-9-16,0-3-13 0,-6 0-11 16,9 0-13-16,-9 0-17 0,0 0-11 0,0 0-24 15,0 0-20-15,0 0-14 0,0 0-21 16,0 0-437-16,0 0 210 0,-27-9 138 15</inkml:trace>
  <inkml:trace contextRef="#ctx0" brushRef="#br0" timeOffset="10614.7007">9298 15079 85 0,'0'0'80'0,"0"0"-2"0,6 1-6 15,-6-1-4-15,0 0 9 0,18 0-1 0,-8-1-3 16,2-2 1-16,6-1-3 0,1 0-9 16,8-2 2-16,7-1-4 0,12-5 5 15,10-1 2-15,29-6-4 0,4-2 0 0,20-7 2 16,6-3-3-16,5 1-5 0,5-5-2 15,4 5-7-15,-2-4 4 0,0 4-14 16,-2-1 0-16,-5 4 1 0,-3 2-7 0,-24 8 0 16,-2-1-1-16,-2 3-4 15,-6-2-6-15,-17 10 0 0,-9-4-1 0,-1 3-3 0,-3 2 0 16,-8 0-5-16,-1 2 4 0,-2-1-8 16,-3 1 1-16,-5-1-3 0,-2 3-6 15,-5 0-6-15,-2 2-4 0,-4-3-6 16,-1 3-6-16,-2-3-2 0,-2 3-7 0,-2-3-4 15,-3 3 2-15,-3 3-9 0,1-3-9 16,-9 0-9-16,4 3-7 0,-4-3-7 0,0 0-12 16,-21 7-7-16,8-1-5 0,-3 2-3 15,-4-4-264-15,-3 5 124 0,-3-3 82 16</inkml:trace>
  <inkml:trace contextRef="#ctx0" brushRef="#br0" timeOffset="11017.4185">10126 15398 57 0,'16'-7'111'0,"8"-1"2"0,5-4-7 0,13-5-4 16,5 0-3-16,25-12-5 0,7 3-4 15,1-1-1-15,0-1-5 0,5-3-5 16,-3 0-5-16,1 1-6 0,0 2-1 16,0 1 1-16,-5-1-7 0,-2 3-1 0,-2 0-7 15,-2 2-1-15,-7 0-6 0,-10 4-7 16,-8 4 0-16,-9 3-5 0,-2 1-6 0,-2 1-2 16,-4 1-1-16,-5 5-5 0,-1-6-2 15,-4 6-5-15,0-1-3 0,-3 0-4 16,-3 2 0-16,2 0-4 0,-6-2-4 15,0 5-6-15,1-5-8 0,-2 5-6 0,-1-2-3 16,-8 2-11-16,10 0-5 0,-10 0-8 16,0 0-3-16,5 7-1 0,-5-7-10 15,0 0-5-15,0 0-3 0,-9 8-3 0,5-3-4 16,-2-4-6-16,0 3-7 0,1-1-4 16,-4-3-215-16,3 3 105 0,-2-2 70 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6:27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17668 13121 64 0,'-12'-2'93'0,"12"2"-8"0,0 0-4 15,0 0 2-15,-8 0-2 0,8 0-1 16,0 0 1-16,0 0 3 0,0 0-3 15,0 0 1-15,0 0-4 0,22 6 4 0,-10-8-1 16,7 2 0-16,9 0 7 0,8-2 4 16,10 0 7-16,11-1-7 0,34-5-8 0,4 3-8 15,10-1-5-15,28-4-5 0,6 2-8 16,3 2-5-16,0 1-4 0,2-1-2 16,2 1-4-16,-2 3-1 0,2 0-3 15,0 2-3-15,-4 0 4 0,-1 0-7 0,-26 2-1 16,-3 0 1-16,-4-1 0 0,-2 3-1 15,-7-2 2-15,-1 4-5 0,-5-3-2 0,-8 3-5 16,-18 0 0-16,-9-2-3 0,-3 2-1 16,-11-1-2-16,-1 1-4 0,-5-2 1 15,-9 0-3-15,-1 0 2 0,-6-1-3 16,0-1-9-16,-3 2-4 0,-2 0-9 0,0-1-14 16,-5 0-8-16,2-1-16 0,-4-1-5 15,2 0-9-15,-3 2-12 0,-2-1-12 16,-7-2-7-16,10 1-11 0,-10-1-7 0,0 0-9 15,0 0-13-15,0 0-21 0,-24 5-370 16,10-7 179-16,-6 2 119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6:53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9035 8340 59 0,'0'0'59'0,"-4"-4"-6"15,4 4-4-15,0 0-5 0,0 0-5 16,-4-4 2-16,4 4-6 0,0 0 4 0,0 0-6 16,17-1 10-16,-4-2-5 0,2 0-2 15,3-1-4-15,6-2 9 0,4-3-7 16,5 0 1-16,3-3-1 0,9-5-5 16,1-1 4-16,3-1 1 0,19-5 7 0,-3-1-7 15,5 0 0-15,-3 0-5 0,2 0-6 16,-2 4 1-16,-11 1-6 0,-10 3-1 0,-1 0-3 15,-7 7 4-15,-3-2-4 0,1 1-2 16,-4 1-4-16,-6 1 0 0,-1 1 2 16,-3 3-2-16,-4-1 0 0,-1 0-6 15,-2 0 3-15,0 3 1 0,-3-1 0 0,-1 0-5 16,0 2 3-16,-1-2 5 0,-4 2-2 16,3 0-5-16,-2 1-6 0,-7 1-13 15,0 0-12-15,0 0-21 0,8 3-19 16,-8-3-21-16,0 0-231 0,-26 13 109 0,8-3 72 15</inkml:trace>
  <inkml:trace contextRef="#ctx0" brushRef="#br0" timeOffset="348.7196">9389 8435 79 0,'57'-31'109'0,"11"-5"-5"16,6 0 3-16,21-8-10 0,1 0-8 0,-1 3 7 15,-15 5-22-15,1 5-1 16,-8 1-8-16,2 3-6 0,-7 2-12 0,-15 6 2 16,-9 3-3-16,-8 5-12 0,-5 0 0 15,-3 2-4-15,-4 1 0 0,-1 0-9 0,-7 3 4 16,2-1-11-16,-2 2 5 0,0 0-4 15,-4-2 1-15,-2 2 1 0,1 3-8 16,-2-1 3-16,-1-2-2 0,1 2-2 16,-3-2 0-16,-2 2 5 0,-4 2-4 0,12-3-7 15,-6 0-4-15,-6 3-8 0,6-1-5 16,-6 1-15-16,6-2-20 0,-6 2-17 0,0 0-19 16,6-2-19-16,-6 2-254 0,0 0 122 15,0 0 80-15</inkml:trace>
  <inkml:trace contextRef="#ctx0" brushRef="#br0" timeOffset="8585.8676">10665 11503 30 0,'0'0'66'0,"0"0"-5"0,0 0-3 0,0 0-7 15,0 0-2-15,0 0 0 0,0 0-5 16,0 0-4-16,0 0-2 0,0 0 0 16,0 0-3-16,0 0-4 0,0 0-1 0,0 0-3 15,0 0-4-15,0 0-2 0,0 0-4 16,0 0 2-16,0 0-2 0,0 0-1 15,0 0 3-15,0 0-4 0,0 0 5 0,0 0-4 16,4 5 0-16,-4-5 4 0,0 0-7 16,0 0 4-16,0 0-2 0,0 0-5 15,7 4 9-15,-7-4 11 0,8 0-1 0,-8 0-2 16,11 3-4-16,-5 0 12 0,1-2-5 16,1 1 3-16,2-1 3 0,4 2 6 15,0 0 7-15,6 0 9 0,1-1 10 0,4-1 4 16,4-1-5-16,5 3-6 0,9-3 0 15,3-3 5-15,9 0-2 0,5-2-9 16,3 4-1-16,0-5-6 0,26 1-1 0,3-6-6 16,1 1-2-16,0 2-4 0,0-4-4 15,0 1-4-15,-4 2 3 0,-2-1-4 16,-2 0-5-16,-16 5 1 0,-11-3-3 0,1 2-3 16,-5 1 1-16,-7 1 1 0,-1-2 0 15,-5 3-5-15,1-1 3 0,-4 1-7 16,-4-4 1-16,-4 7 0 0,-3-1 0 0,-3-2-5 15,-1 1 1-15,-2 1 1 0,-2-2-3 16,-1 2 0-16,-4-1 0 0,-2 2-1 0,2 0-4 16,-4-1 3-16,3 1-2 0,-5-3-2 15,0 3 2-15,-8 0 2 0,18 0-3 16,-12 0-2-16,-6 0-1 0,12-1-4 16,-12 1-3-16,9 1 2 0,-9-1-1 0,0 0-7 15,0 0 5-15,11 3-2 0,-11-3-3 16,4 1-4-16,-4-1-5 0,0 0-7 15,0 0-1-15,0 0-3 0,4 3-9 0,-4-3-5 16,0 0-9-16,0 0-5 0,2 4-2 16,-2-4-5-16,0 0-8 0,0 0 1 15,4 5-10-15,-4-5-6 0,0 0 0 0,0 0-5 16,0 0-7-16,0 0-4 0,0 0-258 16,0 0 126-16,0 0 82 0</inkml:trace>
  <inkml:trace contextRef="#ctx0" brushRef="#br0" timeOffset="13947.8564">7710 12358 15 0,'0'0'52'0,"-8"1"-2"0,8-1-4 15,0 0 1-15,-10 0 0 0,10 0-3 16,-6 3 3-16,6-3-6 0,0 0 0 16,0 0-6-16,-10 2 0 0,10-2-3 0,0 0-1 15,0 0 3-15,0 0 5 0,0 0-2 16,0 0-1-16,0 0 5 0,38-6 3 16,-20 1-7-16,1 2 3 0,9-1-3 0,-2-2 0 15,9 3 2-15,3-3-5 0,0 0-1 16,4 2-7-16,-1 1 3 0,3-3-3 15,-1 2-3-15,-1 0 1 0,0 2 3 0,-2 0-6 16,-4 0 7-16,-2 2-4 0,0-1-4 16,-5 2 1-16,1-1-1 0,-4 0-7 15,-4 2 4-15,0-2 0 0,-1 2-7 0,-6-2 3 16,4 2 0-16,-3 0 3 0,-2-2-3 16,-2 0 2-16,1 0-3 0,-3 2 7 15,1-2-4-15,-2 0 9 0,-1 0-2 0,0 2 5 16,-8-2 0-16,14-2 3 0,-14 2-1 15,10 0-1-15,-10 0 0 0,8-4-5 16,-6-2-3-16,0 1 2 0,0-1-6 0,3-2 0 16,-1-3-2-16,-2-2-3 0,2-5-1 15,1 2-1-15,1-8-1 0,1 2-3 0,-3-3 0 16,2-3 0-16,0 0-1 0,2-2-2 16,0 3 1-16,0-2-1 0,0-1-1 15,-2 5-3-15,0-2 1 0,1 2 5 16,0 2-4-16,-3-1 1 0,2 2-1 0,-4 2 0 15,0 0 0-15,0-1 2 0,1 1-2 16,-3 3 0-16,2-2-2 0,-4 4 0 0,-1 0 4 16,-1 0-2-16,2-1 0 0,-4 3-2 15,-1 2 0-15,1 1-1 0,-5 1 2 16,1 1-2-16,0 2 2 0,-2 2 2 16,-2 0-4-16,-7-1 0 0,4 4 2 0,-4 1 0 15,-1 0-1-15,-3 1-1 0,-3 1-2 16,-2 1 1-16,2-2 2 0,-7 2 0 0,1 0-1 15,0-2 4-15,1 3-6 0,-1-2 3 16,-2 0-3-16,2-2 2 0,-4 0 1 16,4 0 0-16,-2 0 0 0,-2-6 1 15,4 4-2-15,-4-3 1 0,3-3 1 0,0 0-1 16,1 0 0-16,6-1-3 0,4 0-1 16,0-2 3-16,1-2 0 0,3 2 2 15,2-1-2-15,0 2 1 0,6-2-3 0,-1 1 4 16,3 1-1-16,-1 1 3 0,2-1-6 15,1 2 2-15,0 1 0 0,4 1-2 16,-2 0 3-16,-2 1 6 0,2 1-7 0,6 4 2 16,-8 0 0-16,8 0-1 0,-10 9 0 15,3-1 2-15,1 6-2 0,-3 1-1 16,3 0 0-16,-5 6 5 0,1 0-3 0,0-1 2 16,-4 8-1-16,0-1 5 0,-1-1-5 15,0 1 2-15,0 1 1 0,-1 1-1 16,0 0 1-16,2 0-1 0,-1 3-2 15,0-4 3-15,2-2-3 0,3 3 2 0,-1-4-2 16,5-1-1-16,-1 2 2 0,1-2-1 16,2 2 4-16,2 1-3 0,4 0 0 0,0-2-1 15,2 2 2-15,2-3 0 0,3 2 1 16,0-1-2-16,-1-1 0 0,5-2 4 16,-1-1 2-16,1 0-8 0,0-2 4 0,-3 0-1 15,1-3 2-15,0-3-4 0,-1 0-1 16,-1-1 1-16,-3 0 3 0,2-4-3 15,-1 1 2-15,-3-1-2 0,3-1-3 0,-3-1-2 16,0-3-12-16,-2 3-5 0,2-2-15 16,-4-4-13-16,0 3-4 0,0-3-18 15,0 0-15-15,0 0-1 0,0 0-30 0,0 0-319 16,0 0 149-16,0 0 97 0</inkml:trace>
  <inkml:trace contextRef="#ctx0" brushRef="#br0" timeOffset="145643.8503">10437 12144 14 0,'0'0'23'0,"0"0"-3"0,0 0-4 0,0 0-1 15,0 0-2-15,0 0-3 0,0 0 0 16,0 0-1-16,0 0-2 0,0 0-8 0,0 0-6 15,0 0-37-15,0 0 15 0,0 0 9 16</inkml:trace>
  <inkml:trace contextRef="#ctx0" brushRef="#br0" timeOffset="146470.6165">13786 12159 7 0,'0'0'25'0,"0"0"-5"16,0 0-1-16,0 6-1 0,0-6-3 15,0 0-1-15,0 0-1 0,0 0 0 16,0 0-5-16,0 0 3 0,0 0-3 0,-7 1 0 16,7-1-1-16,0 0-1 0,0 0 1 15,0 0-3-15,0 0 2 0,0 0-1 16,0 0-2-16,0 0 1 0,0 0-1 15,0 0 0-15,0 6 0 0,0-6 0 0,0 0-1 16,0 0-1-16,0 0 2 0,0 0-2 16,0 0-1-16,0 0 6 0,0 0-7 0,0 0 4 15,0 0-4-15,2 9 3 0,-2-9-2 16,0 0-1-16,0 0 1 0,3 3-2 16,-3-3 3-16,0 0-2 0,0 0 2 15,4 5-1-15,-4-5-1 0,0 0 2 0,0 5 1 16,0-5-3-16,0 0 2 0,0 0-2 15,0 0 1-15,4 3-1 0,-4-3 1 16,0 0 0-16,0 0 0 0,0 0-2 0,0 0 2 16,0 0-1-16,4 5-3 0,-4-5 1 15,0 0-2-15,0 0-1 0,0 0-1 16,0 0-1-16,0 0-2 0,0 0-6 0,0 0-1 16,0 0-41-16,6 3 20 0,-6-3 13 15</inkml:trace>
  <inkml:trace contextRef="#ctx0" brushRef="#br0" timeOffset="152256.7598">9304 8251 48 0,'-2'9'81'0,"0"-3"-3"0,2 2-8 16,-2-1-8-16,0 0-3 0,0 2-2 15,2 0-7-15,-2-2 2 0,0 1-9 0,0-1-3 16,2 1-6-16,-2-2 8 0,-1-2-3 15,3 1 6-15,0-5 4 0,0 0-6 16,0 0 3-16,0 0 12 0,-8-15-13 0,6 0 7 16,-3-5 3-16,1-6 1 0,0-2 3 15,-5-9-5-15,-1-9-3 0,-2-3-7 16,-10-19 0-16,3-7-5 0,-2 2 4 0,0-2-3 16,-1 0-4-16,2 1 1 0,2 3-2 15,1 1-3-15,5 14-1 0,1 2-2 16,0 2 1-16,1-1-9 0,4 3 2 15,0-2-1-15,4 9-1 0,-4 3-4 0,4 0 0 16,0 2-4-16,0 4 0 0,2 3 0 16,0 3-3-16,0-1 0 0,-2 6-1 0,4 0-1 15,-2 4-4-15,0 0 2 0,0 4 0 16,0 2-1-16,0-3 1 0,0 4 0 16,0 3 2-16,0-3-3 0,2 3 0 15,-2 2 0-15,2-1 0 0,4 2-3 0,-2 1 4 16,4 1-4-16,0 0 3 0,5 1-2 15,4-2 0-15,2 1 3 0,5 3-4 16,2-3 2-16,6 2 0 0,3-2-4 0,5 0 3 16,4 1 1-16,1-1-4 0,1 0 3 15,1 0 0-15,8-2-1 0,-3 1 0 16,3 0 1-16,-11 0-2 0,4-1-2 0,-4 4 2 16,-2-4-1-16,-2 1 0 0,-8 1-1 15,0 2-2-15,-5-1 1 0,-3 0 2 16,-3 2 3-16,-2 0 2 0,0-4 0 0,-6 5-1 15,2 0 0-15,-5 0-1 0,-2 0-4 16,2 2 5-16,-6 3-2 0,0 1 4 16,0 2-3-16,-2 3-1 0,0 5 2 0,-2 4-2 15,-2 7 0-15,0 4 0 0,-2 11 2 16,0 9 0-16,-3 4-1 0,-2 24 1 16,1 0-1-16,2 5-21 0,0 2 2 0,-1-2 3 15,-1 1 0-15,1 1 1 0,1 0 4 16,1-2-1-16,3-2 3 0,0-14 0 15,-4 12 3-15,4-15-1 0,-2-10 0 0,2-1 4 16,-2-1-2-16,2-11 4 0,-3 2-1 16,-2-5 1-16,3-1-1 0,0-7 3 15,0-2-2-15,0-2 1 0,0-2-3 0,-3-3 3 16,5-4 0-16,-2-2-5 0,-1 0 2 16,1-2-3-16,0-6-3 0,0 3-6 15,0-4-26-15,-3-1-22 0,3 0-24 0,-2-3-32 16,0 0-37-16,6-3-398 0,-12 0 187 15,12 0 124-15</inkml:trace>
  <inkml:trace contextRef="#ctx0" brushRef="#br0" timeOffset="153542.7243">23050 3510 45 0,'0'0'97'0,"-11"6"-15"15,5-2 2-15,0 3-17 0,-1 0-5 16,3 1-2-16,-2 4 2 0,-3 1-10 16,5 2-2-16,-2-1-1 0,1 2-5 0,3 1 0 15,0 0 9-15,2 0-2 0,0 0 0 16,4-2-1-16,1 1-1 0,1-1-1 0,5-2 6 15,-1-4 3-15,5 0-3 0,-1-3 0 16,2-3-1-16,0-2 0 0,4-2 1 16,-1-5-3-16,2-2 1 0,-2-3-3 15,-3-3 0-15,2 0-5 0,-3-4 1 0,-3 0-4 16,-1-2-4-16,-5 1-1 0,-1 0-2 16,-3 0-5-16,-4 1 0 0,0-1-1 15,-5 1-6-15,-2 2 0 0,1 1-3 0,-5 2-7 16,3 0-1-16,-5 3-5 0,2 3-17 15,1-1-15-15,-1 2-26 0,2 4-23 16,1 0-30-16,3 1-22 0,7 1-21 0,-12 1-380 16,12-1 180-16,0 0 118 0</inkml:trace>
  <inkml:trace contextRef="#ctx0" brushRef="#br0" timeOffset="154216.4405">25802 3551 29 0,'-2'-5'104'0,"2"5"-3"16,0 0-4-16,-2-5 1 0,2 5-14 15,-4-3-6-15,4 3-6 0,-7-4-5 0,7 4-5 16,-7-5-9-16,7 5-7 0,0 0-5 16,-12 0-5-16,12 0 2 0,0 0-8 15,-15 6-4-15,11 0-3 0,-2-1-7 0,-1 6 3 16,0-4-4-16,1 5-1 15,2 1 3-15,2 0-6 0,0-2 2 0,0 3-1 16,4-1 1-16,0 2-1 0,0-2-3 0,2 1 1 16,5-3 6-16,-1 1-5 0,3-1 4 15,2-4 4-15,3-1 4 0,2-1 3 16,2-5 5-16,2-2 7 0,-1-3 1 16,2-1 11-16,0-2-2 0,-1-4 7 0,-1 3 2 15,-2-5-3-15,-2-1 3 0,-3 0-2 16,-2-2-3-16,-6 2-8 0,-2-1 6 15,-4 1-8-15,-4 0-3 0,-4-1-4 0,-4 1-7 16,-4 2-2-16,-6 1-6 0,-1 3 2 16,-3 3-4-16,2 0-3 0,-4 2-13 15,5 4-12-15,-3 0-20 0,3 0-23 0,0 4-27 16,6-2-30-16,-1 2-17 0,4 2-24 16,4-2-418-16,3 0 193 0,2-3 128 15</inkml:trace>
  <inkml:trace contextRef="#ctx0" brushRef="#br0" timeOffset="154845.5709">29328 3539 17 0,'-2'6'68'0,"-2"1"-7"0,-3 4-6 16,5-1-5-16,-2 2-7 0,0 1-2 15,-1-1-2-15,5 1-7 0,0 1 4 0,0-3-5 16,2 2 1-16,3-3 2 0,-1 3 2 16,2-5 7-16,3 1 0 0,2-1 2 15,1-3 6-15,0-3 11 0,2-2 5 0,-2-2 4 16,7-1 9-16,-2-3 3 0,0-1 0 15,-2-3 2-15,0 0-5 0,-3-1-5 16,-1-4-8-16,-2 1 0 0,-3-1-4 0,-4 4-7 16,-4-3-2-16,0 1-6 0,-4 1-7 15,-5 2-9-15,-2-2-11 0,1 3-17 16,-6 1-23-16,0 3-36 0,-4 2-28 16,1-2-38-16,-5 4-430 0,2 1 188 0,-9 1 123 15</inkml:trace>
  <inkml:trace contextRef="#ctx0" brushRef="#br0" timeOffset="158122.9939">22904 4074 27 0,'0'0'33'0,"0"0"-2"16,0 0-3-16,0 0-3 0,0 0-2 16,0 0 0-16,0 0-6 0,0 0-4 0,0 0-1 15,0 0-10-15,0 0-6 0,6 3-11 16,-6-3-59-16,0 0 26 0,0 0 16 15</inkml:trace>
  <inkml:trace contextRef="#ctx0" brushRef="#br0" timeOffset="158612.5563">26073 4129 2 0,'0'0'46'0,"0"0"-4"0,0 0-4 16,0 0-3-16,0 0-4 0,0 0-2 15,0 0-2-15,0 0-5 0,-5 5 1 0,5-5-5 16,0 0 1-16,0 0-4 0,0 0-2 16,0 0-1-16,0 0-9 0,0 0-14 15,0 0-17-15,0 0-87 0,0 0 39 0,0 0 26 16</inkml:trace>
  <inkml:trace contextRef="#ctx0" brushRef="#br0" timeOffset="167244.0156">8492 12233 1 0,'0'0'6'0,"0"0"1"16,0 0-1-16,0 0-1 0,0 0 0 16,0 0-2-16,0 0 2 0,0 0-3 0,0 0 2 15,0 0-4-15,0 0-2 0,0 0-13 16,0 0 5-16,0 0 4 0</inkml:trace>
  <inkml:trace contextRef="#ctx0" brushRef="#br0" timeOffset="175083.4127">2760 12283 70 0,'-7'-4'145'0,"7"4"2"0,0 0-16 0,-6-3-2 15,6 3-11-15,-6-3-10 0,6 3-8 16,0 0-9-16,-7-3-4 0,7 3-7 15,0 0-6-15,0 0-9 0,-6-4-5 16,6 4-7-16,0 0-3 0,0 0-8 0,-5-4-4 16,5 4-6-16,0 0 0 0,0 0-6 15,0 0-3-15,0-5-4 0,0 5 1 0,7-12-1 16,-3 3-3-16,3-5-4 0,1-5 1 16,3-3-1-16,-3-6-4 0,2 0 3 15,0-4 0-15,-2-1-2 0,-4 3-1 16,0 1-4-16,0-1 6 0,-4-1-4 0,0 3 1 15,0 3-1-15,-2-2 0 0,0 6-1 16,0 2 8-16,-2 0-2 0,0 2 0 0,-2 4 1 16,1 4 1-16,-2 0-5 0,1 9 1 15,6 0-1-15,-8 23 1 0,8 6-3 16,-2 15 9-16,4 16 7 0,6 30-2 16,7 30-2-16,2 4 0 0,4 2 2 0,9 2-1 15,0-1-6-15,2-5 1 0,1-7-4 16,3-10 6-16,-8-22-11 0,3-7 2 0,-1-10-3 15,0-6-4-15,-5-14-4 0,-6-14 3 16,-2-8 1-16,-2-5 0 0,-2-7 4 16,-5-6-2-16,-2-6-1 0,-6 0-2 15,2-24 2-15,-4 2-1 0,-6-8 0 16,-11-12-1-16,-9-14-2 0,-4 1-3 0,-8 2 3 16,2 0-2-16,-3 4-1 0,6 12 0 15,3 8-2-15,0 3 1 16,5 6 0-16,-1 4 2 0,1 0 0 0,4 5 0 0,1 1-3 15,3 3 3-15,3 0-5 0,0 1-9 16,4 0-19-16,2 0-4 0,3 0-6 0,4-1-13 16,6-3-4-16,4-4-8 0,3-5-9 15,4-6-13-15,10 0-11 0,3-12-7 0,13-11-3 16,1-4 1-16,1-2-274 0,-4-1 132 16,3-2 88-16</inkml:trace>
  <inkml:trace contextRef="#ctx0" brushRef="#br0" timeOffset="175606.9467">3143 12102 533 0,'19'-49'-34'16,"-5"8"15"-16,0 5 14 0,-8 4 11 0,0 3 11 15,-2 3 14-15,-2 1 7 0,-2 4 6 16,0 0 5-16,-2 0 13 0,0 4 5 0,-4 2 5 16,2 2 1-16,-3 0-6 0,3 4 4 15,-5 3-4-15,5 4-13 0,4 2-1 16,-8 11-5-16,4 2-1 0,4 4-9 16,0 12-2-16,6 5 1 0,2 2-2 0,3 12-6 15,4-3-1-15,3 4-5 0,8 11-4 16,-3-10-9-16,1-9-13 0,0-3-19 15,0-3-16-15,-2-7-10 0,1-5-13 0,1-2-10 16,-6-7-3-16,4-5-4 0,-6-5-3 16,3-4 5-16,-1-3 4 0,-2-4 5 15,-1-2 4-15,0-5 4 0,-2-3 7 0,-3 0 10 16,1 2 8-16,-5-4 8 0,1 1 8 16,-3 2 8-16,0-2 10 0,-2 5 4 15,0 0 12-15,-2 1 9 0,2 0 5 0,-2 3 6 16,0-1 3-16,0 3-1 0,2-1-6 15,-2 5 7-15,0 3-10 0,0 0-4 16,0 0 3-16,0 0 5 0,14 9-1 16,-8 0-9-16,-2 0 0 0,4 4 3 0,-2-3-7 15,3 5 0-15,-1-2-1 0,-1-1-3 16,1-2-2-16,-1 2 5 0,-1-3-4 16,0-3-9-16,-2 2 8 0,2-4-2 0,0-2 8 15,-6-2 5-15,0 0 1 0,14-8-4 16,-10 0 2-16,0 0-2 0,0-3-9 15,1-2 5-15,1 0-2 0,-1 1 1 0,1-1-3 16,-2 4-4-16,2-1 3 0,1 2-4 16,-3 1-1-16,2 1 7 0,2 0-5 0,2 6-2 15,-4-2-5-15,4 2 0 0,0 2-10 16,0 0-12-16,0 2-8 0,0-1-18 16,1 3-18-16,-3 0-7 0,3-2-27 15,-4-2-299-15,1-1 135 0,-2 2 89 0</inkml:trace>
  <inkml:trace contextRef="#ctx0" brushRef="#br0" timeOffset="175869.3879">3707 11637 109 0,'14'4'127'0,"0"0"-9"16,8 5-7-16,-1 3-3 15,5 3-9-15,0 2-2 0,2 4-7 0,2 4-7 16,-1 6-8-16,-1 1-5 0,-3 2-6 16,-3 0-2-16,-2 3 3 0,-4-5-7 0,-2 0-2 15,-5 1-5-15,-1-1-3 0,-3-3-4 16,-1-2-7-16,-4-5 0 0,-2 0-15 16,0 1-13-16,-1-4-12 0,-1 0-25 15,0-5-23-15,-1 0-30 0,3-3-34 0,-4-3-349 16,4 0 158-16,-2-7 104 0</inkml:trace>
  <inkml:trace contextRef="#ctx0" brushRef="#br0" timeOffset="176380.9475">4402 11818 73 0,'26'-15'97'0,"1"2"-4"0,-2-1-6 16,-1 3-13-16,-3-1-5 0,0 2-3 16,0-2-21-16,0 0-8 0,1 2-14 15,-6-1-16-15,2 4-4 0,-6-1-9 0,1 0-3 16,0 3-7-16,-5-3-1 0,1 3-8 16,-5-3-4-16,-2 2 3 0,-2-1 13 0,-2 1 7 15,-2 0 15-15,-5 0 8 0,1 0 12 16,-3 1 11-16,2 1 7 0,-3-2 15 15,4 5-3-15,-4-3 8 0,4 2 2 16,0 1-2-16,8 1-7 0,-15 3 1 0,13 2-9 16,0 3 1-16,4 4-3 0,2 1-1 15,3 2-9-15,1 6 3 0,4 2-9 0,2 3-6 16,0 3 0-16,1 2-5 0,0-1-10 16,2 1-15-16,-1-1-12 0,2-2-14 15,-2-1-21-15,-3-4-11 0,0-2-12 16,0-5-28-16,-3-3-15 0,-2-6-255 0,1-3 126 15,2-4 83-15</inkml:trace>
  <inkml:trace contextRef="#ctx0" brushRef="#br0" timeOffset="176757.9956">5213 11493 132 0,'-2'-18'143'0,"-1"3"-3"0,-3 2-4 0,2 2 0 16,-4-1-8-16,-1 5-8 0,1-1-9 15,-3 2-15-15,-2 4-6 0,1 2-11 16,-3 4-6-16,0 2-9 0,-2 1-5 0,0 5-7 16,2 1-6-16,3 2-4 0,2-3-6 15,0 1-2-15,2 0-7 0,4-1 0 0,2-2-2 16,4-2-3-16,2-1-5 0,2 0 1 16,2-1-2-16,4-2-2 0,2-1 0 15,3 0 0-15,2 0-1 0,6 3-3 16,-1 1 4-16,4 4 0 0,1-1-1 15,-1 6 0-15,2 1 1 0,-1 4 0 0,-4 2 3 16,0 1-2-16,3 7-4 0,-2 2 2 16,-9-2-1-16,-1 2-1 0,-2-1-3 0,-6 3 3 15,-2-3-1-15,-6-2-1 0,-4 2 1 16,-2 0 0-16,-8-4-2 0,0-3-2 16,-3-6-6-16,-4-6-19 0,0-4-21 0,-3-6-23 15,1-9-17-15,0-6-21 0,-4-9-23 16,3-11-17-16,1-6-16 0,6-7-334 15,0-22 167-15,4-8 110 0</inkml:trace>
  <inkml:trace contextRef="#ctx0" brushRef="#br0" timeOffset="177184.7223">5270 10808 17 0,'-2'-7'175'0,"-2"5"-11"0,4 2-8 15,0 0-12-15,-11 12-6 0,8 1-5 16,1 4-8-16,4 4-6 0,1 6-9 0,6 5-11 15,-1 3-7-15,7 8-13 0,0-1-2 16,4 2-12-16,1-4-9 0,2 0-10 0,1-4-8 16,-1-9-12-16,-2-1-8 0,2-2-10 15,-4-8-27-15,4-4-8 0,-3-3-4 16,0-5-3-16,0-4-1 0,1-5 3 16,-4-3 5-16,3-2-6 0,-2-4 8 15,0 1-1-15,-5 2 2 0,4-4 8 16,-6 5 0-16,1 1 7 0,-1-3 9 0,-1 5 2 15,-1-1 3-15,-1 3 3 0,-1-1-6 0,2 2 2 16,-2 2 3-16,2 0-3 0,-8 2 0 16,14 2 0-16,-6 2 0 0,1 1-2 0,0-1 0 15,1 0 0-15,-2 0-1 16,1 2 2-16,-1-2-3 0,1-1 6 0,0 0-3 16,-1-2 3-16,2-1-1 0,-2-4 1 15,2 1 4-15,0-1-4 0,0 0-2 0,3-2 0 16,0 1 0-16,-4-1 3 0,3 2-4 15,0 0-3-15,2 2 4 0,0 1-4 0,-1-2-5 16,2 3-11-16,-2 0-14 0,-1 3-14 16,3-3-21-16,-2 0-25 0,-3 0-26 15,-2 0-322-15,1-3 149 0,2 0 98 16</inkml:trace>
  <inkml:trace contextRef="#ctx0" brushRef="#br0" timeOffset="177412.4185">5850 10611 67 0,'12'-3'138'0,"2"6"-11"0,0 0-1 15,7 7-3-15,5-1 4 0,4 9-6 16,5 5-5-16,3 3-8 0,11 17-11 0,-5 0-9 16,-4 4-6-16,-3 5-10 0,-12-6-6 15,-6-6-1-15,-7 3-13 0,-2-3-7 16,-4 0-21-16,-6 0-23 0,-2 1-33 15,-4-4-34-15,-4-2-34 0,-2-7-42 16,-7-3-302-16,2-10 151 0,2-5 99 0</inkml:trace>
  <inkml:trace contextRef="#ctx0" brushRef="#br0" timeOffset="178420.2213">10447 8188 17 0,'4'3'49'0,"-4"-3"-7"0,7 2-3 16,-7-2-10-16,11 4-10 0,-5-2-19 16,2-2-67-16,-8 0 23 0,15-2 15 0</inkml:trace>
  <inkml:trace contextRef="#ctx0" brushRef="#br0" timeOffset="197212.4603">22679 1910 83 0,'0'0'100'0,"22"-14"-4"0,-12 6-3 16,7-9-7-16,3 1-6 0,2-6-7 15,6-7-7-15,-1-5-4 0,1-1 9 0,2-1-4 16,4-17 2-16,-9 7-7 0,-3 4-8 16,-2-2 5-16,-3 1-3 0,-6 8-3 15,0 1 4-15,-7 5 3 0,0 2-6 16,-2 5-5-16,-2 3-6 0,-2 2-2 0,-2 3-4 16,-3 7-6-16,-1 7-4 0,8 0 3 15,-24 27-2-15,8 5-3 0,-8 29-2 16,-1 15-1-16,-1 9 0 0,-1 24-3 0,2 0 0 15,5 2-4-15,8-13 1 0,1 1 1 16,5-2-4-16,2-4 0 0,4-5-6 16,2-6 2-16,0-17 1 0,4-13-2 0,-1-11 1 15,-1-2-4-15,0-9 1 0,2-5 3 16,-2-9 5-16,1-4 6 0,-1-7 3 16,1-8 1-16,-5 3-4 0,4-25 3 0,-2 3-3 15,-4-7 0-15,-4-9 0 0,-1-4-5 16,-6-4 2-16,3 2 0 0,-5 2 6 15,4 6 4-15,-2 2 0 0,3 3-5 0,0 6-4 16,0 0 3-16,4 5-6 0,2 1-4 16,2-2 1-16,2 2-1 0,6-4-10 15,5 0-15-15,8-2-21 0,2-1-28 0,11-6-28 16,2-1-32-16,14-9-32 0,3-3-489 16,0-3 219-16,3-2 144 0</inkml:trace>
  <inkml:trace contextRef="#ctx0" brushRef="#br0" timeOffset="197674.541">23507 1151 127 0,'-4'-3'142'0,"4"3"-9"15,0 0-7-15,-22 14 0 0,12-1-3 16,-2 8-3-16,1 10-8 0,-2 3-10 16,5 13-5-16,-3 3-11 0,3 5-8 0,6 6-9 15,0-2-4-15,4 0-10 0,4-3-7 16,0-3-13-16,5-5-12 0,3-3-18 15,2-5-5-15,-2-10-6 0,4-5-9 0,-4-6-24 16,1-7 13-16,2-5 4 0,-2-2-10 16,-3-10 2-16,4-1 5 0,-2-5-5 15,-1-4 13-15,-1 0 8 0,1-4 4 16,-2 2 5-16,-1-2 15 0,-2 3 7 0,0 1 8 16,-2 4 4-16,-2 1-1 0,2 1 1 15,-4 2-10-15,2-1 1 0,0 4-2 0,-4 4-1 16,0 0-4-16,0 0 0 0,11 15-3 15,-9-8-3-15,0 5-1 0,1 1 1 16,-1-1 2-16,2 1-4 0,0-2-1 16,0-1 0-16,1 0 1 0,-1-1 3 0,-2-2 1 15,2-1 4-15,0-2 9 0,2-4-1 16,-6 0 1-16,16-5-1 0,-8-1-10 16,4-2 4-16,2 1 0 0,-2-1-5 15,3 1 0-15,-3-1-10 0,4 2 5 0,-2 2-3 16,4 2-5-16,-6 1-1 0,5 2 0 15,0 3-3-15,-2 4-6 0,-1 0-6 0,4 1-18 16,-4 4-21-16,1 1-27 0,0-3-42 16,-2-2-35-16,-3 1-391 0,2-4 186 15,0-3 123-15</inkml:trace>
  <inkml:trace contextRef="#ctx0" brushRef="#br0" timeOffset="197930.9949">24069 1096 1945 0,'2'-10'-68'16,"-2"0"19"-16,2 4 19 0,2 2 12 16,2 2 8-16,2 2 4 0,5 2 9 0,4 3 8 15,4 6 15-15,5 6 14 0,-1 3 3 16,9 7 1-16,6 23 5 0,0 2-5 16,-4 5-5-16,-4 5 2 0,-3 1-6 0,-7 1 1 15,-7-10-3-15,-9-4-1 0,-2-8-5 16,-4 0-2-16,-6-3-3 0,-3 0-2 15,-3 3-4-15,-6-4-2 0,0-8-26 16,-6-4-29-16,1-1-30 0,-5-5-34 0,2-3-23 16,0-2-26-16,0-3-29 0,1-5-385 15,3 3 193-15,2-5 127 0</inkml:trace>
  <inkml:trace contextRef="#ctx0" brushRef="#br0" timeOffset="198254.7608">23437 2516 1830 0,'-27'16'-7'0,"3"-4"2"0,10-4 4 0,1-2 8 15,2 0 9-15,7-6 23 0,4 0 24 16,0 0 8-16,26-12 3 0,5-2 5 16,11-4 1-16,24-11 1 0,11-1 2 0,26-6 6 15,10-1-5-15,5 1-2 0,5 3-8 16,2 0-9-16,-4 4-5 0,-8 0-3 15,-22 10-7-15,-8 1-4 0,-4-2-8 0,-21 7-2 16,-9 4-3-16,-11 1-2 0,-6 0-6 16,-2 5-1-16,-5-3 1 15,-5 3-2-15,-2 1 0 0,-1-3-4 0,-6 4-2 0,-2-2-4 16,-3 3-7-16,-6 0-18 0,0 0-20 16,0 0-19-16,0 0-23 0,-28-2-23 15,9 4-20-15,-5 1-22 0,0 0-21 0,-8 2-22 16,-7 6-15-16,-7-2-575 0,-5 4 263 15,-2 4 173-15</inkml:trace>
  <inkml:trace contextRef="#ctx0" brushRef="#br0" timeOffset="198525.7163">23029 2832 144 0,'34'-13'191'0,"0"0"0"0,15-4 3 0,26-12 5 15,8-2 1-15,23-3 1 0,6-2-2 16,5 0-11-16,6 2-10 0,1 3-11 16,1-1-15-16,-2 2-19 0,-9 8-7 15,-23 5-16-15,-6-2-9 0,-12 4-12 0,-15 4-11 16,-13 3-7-16,-10 2-7 0,-7 0-6 16,0 2-8-16,-8 1-4 0,0-1-4 0,-1 2-1 15,-7 0-11-15,-1 2-7 0,-4 0-18 16,-7 0-22-16,0 0-29 0,0 0-44 15,0 0-44-15,0 0-49 0,0 0-45 16,-35 4-647-16,23 0 297 0,-1-1 197 0</inkml:trace>
  <inkml:trace contextRef="#ctx0" brushRef="#br0" timeOffset="199972.1726">8421 11858 55 0,'0'10'52'0,"3"-6"-7"0,-3 2-3 15,2-1-4-15,0 1-6 0,-2-1-6 16,0-5-12-16,2 10-11 0,0-5-11 16,1 0-11-16,-1-1-77 0,-2-4 33 0,6 8 21 15</inkml:trace>
  <inkml:trace contextRef="#ctx0" brushRef="#br0" timeOffset="200996.9603">25025 4941 55 0,'0'0'100'0,"-3"6"-8"0,3-6-11 16,-4 4-13-16,4-4-4 0,-4 3-3 0,2 2-11 16,2-5-3-16,-4 5-11 0,0 1-18 15,2-3-22-15,2-3-19 0,-2 8-25 16,0-3-155-16,2 1 69 0,0 0 45 0</inkml:trace>
  <inkml:trace contextRef="#ctx0" brushRef="#br0" timeOffset="206034.9575">24919 6963 100 0,'4'9'136'0,"2"1"-4"15,5-3-17-15,-2-1-1 0,1-4-7 0,5-2-5 16,5-5-14-16,0-3 3 0,8-8-15 15,1-5-6-15,1-8-5 0,4-5-2 0,-3 3 0 16,9-19-3-16,-12 8 0 16,-7-1-8-16,-3 4-2 0,-4-5 1 0,-6 6-3 15,0 1 0-15,-4 1 2 0,-2 8 1 16,-2 1 3-16,-2 5 2 0,0 3-10 0,-4 2 0 16,-2 4-9-16,0 7-1 0,-2 6-2 15,-1 12 4-15,-6 13 4 0,0 15 10 16,-7 33 5-16,4 13 2 0,-6 29 1 15,5 14 1-15,0 9-8 0,2 9 1 0,-3 7-4 16,4 2-6-16,1-1-7 0,4-7 0 16,2-11-4-16,9-8-3 0,4-31-4 0,0-8-7 15,5-13-4-15,4-14-4 0,-3-13 0 16,5-8-2-16,-3-10-4 0,3-8 0 16,0-10-4-16,-3-6 7 0,0-8-3 15,2-6-1-15,-2-7 1 0,-4-9 3 16,1-3-1-16,-7-8-1 0,-3-7 1 0,-7-6-1 15,-3 1-5-15,-6-2 0 0,-11-9 4 0,-3 2 1 16,-9 7-4-16,-5 4 1 0,3 14-2 16,1 4 2-16,1 4 0 0,0 3 1 15,7 3 2-15,3 0 5 0,8 3-1 16,0 1-1-16,7-1-1 0,9-1-1 16,5-1 0-16,8-2 1 0,8-4-4 0,7 0 0 15,12-5-2-15,4-2 3 0,5 1-5 16,14-9-10-16,-11 10-16 0,-4 1-26 0,-4 1-28 15,-5 5-31-15,-3 6-46 0,-2-1-40 16,-5 1-47-16,1 3-504 0,-4-3 254 16,-1 0 168-16</inkml:trace>
  <inkml:trace contextRef="#ctx0" brushRef="#br0" timeOffset="206356.6299">26369 6321 121 0,'-15'-27'219'0,"0"4"8"16,-1 6 2-16,-4-1-5 0,1 7-12 16,-2 2-8-16,-4 4-11 0,-1 5-20 15,-8 8-16-15,-8 15-11 0,-15 21 4 0,2 15-10 16,-6 35-11-16,3 14-7 0,3 12-7 15,11 10-19-15,8 5-3 0,9 2-5 16,11-2-7-16,12-3-10 0,10-7-9 0,12-4-2 16,7-9-5-16,11-9-6 0,13-12-2 15,5-9-9-15,8-9-8 0,-7-20-8 16,4-7-24-16,5-12-27 0,-9-13-37 16,-7-11-44-16,-1-7-58 0,2-5-54 0,3-9-70 15,19-10-614-15,-5-6 308 0,-5-1 203 16</inkml:trace>
  <inkml:trace contextRef="#ctx0" brushRef="#br0" timeOffset="207488.592">26570 7019 128 0,'10'-8'182'16,"1"-3"-9"-16,2-4-11 0,3-4-9 16,2-4-13-16,3-3-6 0,-2-3-10 0,-2 1-5 15,2-3-7-15,0-6-7 0,-2 6-8 16,-4 4 0-16,-3 2-2 0,1 2-4 15,-3 4-3-15,-2 5-6 0,1 0-4 16,-2 6-9-16,-3 6-6 0,-2 2-6 0,-2 25 3 16,-3 11-3-16,-2 19-1 0,-3 31-1 15,2 13-3-15,1 25-3 0,-1 4-11 16,6-1-3-16,2 0 0 0,2-21-7 16,6 15-1-16,1-23-3 0,-1-9-1 0,7-5-4 15,2-10-2-15,-1-8 1 0,2-18-4 16,-1-9-1-16,-3-11 1 0,2-9 0 0,0-3 0 15,-4-11-4-15,0-6 1 0,-2-8-3 16,-2-6 1-16,1-7-3 0,-5-5-1 16,-6-3 0-16,-2-7 1 0,-9-4-3 15,-1-2 1-15,-8 2 0 0,-1 5 0 0,-3 0-2 16,4 2 1-16,-2 8 0 0,3 1 0 16,2 2 1-16,4 4-2 0,0 2-2 15,2 2-1-15,3 2-7 0,4 0-6 16,2 0-16-16,2-2-21 0,4-3-24 0,4 1-22 15,6-4-25-15,5-2-16 0,4-4-10 16,9-3-12-16,4-3-5 0,10-10 3 0,2-1 9 16,4-4 14-16,-5 2 9 0,1 0 17 15,-2 0 19-15,-13 5 21 0,-5 9 23 0,-3-3 21 16,-5 7 20-16,-4 3 27 0,-4 3 27 16,0 3 13-16,-4-2 18 0,-2 7 16 15,-2 0 7-15,-2 3 0 0,0 3-2 16,-2 5-5-16,2 3 5 0,0 0-6 0,-10 15-3 15,6-1-3-15,-2 7-6 0,0 7-5 16,4 5-7-16,0 4-6 0,0 5-5 16,4-3-6-16,0 5-6 0,2-3-8 0,6-3-19 15,-2-4-24-15,2-1-18 0,3-5-24 16,-3-9-17-16,8-1-26 0,-4-5-13 16,4-7-12-16,0-5-7 0,-1-1 1 15,2-6 2-15,-4 1 15 0,2-4 8 0,0-6 17 16,-5 5 18-16,-1-2 9 0,-2-1 20 15,-1 1 16-15,-2 3 18 0,1-3 26 0,-3 3 11 16,-2 1 19-16,2 3 7 0,-2-1-2 16,-2 6 0-16,2-4-2 0,-2 4-3 15,0 0-1-15,0 0-1 0,-2 17 1 0,2-9-7 16,0 1-2-16,2 1-5 0,0-1-1 16,1 1-1-16,-1-2 0 0,0-1 4 15,3-1-2-15,1-3 2 0,0 0-3 16,-6-3 0-16,22-5 0 0,-8-1 1 0,1-2-2 15,2 0 1-15,-2 1-2 0,1-3-5 16,4 4 0-16,-4-2-3 0,1 5-1 16,3-1-1-16,-4 2-3 0,2 4-2 0,-2 2 0 15,1 1-2-15,-2 3-4 0,0 0 2 16,-1 2-13-16,0 2-12 0,-2 0-29 16,-4 0-30-16,3-4-32 0,-2 5-35 0,-1-2-33 15,-2-5-29-15,1 0-559 0,-3-3 256 16,0-3 169-16</inkml:trace>
  <inkml:trace contextRef="#ctx0" brushRef="#br0" timeOffset="207700.0298">27660 6728 41 0,'4'-17'183'0,"7"8"3"0,2 3 6 16,4 4-4-16,1 4 0 0,8 5 1 15,6 8-10-15,8 9 5 0,17 12-7 0,0 8-9 16,-2 3-9-16,-1 6-15 0,-6 4-8 15,-8 2-16-15,-9 3-18 0,-3-1-2 16,-13-9-13-16,-6-4-13 0,-9-6-20 16,-3-2-26-16,-9 6-33 0,-5-4-41 0,-3-4-39 15,-2-4-49-15,2-7-45 0,4-11-34 16,1-7-541-16,4-3 256 0,2-9 169 16</inkml:trace>
  <inkml:trace contextRef="#ctx0" brushRef="#br0" timeOffset="207888.6855">28672 7332 2621 0,'30'-2'-17'16,"-5"-4"-27"-16,-1 3 27 0,-4-3 6 15,2-2 9-15,1 1 1 0,0-3 9 0,4-1 5 16,3-2-1-16,2 0-1 0,1-2-3 16,-3 1 0-16,2-1-7 0,0-2-15 15,-3 1-12-15,-3-1-26 0,-1 1-25 0,-3 1-33 16,-4 2-32-16,-2-2-28 0,-4 3-25 15,-3 1-419-15,-1 0 209 0,-4 1 138 16</inkml:trace>
  <inkml:trace contextRef="#ctx0" brushRef="#br0" timeOffset="208047.2228">29226 7010 797 0,'-4'-7'-26'0,"0"-1"26"0,-2-1 28 15,-1 5 42-15,3-2 20 0,-2 2 7 16,2 0 1-16,4 4 7 0,0 0 4 16,-9 10 5-16,6-2-4 0,1 3 3 0,0 3-10 15,0 4-6-15,2 3-10 0,0 3-9 16,2 2-6-16,2-2-10 0,-1 5-15 0,4 0-25 15,-3-2-26-15,2-1-32 0,0-1-35 16,5-3-39-16,-3-1-31 0,7-3-27 16,2-7-425-16,3-1 202 0,4-7 132 15</inkml:trace>
  <inkml:trace contextRef="#ctx0" brushRef="#br0" timeOffset="208398.8113">29973 7176 73 0,'18'-13'170'0,"-4"-1"7"16,-5 1 4-16,-3-2-1 0,-4 0 2 15,0-1-10-15,-4 1-2 0,-2 0-8 16,-3-3-3-16,-3 5-6 0,0 0-11 0,-4 3-12 16,0 3-14-16,-3 3-14 0,0 1-10 15,-2 6-10-15,-3 2-9 0,6 1-8 16,-1 4-4-16,4-1-7 0,1 2-7 16,3 2-1-16,5-1-11 0,2 2 1 0,4 3-5 15,6-2-1-15,3 5-2 0,4-2-3 16,4 3-4-16,2 2 0 0,2 4-1 15,3 1-3-15,1 5-5 0,-3-1-1 16,-1 1 3-16,0 3-2 0,-6-6 1 0,0 3-1 16,-4 0-2-16,-3 0 0 0,-4 0 0 15,-4-5-1-15,-2 1-3 0,-6-2 2 16,-2-1-3-16,-6-1 3 0,-6-1-2 0,-7-6 1 16,-3-3-2-16,-2-5-1 0,-6-5-6 15,2-3-8-15,-4-8-15 0,-6-7-27 16,-2-8-19-16,4-2-24 0,7-6-28 0,2 0-26 15,8-7-33-15,4 1-21 0,7 0-581 16,6 3 267-16,10 2 176 0</inkml:trace>
  <inkml:trace contextRef="#ctx0" brushRef="#br0" timeOffset="208868.5901">30213 6659 205 0,'0'0'218'15,"0"0"-9"-15,0 0-3 0,-20 22-12 16,12-9-11-16,-2 8-11 0,-1 2-18 0,-2 3-13 16,1 7-15-16,1-1-12 0,1 2-13 15,6 3-10-15,-3-1-18 0,7-4-9 16,0-1-19-16,4-1-16 0,3 0-20 16,3-7-4-16,1-2-9 0,5-2-12 0,2-3-6 15,2-7-8-15,-2-1-8 0,5-6 6 16,-2 0 1-16,2-4 2 0,1-2 4 0,-3 2 1 15,0-2 6-15,-2 0 5 0,1 1 8 16,-4-1 2-16,-1 2 8 0,-2 0 8 16,-1 0 7-16,-1 2 6 0,-1 0 2 15,1 2 1-15,0 0 0 0,-3 2 1 0,-2 1 3 16,2-1-2-16,0 4-3 0,-4-2 3 16,2-1-3-16,0 1-1 0,-2 1 1 15,1-1 1-15,-1-2-5 0,0-1 0 16,0 0 5-16,-4-3-2 0,13-3 2 0,-6 0-3 15,1-2-1-15,2-1 0 0,1 0 0 16,0-2-5-16,1 1 0 0,1 1-3 0,0 0-2 16,0 1-1-16,-1 1-1 15,-2 2-1-15,4 0-3 0,-2 2-1 0,-2 0-7 16,4 2-12-16,-4 0-18 0,1 2-13 16,-3-2-22-16,2 1-23 0,-3-1-24 0,2 2-27 15,-3-4-40-15,-6 0-35 0,0 0-452 16,18-6 226-16,-11 1 150 0</inkml:trace>
  <inkml:trace contextRef="#ctx0" brushRef="#br0" timeOffset="209100.6742">30725 6551 2387 0,'-4'-13'1'0,"-1"3"-4"0,5 3 3 16,0-1-1-16,0 4-7 0,0 4 20 15,7-2 16-15,-7 2 15 0,21 10 12 16,-6-3 6-16,6 7 3 0,4 3-3 0,1 6-5 15,3 3-4-15,-3 5-6 0,0 3-2 16,-6 2-5-16,-1 2-9 0,-8-3-2 16,-2 0-4-16,-7-1-9 0,-4 0-5 0,-3 0-8 15,-7 0-14-15,-3-1-7 0,-4 1-21 16,-3-6-26-16,0-5-29 0,-2 0-32 0,-1-4-31 16,1-7-40-16,1-6-595 15,2-5 270-15,2-5 177 0</inkml:trace>
  <inkml:trace contextRef="#ctx0" brushRef="#br0" timeOffset="209364.7602">30916 5524 2392 0,'16'-22'-6'0,"1"4"-2"15,-2 7-3-15,4 3 19 0,3 4 20 16,0 6 24-16,8 6 20 0,7 3 14 15,24 20 4-15,3 7 11 0,3 9 5 0,13 20 5 16,-3 9-4-16,-6 3-10 0,-9 4 5 16,-13 5-10-16,-20-12-4 0,-10 6-12 0,-14 0-4 15,-12 4-14-15,-14 0-23 0,-12 13-29 16,-12-3-24-16,-11-2-30 0,-5-8-37 16,-9-4-33-16,-1-8-34 0,-2-5-40 0,-1-6-28 15,9-16-26-15,-3-7-664 0,-4-7 309 16,-4 0 205-16</inkml:trace>
  <inkml:trace contextRef="#ctx0" brushRef="#br0" timeOffset="213445.3289">22912 3577 73 0,'0'0'144'0,"0"0"-1"16,0 0-13-16,0 0-5 0,0 0-11 15,0 0-15-15,0 0-4 0,0 0-13 0,0 0-10 16,0 0-15-16,0 0-14 0,0 0-18 16,0 0-28-16,0 0-23 0,0 0-22 0,0 0-29 15,7-11-26-15,-7 11-219 0,13-3 110 16,-5-1 72-16</inkml:trace>
  <inkml:trace contextRef="#ctx0" brushRef="#br0" timeOffset="222580.5773">11443 967 156 0,'-12'0'156'0,"2"2"-5"16,10-2-5-16,-15 0-12 0,9 0-12 16,6 0-9-16,-11 0-10 0,11 0-7 15,0 0-9-15,0 0-8 0,0 0-7 0,0 0-10 16,34-7-4-16,-2 1-10 0,12-2 4 16,33-7-2-16,6 1 5 0,8-6 1 15,4 3-5-15,2-1-6 0,22-2-6 0,-24 4-1 16,-2 1-2-16,-4 0-7 0,-5 2 3 15,-19 3-7-15,-9 1-2 0,-11 3-6 16,-3 0 1-16,-11 0-1 0,-3 3 0 0,0-1-4 16,-9 1-14-16,-3-2-22 0,-2 4-30 15,-8-2-31-15,-6 3-26 0,0 0-26 16,0 0-26-16,-32-3-392 0,9 3 189 16,-7 3 124-16</inkml:trace>
  <inkml:trace contextRef="#ctx0" brushRef="#br0" timeOffset="222787.0438">12316 756 485 0,'-37'2'-6'0,"5"-2"25"0,6 2 19 15,7-2 9-15,5 2 7 0,0-2 2 0,2 0-6 16,4 1-8-16,-3-1-3 0,4 4 10 16,-1 2 18-16,4 2-2 0,2 7 3 15,0 2 3-15,-1 4-9 0,6 6-3 0,-1 4-5 16,2 7-7-16,0 1 0 0,2 11-6 16,3 0-2-16,-2 2-1 0,1 0-8 15,-2 2 0-15,0-1-6 0,3-1-1 0,-2-3-3 16,-3-6-2-16,0-3-1 0,-2-2-3 15,0-4-4-15,0-4-14 0,0-4-25 16,0-1-42-16,0-6-36 0,-2-4-406 0,5-5 175 16,-3-2 115-16</inkml:trace>
  <inkml:trace contextRef="#ctx0" brushRef="#br0" timeOffset="223224.3603">13499 902 124 0,'0'-14'144'0,"-2"0"6"0,-2 4-13 15,0 1-14-15,-4 3-14 0,-1 2-12 16,-6 4-7-16,0 3-8 0,-3 1-7 15,-4 5-10-15,-1 1-4 0,0 7-5 16,-1-3-5-16,5 4-5 0,5 0-4 16,-2-2-7-16,10 1 0 0,2 2-3 0,4-1-7 15,4 1 3-15,6 2-7 0,2 0 1 0,4-1-2 16,4 2-2-16,-3 0-2 16,1 1-2-16,0-4-1 0,-4 2 1 0,-1-2-4 15,-2 0 6-15,-3 2-2 0,-4-5 0 16,-2 4 5-16,-6-3-3 0,-4 5 6 0,-10-4 3 15,-2 3 0-15,-6-2 2 0,-3-1 2 16,-7-3 0-16,0-3-2 0,-3-3-2 16,-1-3-2-16,-2-1-6 0,1-5 1 15,5 0-7-15,3-2 1 0,1-3-1 0,2-1-9 16,5-1-24-16,4-2-31 0,6 0-30 16,3 0-32-16,5-3-27 0,7 1-444 15,7-3 199-15,7-1 132 0</inkml:trace>
  <inkml:trace contextRef="#ctx0" brushRef="#br0" timeOffset="223635.9573">13845 1011 184 0,'8'-2'172'16,"-8"2"-13"-16,0 0 3 0,0 0 3 15,2 14-10-15,-4-7-7 0,0 5-7 16,-2 4-14-16,-1 3-9 0,1 5-12 0,-2 1-13 15,2 3-5-15,-2 1-10 0,1-3-8 16,3 3-10-16,-3-4-4 0,1-5-3 16,2-1-7-16,0-1-4 0,0-3-7 15,2-2 17-15,-2-4 9 0,0-2-4 0,2-7-4 16,0 0-5-16,0 0-6 0,-12-29-7 16,9 10 3-16,1-3-6 0,-3-8-2 15,5-1-3-15,0-2-5 0,3-5-1 0,-1-3-4 16,5 3 3-16,-1 3-5 0,2-2 0 15,4 3-3-15,2 3-1 0,0 4-3 16,3 2 0-16,1 5 0 0,-2 3-2 0,1 5 2 16,-2 3 1-16,2 3 0 0,-2 3 0 15,-2 3-1-15,-1 3-3 0,-4 3 6 16,-2 6-3-16,0-3 1 0,-6 3 0 0,-2 2-4 16,-4 2-3-16,-4 2-7 0,-2 0-15 15,-3-1-16-15,-2 0-28 0,-4 1-34 16,1-3-31-16,0 0-39 0,-8-2-44 0,-2 5-556 15,1-2 262-15,-5 0 172 0</inkml:trace>
  <inkml:trace contextRef="#ctx0" brushRef="#br0" timeOffset="223962.0167">11916 2015 178 0,'-25'12'207'0,"8"-3"-21"16,4-1-13-16,5-4-5 0,6 0 3 0,2-4 4 0,0 0-3 16,38-4-10-16,2-2-13 0,34-11-13 15,19-2-14-15,36-10-7 0,16-2-5 0,15-2-11 16,9 0-7-16,3 1-9 0,-1 3-8 16,-1 1-7-16,-6 4-5 0,-9 3-6 15,-7 2-4-15,-12 2-5 0,-30 3-8 16,-9 6-5-16,-12-4-3 0,-22 6-1 0,-12 0-8 15,-11 3 0-15,-8-1-6 0,-4 0-13 16,-5 2-16-16,-6 0-20 0,-6 1-15 16,-5 1-21-16,-6 0-24 0,0 0-19 0,-23 7-20 15,-3 1-3-15,-10 3-10 0,-11 3-10 16,-23 8-6-16,-7 3-13 0,-10 2-443 16,-22 7 210-16,-11 0 138 0</inkml:trace>
  <inkml:trace contextRef="#ctx0" brushRef="#br0" timeOffset="224222.5731">12370 2261 66 0,'-73'27'81'0,"3"-2"4"0,17-6 7 16,13-2-13-16,9-3 2 0,7-1 2 16,8-4 20-16,7 0 14 0,11-5 11 15,9 2 5-15,9-4 5 0,21-6-2 0,19-2-2 16,35-7 0-16,34-6 0 0,13-6-1 16,12-1-11-16,3-5-5 0,1 4-7 15,-3-1-12-15,-3-3-10 0,-7 5-7 0,-6 2-6 16,-12-1-8-16,-28 6-10 0,-8 5-2 15,-8-1-8-15,-22 3-3 0,-12 3-6 16,-11 1-3-16,-6 2-3 0,-4 0-1 0,-3 1 3 16,-4 3-2-16,-4-4-2 0,-5 2-1 15,0 1-18-15,-6 0-8 0,-6 0-29 16,-2-3-38-16,2 6-46 0,-14-8-39 0,6 4-45 16,-6 1-40-16,1-3-554 0,-2 0 268 15,-6-3 177-15</inkml:trace>
  <inkml:trace contextRef="#ctx0" brushRef="#br0" timeOffset="242559.4949">23095 3535 61 0,'0'0'107'0,"0"0"-3"0,-3-6 9 16,3 6-20-16,0 0-10 0,-2-6-3 15,2 6-5-15,0 0-3 0,-2-7-2 0,2 7-1 16,-4-3-10-16,4 3 4 0,0 0-3 15,0 0-4-15,-5-6-3 0,5 6 2 16,-2-5-3-16,2 5-2 0,-4-3 1 0,4 3 2 16,-6-4 0-16,6 4 3 0,0 0 1 15,-10-3-6-15,10 3-3 0,0 0-5 16,-12 0-5-16,12 0-3 0,-12 1-3 0,4 1-2 16,1 2 0-16,-1-1-7 0,-3 5-1 15,3 0-2-15,-1 1-8 0,1 2 2 16,0-3-1-16,0 3 1 0,0-2-4 15,4 1 1-15,-2 2-1 0,2-4-3 0,2 2-2 16,0 1 2-16,0-1-4 0,4 0 0 16,-2-1 3-16,4-2-1 0,0 1 0 0,2-1-4 15,2 3 1-15,4-6-1 0,-4 2-1 16,2-2 2-16,3-3 0 0,0 1-1 16,0-4 3-16,-1 1-1 0,3-2-3 15,0 2 3-15,-1-5 2 0,2 2-3 16,-4-3 0-16,3 1 3 0,-3-2 0 0,0 1 2 15,0-3 0-15,-2 2 3 0,1-1 0 16,-2-2 1-16,-1-3-2 0,-2 4 1 16,1-5-3-16,-1 1 1 0,-2-3-1 0,0 2 0 15,-1 2-2-15,-1 0-2 0,-2 0 7 16,0-1-2-16,0 3 0 0,-2-2-1 0,-1 3 1 16,-1-1 0-16,0 1-4 0,-2 3 2 15,-3-1 0-15,1 4-2 0,-2 0 0 16,-2 3 1-16,-2 2-4 0,-3 1-2 15,0 4-2-15,-2 2-2 0,-3 1-10 0,4 2-6 16,-4-1-12-16,4 0-18 0,3-1-14 16,2-2-29-16,2 1-34 0,3 0-25 0,0-3-456 15,4-1 207-15,4-4 136 0</inkml:trace>
  <inkml:trace contextRef="#ctx0" brushRef="#br0" timeOffset="243530.8428">26202 3523 48 0,'0'0'82'0,"-15"0"-1"0,8-2-10 15,7 2 2-15,-12 2-6 0,12-2 1 16,-17 0-3-16,11 0 0 0,-5 3 0 0,11-3-2 15,-17 1-10-15,7 1 2 0,-1 1 6 16,0-3-8-16,-1 2-11 0,-1 2 2 0,0-3 4 16,-4 1-8-16,3 2 2 0,-2-1-9 15,0 1 1-15,-3 1-16 0,2 1 8 16,-2-2-1-16,1 0-2 0,2 4 0 16,-1-2-6-16,0 1 1 0,0 1-13 0,-2 2 7 15,4-1 9-15,-1 3-11 0,0-3-1 16,4 3 1-16,-1-3-1 0,0 3 1 15,2-1-2-15,5 0-1 0,0 3 5 16,0-3-5-16,4 1-1 0,0-2 1 0,4 2-2 16,0 0 0-16,2 1 1 0,0-3 0 15,4-1-6-15,3-1 11 0,2-1-5 0,0 1-6 16,-1-4 5-16,6 0 1 0,0-2-4 16,-1-2 6-16,0 0-2 0,2-2 3 15,-4 0 1-15,2 0 10 0,-3-4 12 16,2 3 6-16,-4-4 4 0,-1-1 1 15,-1-1 0-15,-1-1-1 0,2-2-2 0,-5-1-2 16,0-2-2-16,-2 0-3 0,0 2-5 0,-2 0 5 16,-2 0-2-16,-2-1-2 0,0 3-1 15,0-2-3-15,-2 1-2 0,0 1-4 16,-4 0-3-16,1 1 1 0,-1 0-5 16,-3 3 1-16,-2 2-4 0,3-3-4 0,-3 3-7 15,0 1-5-15,1 3-12 0,-1-1-13 16,0 1-14-16,3-2-13 0,1 3-15 15,-1 0-20-15,1-1-16 0,9 1-16 0,-13 0-25 16,13 0-392-16,0 0 184 0,0 0 123 16</inkml:trace>
  <inkml:trace contextRef="#ctx0" brushRef="#br0" timeOffset="244364.4174">29272 3507 19 0,'-4'-5'87'0,"4"5"-1"0,0 0-3 16,0 0-10-16,0 0-5 0,0 0-6 16,0 0-8-16,0 0-4 0,-12 11-8 0,10-6-2 15,-2 3 1-15,2 0-9 0,-2 0 2 16,1 4-5-16,1 0-4 0,0-1-3 15,0 3-3-15,2-1 1 0,2-1-6 0,0 1-3 16,3 0 6-16,1 0-3 0,2-3-7 16,2 2 7-16,4-3-5 0,-2-2 3 15,5 1 1-15,0-4-5 0,2 0 3 16,1 0 12-16,-2-4-3 0,-1 1 0 0,2-1 9 16,-4 0 1-16,2-3 16 0,-4 1 12 15,-1 0 6-15,-1-3-2 0,-2 1 3 16,-1-5-4-16,-2 0-5 0,-2 2-6 0,-2-3 2 15,-2 0-3-15,-2-1-6 0,-2 1-6 16,0-1-8-16,-4 0 4 0,-3 1-5 16,-2 1-3-16,1 2 0 0,-4-1-4 0,2-1-10 15,-5 5-12-15,2 0-2 0,0-3-12 16,0 6-12-16,0-4-10 0,2 4-22 16,3-2-5-16,-1 2-18 0,0-1-14 15,3 1-17-15,2 1-26 0,-4 0-309 16,4 1 152-16,8-1 101 0</inkml:trace>
  <inkml:trace contextRef="#ctx0" brushRef="#br0" timeOffset="245126.7521">31399 3398 60 0,'0'0'115'0,"0"0"-7"15,0 0-6-15,0 0-16 0,0 0 0 0,0 0-15 16,0 0-4-16,-16 12-6 0,10-10-3 15,2 2-8-15,-3 1-1 0,1 1-9 16,0 1 1-16,-3 5-9 0,3-1 0 16,-3 0-1-16,5 1 1 0,-2 0-11 0,2 1-3 15,2-2-2-15,2 0 4 0,0 1-10 16,4 1 1-16,0-2 3 0,4 2 0 16,1-4-10-16,4 2 7 0,-1-3-3 0,3-2 2 15,5 0-6-15,-4-1 0 16,3-1-1-16,2-2 0 0,-2-2 4 0,-1 0 3 15,0 0 7-15,0-2 8 0,-4-2 0 0,1-1 9 16,-3-1-1-16,-1-2 0 0,-2 1-3 16,-1 0 2-16,-6-4-5 0,0 1 2 15,-2 2-4-15,-4-3-4 0,-2 1-2 0,-5-1-2 16,-4 2-5-16,0 0-3 0,-3-1-11 16,-4 3-9-16,1-1-19 0,-2 0-15 15,4 5-22-15,-5-3-16 0,4 0-22 16,-6 2-27-16,3-1-284 0,1 1 141 0,0 0 94 15</inkml:trace>
  <inkml:trace contextRef="#ctx0" brushRef="#br0" timeOffset="256088.9856">17881 8603 78 0,'-11'5'113'0,"3"-1"-6"16,0 0-4-16,-1-6-14 0,9 2-9 16,-15-7 3-16,7-5-8 0,-1-5-5 15,1-6 4-15,0-11-2 0,-6-12 0 0,4-7-4 16,-2-23-4-16,-2-7-5 0,4-6-5 15,0-4-3-15,1-5-1 0,3 1-5 0,-1-1-2 16,3 1-1-16,0 1-1 16,2 1-3-16,-3 3 3 0,5 3-4 0,-2 1-1 15,2 4 0-15,2 4 1 0,0 12 1 16,3-9-3-16,-1 14-6 0,0 7 2 0,1 0-6 16,1 3 0-16,3 1-3 0,-1 2 1 15,2 3 0-15,1 4-5 0,0 4-1 0,1 5 0 16,1 2-2-16,2 1 2 15,0 1-3-15,4 3-4 0,-2 0 1 0,3 5-2 16,4 1 1-16,-1 1 0 0,7 5-3 16,4 0-1-16,4 4 1 0,7 3-1 15,7-2 0-15,9 3-2 0,30 1 5 0,8 4-3 16,6 2-2-16,5 0 3 0,2 0-5 16,3 4 5-16,27 0 0 0,1 2 8 15,7-2 4-15,7-1 8 0,9 1 5 0,-1 2 1 16,-1-1-2-16,14-2 1 0,4-1 2 15,5 3-2-15,1 1 0 0,4-3 0 16,4 3-3-16,-2-1-2 0,-2 3 0 0,4-2 1 16,-6 3-5-16,-4-4 0 0,-3 3-5 15,-5-2 1-15,-8 1-3 0,-7-1-2 16,-6-6-1-16,-11 5-3 0,-31-1-1 0,-6 0-1 16,-5-1-2-16,-11 1 2 0,-3 0-1 15,-21-4-1-15,-14 0-2 0,-9 2-2 0,-3-2 2 16,-7 0-1-16,-4 2-1 0,-2-2 0 15,-5-2 0-15,-2 4-1 0,-4-2 2 16,1 0 1-16,-4-2-2 0,-3 2 0 16,-1 0 1-16,-3-2-1 0,-9 2-1 0,11 0 2 15,-11 0-3-15,2-4 2 0,-2 4 0 16,0 0 1-16,0 0 1 0,0 0 6 16,0 0-6-16,0 0 2 0,-32 4 1 0,25 0-2 15,1 2 0-15,0 3 1 0,0 3-1 16,0 3-1-16,1 8-1 0,-2 2 0 15,1 8-1-15,0 6 3 0,4 2-3 0,0 13 0 16,-2 5 0-16,2 0-2 0,2 4 4 16,0 22-2-16,0 0-1 0,0-2 1 15,0 6-2-15,-2-4 1 0,-1 3 1 0,-1-1 0 16,-3 3-2-16,1-3 0 0,-4 3 3 16,-1 0-4-16,-1-1-1 0,-4-1 2 0,2-1-3 15,-6-4 0-15,2-2 0 0,-4-5-2 16,-1-3 3-16,-5-5-1 0,3-3-3 15,-5-4 0-15,6-13-5 0,-2-7-1 16,2-3-7-16,-3-2-8 0,1-4-9 0,-3-1-8 16,6-6-4-16,-1-2-14 0,-1-4-10 15,-3-2-10-15,5-3-17 0,-2-3-18 0,-2-4-23 16,-1-3-15-16,-2-2-11 0,-1-2-467 16,-3-3 215-16,-5-1 142 0</inkml:trace>
  <inkml:trace contextRef="#ctx0" brushRef="#br0" timeOffset="257091.3769">17682 8601 27 0,'4'-8'31'0,"-2"3"-3"16,2-1-3-16,3 0-3 0,-1 0-3 15,1 1 0-15,1-1-2 0,3 0-3 16,-3 0 1-16,3 2-2 0,2-1 2 0,1 1 14 16,1 1 8-16,0-2 10 0,2 4 11 15,2-3 4-15,0 2 7 0,3 1 8 16,0-2 9-16,6 1 2 0,1 1 4 0,5-1 3 15,0 2 0-15,11-3-2 0,1 2-3 16,13-1-6-16,8-1-5 0,28 2-4 16,6-2-5-16,7-3-4 0,2 0 2 15,3 0-2-15,22-1-3 0,5-3 1 0,1-1-1 16,5 3-2-16,3-3-3 0,3 3-1 16,-1-4-4-16,-2 4-5 0,1-1 0 0,7-3 0 15,0 3-6-15,-5-1 2 0,0 3-1 16,-5-3-2-16,-3 6-2 0,-1-1 2 15,-26 3-2-15,0 0 0 0,-3 2-1 16,-6 0-5-16,-2 0 2 0,-5 2-2 0,-1-2-1 16,-5 4-1-16,-4-2-2 0,-17-1 3 15,-8 3-10-15,1-2 6 0,-1 0-3 0,-3 2-2 16,1-4-2-16,-3 4-4 0,-1-2-1 16,-1 1 0-16,-4 0-2 0,-7-2-3 15,1 3 1-15,-5-2-1 0,1 2-1 0,-3 0-4 16,-1 2 3-16,-7-5-1 0,-2 3-1 15,-3 0-1-15,-1-2-1 0,-5 0-2 16,-2 1 3-16,-2 0 1 0,0-3 0 16,-2 1 0-16,-4 1 0 0,2 0-1 0,-5-2 2 15,0 2-1-15,2-2-2 0,-2 2 0 16,-2 0 1-16,-1-2-2 0,1 2-1 0,-8-2 2 16,13 2 0-16,-7 0-2 0,3-1-4 15,-3-1 4-15,-6 0 0 16,12 4-3-16,-4-2 0 0,0-1 3 0,-2 4-3 0,0-4 3 15,0 4-4-15,3-1 1 0,-2-1 2 16,-1 1-1-16,0-2-2 0,1 2 1 16,-1-1-2-16,-2 0-9 0,2-1-12 0,-2 2-16 15,-4-4-20-15,0 0-24 0,0 0-29 16,0 0-30-16,7-10-36 0,-7-1-45 16,-2 3-602-16,0-6 280 0,-1-3 185 0</inkml:trace>
  <inkml:trace contextRef="#ctx0" brushRef="#br0" timeOffset="269100.4709">24402 9618 104 0,'0'0'143'0,"0"0"-3"16,0 0 1-16,0 0-4 0,0 25-9 16,0-8-10-16,0 4-13 0,2 5-10 0,0 4-7 15,-2 0-12-15,3 2-7 0,-1 6-7 16,-2-4-6-16,0 4-6 0,-2-4-5 15,2-5-4-15,0 0-4 0,0-6-5 16,0-4-2-16,0 0-1 0,0-6 2 0,0-4-1 16,2-3 6-16,-2-6 0 0,0 0 3 15,0 0 6-15,7-24-3 0,-3 5 0 0,0-4 1 16,4-6 0-16,1-3 0 0,1-6-4 16,6-5-1-16,-2 0-1 0,0 1 0 15,4 4-4-15,-1 8-4 0,-3 1 1 16,4 3-3-16,-4 6-1 0,4 3-1 15,-4 8 2-15,1 5-2 0,2 2-4 0,0 8-1 16,1 5-2-16,4 4-2 0,-3 7-1 16,0 3-1-16,0 3-1 0,-4 4-3 0,0-1 0 15,-3 3 0-15,1-3-1 0,-2 0 0 16,-1 0-3-16,-1-7 1 0,-1-4-3 16,-2 1 0-16,-1-6 4 0,1-2-4 0,1 1-3 15,-1-8 2-15,0-5 2 0,0-1-5 16,-6 0 1-16,22-11 1 0,-12 0 1 15,3-1-3-15,2-3-1 0,0-1 1 0,1-1 1 16,0 0-1-16,0 2 0 0,-1 0 2 16,0 1-2-16,0 3 3 0,-3 1 2 15,2 4-3-15,-4 3 1 0,0 0 0 0,-2 8 2 16,4 1 0-16,-4 1-2 0,0 5-1 16,1 0 1-16,-1 1 1 0,-2 0 0 15,1 5-3-15,0-4 1 0,1 1-2 16,0-1 0-16,0-1-1 0,4 0-1 15,-4-1 1-15,4-4-1 0,1-3 1 0,2-3-1 16,0 0 4-16,1-4-2 0,2-2-2 0,-2-2 2 16,2 1-2-16,1-7 3 0,-1 3 0 15,0-2 0-15,-4-1-2 0,-1 3-1 16,2-3 2-16,-5 0-1 0,3 5 0 16,-5-2 3-16,1 2-4 0,0-2 4 0,-3 3 1 15,0 4-3-15,-2 1 1 0,-4 1-1 16,0 0 1-16,11 9-2 0,-9 0 2 15,1-2-2-15,1 2 1 0,-2 2-3 0,2 1 2 16,0-3 1-16,0 5-4 0,3-3 0 16,-1-1 2-16,2-1-3 0,1-3 0 15,0 1 2-15,-1-3-1 0,2 0 1 0,-2-4 1 16,6 0 1-16,-4-2-1 0,3 0-1 16,-2-2 3-16,-1 1-2 0,3-3 0 15,-3 2-1-15,1-4 1 0,0 3-1 0,-1-1 2 16,0 1 0-16,1-1 1 0,-2 2 0 15,-1 0 1-15,1 2-3 0,-1 0 1 16,2 2 3-16,0 0 0 0,0 4-3 0,-2 0 2 16,2 4-1-16,0-3 0 0,0 1 0 15,-2 0 3-15,1-1-4 0,-3-1 1 16,2 0 4-16,-1 0-3 0,2-2-1 0,-3 0 1 16,-6-2 1-16,18-6-4 0,-6 4 2 15,0-2 0-15,3-1 0 0,-2 1-1 16,0-2 1-16,-1 2 0 0,2 0-2 0,0 1 1 15,0-1-1-15,1 2 2 0,0 2 4 16,-2 2-3-16,3 2 0 0,0-2-1 16,-2 3-2-16,-1 1-2 0,2 2-4 0,-3-1-6 15,1 3-12-15,0-3-16 0,-2 1-22 16,-3-2-19-16,0 1-32 0,0-3-20 16,2-1-28-16,-6 2-38 0,-4-5-438 15,0 0 217-15,0 0 143 0</inkml:trace>
  <inkml:trace contextRef="#ctx0" brushRef="#br0" timeOffset="269262.0833">25469 9433 67 0,'-27'-4'167'0,"5"1"-16"0,6-1-17 16,3 0-16-16,2 2-11 0,3 0-10 15,4-2-12-15,4 4-26 0,0 0-30 16,0 0-40-16,18-9-37 0,-2 5-47 15,9-1-198-15,5 1 100 0,10-4 65 0</inkml:trace>
  <inkml:trace contextRef="#ctx0" brushRef="#br0" timeOffset="269520.0902">26812 8910 108 0,'0'0'195'0,"0"0"6"0,-26 21 6 0,5 1 5 15,-9 8-3-15,-12 25-7 0,-5 13-13 16,-8 19-14-16,5 5-9 0,0-1-13 16,15-13-10-16,9-1-7 0,6-3-12 0,10-11-12 15,8-10-15-15,9 2-9 0,8 16-4 16,8-11-5-16,9 0-10 0,6-11-6 0,8-8-3 16,7-4-12-16,-2-12-8 0,-5-7-14 15,6-5-18-15,-1-4-17 0,-7-3-24 16,-2-2-30-16,-3-4-37 0,-6 2-36 15,1-2-41-15,-4-2-39 0,-10 0-621 0,2 2 285 16,-7-2 187-16</inkml:trace>
  <inkml:trace contextRef="#ctx0" brushRef="#br0" timeOffset="271351.0486">27048 9753 121 0,'-4'6'143'0,"2"0"-4"0,-2 0-13 16,2-1-5-16,0-1-6 0,2-4-7 0,4 6-9 16,-4-6 1-16,10 0-10 0,-10 0-15 15,22-10 3-15,-10 1-9 0,3-1-7 16,0-3-3-16,2-2-6 0,-5-2-4 0,1-2 2 15,-2 1 0-15,-1-1-4 0,-3 2-4 16,-3 0 1-16,-2 2-6 0,0 0-5 16,-2 5 3-16,-4 0-4 0,-2 5-1 15,-3 1-7-15,-1 6 4 0,-6 4-8 0,2 1 1 16,-3 8-3-16,-2 2 1 0,2 8-3 16,0-3-1-16,4 6 0 0,3-3-1 15,2-1-5-15,1 1 0 0,4 2 3 0,3-6-1 16,6 1-2-16,2-2-6 0,4-1-1 15,7-3-14-15,3-4-20 0,3-4-17 16,6-5-15-16,1-1-24 0,3-4-16 0,5 1-14 16,0-5-10-16,2-1-5 0,0-2-1 15,-2-1 7-15,3-2 10 0,-1-1 14 16,-2-4 26-16,-4 3 22 0,-4-3 29 16,-5 2 23-16,-1 0 25 0,-5-1 10 0,-2 4 17 15,-8 0 9-15,-1 2-3 0,-4 2 12 16,-6 2 0-16,-2 0 4 0,2 6 5 15,0 0-5-15,-29 6-4 0,10 0-7 0,-2 2 0 16,-3 3-6-16,1 1-10 0,-2 5 0 16,2-2-5-16,3 1-8 0,6 0-8 15,-1 0-7-15,4-1-2 0,5-4-4 0,2 1-3 16,2-5-1-16,6 0-1 0,0-2-1 16,6-5 3-16,-10 0-2 0,28-10 0 15,-8-1 1-15,-2-2 6 0,6-8 7 0,-3-4 4 16,3-8 11-16,-4-4 5 0,-1-6 0 15,0-2 2-15,-4-3 6 0,-3-1 2 16,-4 2-2-16,-2-2 9 0,-2 9 4 16,-4 2 4-16,0 8 1 0,-2 6-5 0,0 0-2 15,-2 9-6-15,-3 1-9 0,-2 11-1 16,3 1-6-16,6 2-3 0,-21 19-1 0,8 2-7 16,0 7-2-16,3 7-8 0,0 1-4 15,4 2-10-15,0 1-4 0,6 0-8 16,6-1-4-16,4 1-9 0,2-5-9 15,3-3-2-15,6-1 0 0,2-5 2 0,1-6 3 16,1-3 5-16,1-6-4 0,-1-4 5 16,0-2 2-16,1-6 3 0,1-4 2 15,3-2 2-15,-4 0 1 0,-3-6 3 16,-2 3 0-16,-2 0 1 0,-3 3 3 0,-2-1 12 16,-4 1 4-16,-4 5 2 0,-2 3 3 15,-4 0 8-15,0 0 3 0,-6 17 7 16,0-3 2-16,-2 2 1 0,0 5 0 0,-2 3-1 15,0 6 0-15,0 2-3 0,1 3-3 16,1 1 1-16,1 4 0 0,3 0-4 16,0 4-4-16,4-1 0 0,0-1-2 0,0 1-5 15,0-4-5-15,2-6-3 0,-2-3-4 16,-2-1-2-16,-1-4-3 0,-1-8-2 16,-2 0-4-16,-2-6 5 0,0-5-3 0,-2-4 5 15,0-6-2-15,0-6 1 0,-1-3 0 16,2-7 1-16,1-2 0 0,4-5 3 15,1 1 1-15,6-3-6 0,1-1 3 0,2-7 3 16,7 3 0-16,0-3-5 0,5-2 4 16,2-1-1-16,-1 0 2 0,2 2 1 15,0 0 3-15,-6 6-4 0,0-1 5 16,-3 4 3-16,-1 5 0 0,-4-1 4 0,-3 8 7 16,-2 0-2-16,-2 3 3 0,-4 5 0 15,-3 3-3-15,-2 5 3 0,1 1 2 0,-4 2 4 16,-2 7 2-16,4-1-4 0,0 0 4 15,1 6-2-15,3-4-11 0,4 2 6 16,0-2 1-16,4 2-1 0,2 1-2 16,5-1 0-16,1-3-7 0,2 1 5 0,6-2-10 15,-2-3-12-15,6 1-15 0,-1-4-20 16,0 0-29-16,-2-4-41 0,3 0-50 16,-2-2-50-16,2-2-55 0,-5-1-655 0,-3-1 312 15,6-3 206-15</inkml:trace>
  <inkml:trace contextRef="#ctx0" brushRef="#br0" timeOffset="272760.2131">28693 9555 94 0,'-2'-4'219'0,"2"4"-9"16,-7-4-14-16,7 4-17 0,-14 6-16 0,2 2-15 15,-2 3-10-15,-2 6-10 0,-6 4-13 16,3 4-14-16,1 2-6 0,0-1-11 0,4 4-7 16,-2-4-9-16,8-3-5 0,2 2-7 15,1-6-7-15,5-1-6 0,5 0-6 16,-1-5-7-16,4-2-8 0,5-1 1 16,0-4-6-16,3-3-4 0,2-3-3 0,1-2 2 15,0-4-3-15,2-2-3 0,1-3 2 16,-4 1-5-16,1-2 4 0,0-1-2 0,-4-1 1 15,2 1-1-15,-6 1 1 0,1 3-3 16,-4 0 4-16,1 1 0 0,-2 2-1 16,-3 4 0-16,0 0 1 0,-4 2-3 15,0 0 0-15,0 0 0 0,6 14 0 0,-6-7 0 16,3 1-2-16,-1 2-1 0,2-1 0 16,0-2 0-16,2 3-3 0,1-2 0 15,4-1 0-15,1 1-2 0,0-2-1 0,0-4 3 16,-2-2-6-16,3-2 1 0,-1-2 3 15,-1-2-1-15,0-2-2 0,-3 1 2 16,-2-4 3-16,-2-3-2 0,0 4 1 0,-4-1 0 16,-2 0 0-16,0 1-3 0,-2-1-1 15,-2 1 6-15,2 2 0 0,0 1 0 16,-3 0-1-16,3-1-1 0,2 3-3 16,0-1 0-16,2 0 0 0,0-2 2 0,6 3-1 15,-1-1-1-15,3 0 3 0,4-2-3 16,0 3-2-16,0-3 2 0,-2 2-3 15,1 2 1-15,-3 1-2 0,1 1 3 0,-3 2 1 16,-6 0 4-16,11 3-1 0,-9 3-2 16,-2 0 3-16,2 0 2 0,0 1 1 15,0 1 4-15,0 1-2 0,0-1 2 0,2 1 1 16,6 3 0-16,-2-2 0 0,2-1 1 16,1 1-2-16,2-1 3 0,1 3-2 15,-1-5 1-15,0 3-3 0,-2-1 4 0,-1-1 5 16,-4 0-3-16,0 1 3 0,-2-2-3 15,-4 1-1-15,-2 2-3 0,-4-4 0 16,-2 1-1-16,-2-2-9 0,-6 1-16 16,2-3-12-16,1-2-23 0,-2-1-23 0,2-1-20 15,3-3-35-15,0-4-11 0,3-4-7 16,2-1 0-16,3-2 7 0,2-6 9 0,4-4 11 16,4-4 14-16,2-3 13 15,4-9 24-15,2-2 18 0,0 4 27 0,1-1 23 16,1 2 17-16,-2 5 16 0,-1 4 14 15,2 3 14-15,-4 5 14 0,-3 2 13 0,1 1 14 16,-3 5 9-16,1 5 14 0,-3 7-2 16,0 1 5-16,-6 0-8 0,10 15 0 15,-6 0 4-15,-2 4-4 0,0 4-8 16,-2 4-9-16,0 0-11 0,2 4-9 0,-2 2-7 16,0-2-9-16,2-1-14 0,0-1-21 15,0-1-27-15,2-4-33 0,0 0-33 16,2-5-31-16,3-1-47 0,2-7-49 15,-1-3-550-15,1-2 252 0,-1-6 167 0</inkml:trace>
  <inkml:trace contextRef="#ctx0" brushRef="#br0" timeOffset="272903.8104">29462 9540 56 0,'0'-6'161'0,"0"1"-18"0,-2 0-13 15,2-1-1-15,4 0-8 0,0-2-9 0,0 3-7 16,2-4-12-16,7 0-16 0,0-1-8 15,1 1-51-15,3-4-28 0,3-1-53 16,-2-1-325-16,4-2 131 0,1-2 88 16</inkml:trace>
  <inkml:trace contextRef="#ctx0" brushRef="#br0" timeOffset="273135.2808">30052 8963 50 0,'-11'4'193'0,"-3"1"14"16,-4 9 9-16,0-1 4 0,-4 6-4 16,-1 6-9-16,-2 7-17 0,2 3-17 15,3 4-15-15,4 1-16 0,5-3-9 0,2 2-19 16,7-3-7-16,2 5-11 0,4-7-10 16,5 0-9-16,2-1-12 0,5-5-20 15,6-3-23-15,-1-3-36 0,4-3-37 16,2-6-41-16,7-2-57 0,-2-7-72 0,1-2-524 15,-5-4 253-15,2-2 167 0</inkml:trace>
  <inkml:trace contextRef="#ctx0" brushRef="#br0" timeOffset="273864.3252">30183 9131 16 0,'6'-6'139'0,"-2"5"7"0,-4 1-3 15,14 1-2-15,-14-1-6 0,12 7-4 16,-6 1-10-16,1 3-9 0,-1 3-8 16,-2 1-10-16,1 2-9 0,-1 2-10 0,-2 0-5 15,0 0-9-15,-2 1-5 0,0 0-9 16,2-1-2-16,-2-1-5 0,-2-5-2 15,2 0-3-15,0-2 3 0,0-1-3 16,0-2 1-16,-2-2-6 0,0-3 4 0,2-3 4 16,0 0 1-16,0 0 5 0,-7-17 2 15,7 6 8-15,3-1 0 0,1-3 1 16,2-1-2-16,3-4-6 0,3-2-1 16,2 2-5-16,0 1-2 0,3 0-3 0,2 2-2 15,0 2 0-15,-3 1-1 0,2 7-1 0,-2-1-4 16,2 4 1-16,-1 2-2 15,-1 4-1-15,0 4-2 0,-4 3-1 0,0 3-5 16,2 3 1-16,-2 4-4 0,-3-1 0 16,-1 4-4-16,0-3-1 0,-1 2 3 0,0 0-10 15,-3-2-6-15,0-2-9 0,0-2-10 16,0 1-16-16,0-3-16 0,-2-1-18 16,0-1-25-16,0-4-23 0,3 1-24 15,-2-3-34-15,-1 0-35 0,-2-5-481 0,6 2 236 16,-6-2 156-16</inkml:trace>
  <inkml:trace contextRef="#ctx0" brushRef="#br0" timeOffset="274630.2328">30862 9321 137 0,'0'0'214'15,"0"-8"0"-15,0 8-2 0,3-6-5 0,-3 6-6 16,0-6-10-16,0 6-11 0,0 0-6 15,0 0-4-15,0 0-12 0,0 0-8 16,-3 25-12-16,1-9-11 0,0-1-15 16,0 4-10-16,-2 0-7 0,4 0-13 0,-4 2-3 15,2 0-9-15,0-2-8 0,-1 2-10 16,1 1-15-16,2-6-3 0,-2 3-14 16,2-4-22-16,-2-1-21 0,0-3-23 0,2 1-29 15,-2-5-28-15,2 1-38 0,0-2-37 16,0-6-35-16,0 0-616 0,0 0 282 15,0 0 186-15</inkml:trace>
  <inkml:trace contextRef="#ctx0" brushRef="#br0" timeOffset="274930.1405">30750 8712 4 0,'0'0'224'16,"0"0"3"-16,26 12 5 0,-7-2 2 16,7 7-3-16,3 2-11 0,5 10-13 0,19 15-22 15,-9 1-15-15,0 5-15 0,-3 1-16 16,-5 3-15-16,-13-4-10 0,-4-6-8 16,-2 2-16-16,-4 2-5 0,-7 2-10 15,-3-7-5-15,-6-2-9 0,-3 7-6 0,-7-5-8 16,-4-3-8-16,-2-2-4 0,-4-1-16 15,-1-7-13-15,3-3-14 0,-2-5-21 16,2-3-23-16,-1-3-23 0,6-2-31 0,3-6-29 16,0 0-50-16,3-4-42 0,1 1-568 15,3-4 270-15,6-1 179 0</inkml:trace>
  <inkml:trace contextRef="#ctx0" brushRef="#br0" timeOffset="275163.9781">31597 9490 265 0,'0'0'277'0,"0"0"3"16,8 9-2-16,-6-4-10 0,0 6-22 15,-2 0-23-15,-4 5-24 0,0 1-16 0,0 0-22 16,-4 4-12-16,-1 2-32 0,-2 0-26 15,1-3-39-15,-3 4-44 0,-5-1-58 16,-2-1-70-16,4-3-58 0,-4-2-655 16,-1-1 283-16,2-3 187 0</inkml:trace>
  <inkml:trace contextRef="#ctx0" brushRef="#br0" timeOffset="276451.2574">28500 10751 205 0,'-6'-8'262'0,"0"2"1"0,2 0-10 0,-1 0-13 16,-1 0-18-16,1 5-21 0,5 1-16 15,0 0-13-15,-8 14-17 0,4 4-19 16,0 4-4-16,2 7-14 0,-2 0-11 0,2 9-9 16,0 1-6-16,-1 4-16 0,3 0 0 15,-2 3-18-15,4 0-14 0,-2-3-24 16,3 1-25-16,-3-5-24 0,2-7-22 0,-2-2-25 15,2-3-25-15,-2-6-20 0,2-3-12 16,0-10-7-16,0-2 11 0,0-3 3 16,-2-3 11-16,0 0 8 0,2-24 12 0,-2 4 12 15,-2-7 16-15,0-11 9 0,0-2 13 16,0-5 17-16,2-10 8 0,0 10 7 16,0 0 14-16,2 0 10 0,2 5 8 0,2 2 6 15,4 2 3-15,6 4 9 0,0 3 4 16,6 4 4-16,1 6 4 0,1 6-3 15,-2 1-6-15,2 8 6 0,-3-1-9 16,-1 5-1-16,-4 2-2 0,-1 2-5 0,-2 3-4 16,-7 1-3-16,-2 1 0 0,-6 1-8 15,-4 0-5-15,-5 3-12 0,-6 1-11 0,1-5-17 16,-4 3-10-16,3-5-11 0,0 1-10 16,4-5-7-16,5 1-11 0,2-4 9 15,6 0-4-15,0 0 9 0,0 0-1 0,0 0 7 16,36-11 7-16,-13 3 3 0,7 0 2 15,-3 1 13-15,9-1 11 0,-2-2 10 16,0 1 5-16,0 2 14 0,-7 0 6 16,-3-1 15-16,-1 2 26 0,-6 0 13 0,-2 2 0 15,-7 1-1-15,-2 0-1 0,-4 1-4 16,-2 2-4-16,0 0 2 0,-16 11-1 16,3-5-5-16,-2 1-9 0,-2 1 2 0,3 0-9 15,-2 2-3-15,4 0 1 0,-1-1-6 16,4 1-2-16,3-1-3 0,2-1-1 15,4-1-3-15,4-1-5 0,2-2 3 0,3-2-1 16,4-2-2-16,-1 0-3 0,6-4 0 16,0 0-1-16,1-2-2 0,5 1 2 15,-4-3-4-15,0 0 0 0,-1 3 0 0,-2-3-4 16,-2 2 4-16,-3 3 0 0,2-1 0 16,-4 2-2-16,0 0 0 0,1 2 1 15,0 0-3-15,-3 0-1 0,0 4 3 0,3-3-1 16,-3 4-6-16,1-1-7 0,0-1 0 15,-1-1-8-15,2 0-6 0,1 0-5 16,0-2-6-16,1-2-2 0,-1 0-6 0,4-2-4 16,0-1-9-16,-3-5 2 0,0 0 7 15,0 2-1-15,-2-6 5 0,1-2 5 16,-1 3 4-16,-3-5 3 0,1 2-1 0,-1-2 8 16,-3-4 0-16,0-1 8 0,0-2-2 15,0 6 7-15,-2 2 4 0,0 3 6 16,0-1 5-16,-2 6 1 0,0 2-5 0,-2 2-2 15,2 5 2-15,0 0 7 0,0 0-3 16,-12 19 0-16,10-7-2 0,-2 1 2 16,2 2-3-16,0 3 0 0,2 0-19 15,2 0-25-15,0 1-19 0,0-4-18 0,2 0-24 16,2 0-331-16,0-4 148 0,1 0 98 16</inkml:trace>
  <inkml:trace contextRef="#ctx0" brushRef="#br0" timeOffset="276781.2502">29546 10463 44 0,'5'-10'159'16,"-3"2"4"-16,-2 2 4 0,2 2 4 15,-2 4 0-15,0 0-6 0,0 0-8 0,-4 18-15 16,1-5-11-16,-1 2-12 0,2 4-9 16,0 0-12-16,-1 2-8 0,-1 4-10 15,0 0-7-15,2-1-7 0,0-3-7 16,0 0-5-16,2-2-6 0,2-1-6 0,0-4-4 15,0-2-2-15,2-3-3 0,5 0-6 16,0-6-2-16,1 0-3 0,4-3-1 16,6-3-4-16,-4 0-1 0,4-2 0 15,-1 1-4-15,-1 1-1 0,2 2 0 0,-3-4-1 16,2 4-1-16,-2 1 1 0,-3 0 0 16,2 0-4-16,-2 1 1 0,1 4-1 0,-2-4-4 15,-1 5-9-15,-1-3-9 0,2 3-15 16,-2 0-21-16,-3-2-18 0,-2 2-34 15,2 0-17-15,1-3-16 0,-4 1-22 16,1-1-24-16,-6-3-421 0,4 3 206 0,-4-2 135 16</inkml:trace>
  <inkml:trace contextRef="#ctx0" brushRef="#br0" timeOffset="276944.0475">29369 10597 111 0,'-24'-5'189'16,"7"0"-10"-16,4 2-12 0,5-1-4 0,6-2-11 15,2 6-9-15,6-7-14 0,5 3-15 16,6 0-14-16,1-2-8 0,10 2-24 16,4-2-37-16,4-3-36 0,4 3-46 15,0 2-48-15,-2-5-47 0,2 3-309 0,3 3 155 16,-1-2 102-16</inkml:trace>
  <inkml:trace contextRef="#ctx0" brushRef="#br0" timeOffset="277878.0303">30318 10482 77 0,'0'0'175'0,"0"0"0"0,9 2 1 0,-9-2-2 16,0 0-2-16,-15 12-4 0,5-2-3 15,-6-1-10-15,0 7-6 0,-3-1-15 16,-2 6-13-16,0-1-12 0,1 1-10 16,4 4-10-16,1-4-11 0,6 0-7 0,1 0-7 15,4-2-8-15,1-2-10 0,6 0-13 16,3-4-3-16,2-3-11 0,8 0-6 0,-2-5-6 15,5 0-4-15,2-4 1 0,2-2-1 16,3-4-2-16,2 2-3 0,-3-3 5 16,-2-1-1-16,2 0-2 0,-3-6 2 15,-4 5-1-15,2-1-4 0,-5 1 6 0,-1 3 1 16,-1-1 2-16,-4 3 3 0,-1-2 0 16,0 1-1-16,-2 2 0 0,-6 2-3 15,0 0 0-15,14 8-1 0,-10-4 1 0,0 2-1 16,0 1-1-16,0 1-1 0,3 1 2 15,-1-2 0-15,5 0-2 0,-2 1 1 16,3-2-2-16,0-1 0 0,4-1 0 16,-2 0 1-16,1-4-1 0,2 2 1 15,-4-4 0-15,3-2-3 0,0 0 2 0,-4-1 2 16,-1-2 2-16,0-4-3 0,-5 2 2 0,-2-1-1 16,-4 1-1-16,-2-1-1 0,-2 1 3 15,-5-1-2-15,-2 1 1 0,1 3 0 16,-4-1-1-16,-4 2 3 0,6-1-6 15,-3 3 1-15,2 1-2 0,2-2-4 0,1 3-6 16,2-3-2-16,4 2 0 0,4 2 0 16,0 0-2-16,0 0-1 0,10-10-3 15,2 5 1-15,5-1-1 0,3 0 2 16,2 0 5-16,6-1 0 0,2-1 0 0,1-1 2 16,3-1 2-16,-6 2-1 0,-1 1 3 15,-3-1 3-15,-4 2 11 0,-2 4 7 0,-8-3 4 16,1 1 2-16,-7 4 6 0,-4 0 0 15,0 0 4-15,0 0 2 0,0 0-4 16,-10 13 0-16,10-13-3 0,-7 10-3 16,7-4-3-16,0-1 1 0,2 3-4 0,0-3-2 15,5 4 0-15,-1-2-2 0,5 1 0 16,2-1-3-16,-7 1 2 0,6-1-5 16,0 1 2-16,-2 2-1 0,-2-3 0 15,-2 3-2-15,1-2-1 0,-7 1-2 0,-2 0 2 16,-5 3-3-16,-1-3-1 0,0 1-6 15,-4-1-5-15,0 1-10 0,0-3-11 0,-3-1-14 16,4 1-15-16,0-4-15 0,3-3-7 16,8 0-21-16,-10-3-16 0,6-4-8 15,4-1 8-15,2-3-1 0,6-3 14 16,2-4 5-16,5-3 14 0,4-6 7 0,0 1 15 16,7-7 13-16,-3 1 20 0,3-1 24 15,-4 6 17-15,0 4 18 0,-3-1 17 16,-2 7 15-16,-2 0 13 0,-3 2 13 15,1 5 12-15,-4-1 14 0,-1 7 7 0,-2 2 1 16,-2 2-6-16,-4 0-3 0,7 15-4 16,-5-6-6-16,-4 5-1 0,2 1-9 0,0 4-4 15,-3 0-18-15,3 2 3 0,0 2-9 16,0-2-6-16,3 4-15 0,2 0-13 16,-1-3-13-16,2 1-23 0,0-4-23 15,2-1-32-15,1-5-29 0,2-2-56 0,2 0-27 16,-1-5-50-16,0-1-606 0,4-4 283 15,-4-2 187-15</inkml:trace>
  <inkml:trace contextRef="#ctx0" brushRef="#br0" timeOffset="278012.9758">31373 10617 8 0,'-7'-5'162'0,"3"0"-12"0,0 1-13 16,0-2-14-16,2 1-12 0,4-1-9 0,2-2-12 15,0 1-10-15,7-5-7 0,3-1-11 16,4-2-37-16,0-1-42 0,8 0-46 15,-5-8-292-15,7 5 121 0,-3-4 79 0</inkml:trace>
  <inkml:trace contextRef="#ctx0" brushRef="#br0" timeOffset="278221.9792">32052 10084 63 0,'-13'9'203'0,"-3"4"10"0,-2 0 9 0,0 5 3 15,-4 2 0-15,3 5-9 0,1 1-17 16,2 1-21-16,4 0-19 0,4-2-17 16,1 0-17-16,3-3-22 0,6 0-31 15,0-4-31-15,2 0-29 0,3-2-37 0,3-2-35 16,0-1-33-16,4-3-33 0,2-2-26 16,1-3-23-16,2-3-426 0,0-2 204 15,5-4 135-15</inkml:trace>
  <inkml:trace contextRef="#ctx0" brushRef="#br0" timeOffset="278538.0381">32314 10318 77 0,'0'-5'108'0,"0"1"4"0,0 4-3 16,2-3 6-16,-2 3 1 0,0 0-4 15,0 0 7-15,0 0-2 0,-16 13-3 16,10-6-9-16,1 1-8 0,-1 7-5 0,-1-3-15 16,3 1-5-16,0 3-8 0,0-3-7 15,-1 2-9-15,3-4-1 0,2 1-8 16,-2 0-11-16,0-5 1 0,2 1-8 15,0-1-2-15,2-3-2 0,2-1 1 0,-4-3-4 16,13-1-1-16,-13 1 2 0,15-7 0 16,-4-1 2-16,1 0 2 0,2 0 0 15,-2 1 7-15,2-1 6 0,-1 1 2 0,0-1-1 16,-2 4 3-16,-1-1-2 0,-2 1 2 16,2 2 1-16,-4 2-4 0,-6 0-1 15,14 6-5-15,-8-1-1 0,-1 3-2 16,-1 1-4-16,-2-1-8 0,-2 1-8 0,3 1-18 15,-3-1-29-15,2 1-29 0,-2-2-40 16,2 1-22-16,0-2-34 0,-2-1-493 16,2 0 224-16,2-3 149 0</inkml:trace>
  <inkml:trace contextRef="#ctx0" brushRef="#br0" timeOffset="278734.3546">32643 10408 4 0,'0'0'163'0,"0"0"12"0,0 0 11 16,6 12 3-16,-6-6-5 0,0 3-6 0,-2 3-12 16,0-1-13-16,0 0-14 0,-2 1-17 15,2 1-11-15,2-1-14 0,0 1-15 16,-2-1-20-16,2 0-26 0,2-4-36 0,-2 3-38 16,2-4-37-16,0 0-36 0,2-3-38 15,-4-4-421-15,8 2 194 0,-8-2 128 16</inkml:trace>
  <inkml:trace contextRef="#ctx0" brushRef="#br0" timeOffset="278956.9555">32738 10069 160 0,'0'0'174'0,"0"0"4"0,0 0 0 0,8 19-7 16,-4-6-14-16,3 4-6 0,0 2-12 15,-1 1-12-15,0 3-12 0,3 0-10 16,-5 3-15-16,2-1-4 0,-2 0-12 0,-2-4-14 16,-2 3-26-16,0-4-29 0,-2-1-31 15,-2 0-37-15,0-2-29 0,-2-2-33 16,-1 0-36-16,-1-5-362 0,-1 1 178 16,-2-3 117-16</inkml:trace>
  <inkml:trace contextRef="#ctx0" brushRef="#br0" timeOffset="279192.8616">32918 9822 100 0,'18'2'195'0,"2"3"8"16,-1 3 11-16,-2 5 0 0,4 8-1 15,-1 4-9-15,2 11-12 0,-2 4-8 16,-6 8-6-16,-3 3-20 0,-5 3-4 0,-2 3-18 15,-8-2-13-15,-6 17-12 0,-9-3-16 16,-1-4-15-16,-2-5-26 0,-4-12-26 16,1-7-31-16,-3-4-34 0,-2-3-40 15,1-3-55-15,1-7-59 0,-2-5-624 0,1-6 277 16,1-6 183-16</inkml:trace>
  <inkml:trace contextRef="#ctx0" brushRef="#br0" timeOffset="296178.8256">23588 4160 64 0,'14'22'99'0,"-1"-6"2"0,0 2-2 16,-2-2-5-16,1 0-10 0,-2 1-4 0,4-2-4 15,-2 3 0-15,3-2-5 0,0-1-10 16,0 1 8-16,1-1-1 0,4-2-4 15,-2 0 0-15,6 2-2 0,1-5-4 0,-1 0-9 16,3 0 3-16,0-3 4 0,6-1-7 16,-5-2-3-16,5 0 0 0,-1-3-7 15,2-1 3-15,2-1-4 0,3-1-4 0,1-4 1 16,1 0-5-16,1-1-8 0,0-1 4 16,9-4-1-16,-2-1-4 0,0 1-4 15,0-1 0-15,-1 1-9 0,1 2 5 16,-2-3 0-16,-7 3 0 0,0 2-7 0,3 1 3 15,1-1 0-15,-2 4-1 0,1-2 0 16,3 3-3-16,1-1 0 0,-3 4-1 16,1-2-1-16,-3 2-1 0,0 2 2 0,1 2-2 15,-4-3 0-15,-1 5 3 0,1 2-3 16,-3-1 0-16,-2 0-2 0,-2 1 2 16,-3-2 2-16,-1 4-3 0,-1-2 2 0,-2-2 0 15,1 1-5-15,-1 0-2 0,-1-1 8 16,-6 0-3-16,4 0 0 0,-5-1 3 15,1 0-4-15,0-2 8 0,-2 0-1 0,2-1 1 16,1-1 5-16,-3 0-3 0,2 2 2 16,-2-1 2-16,2-4 1 0,-2 2 0 15,1-3-1-15,0 2-2 0,2-2 0 0,-2-1-1 16,2-1-2-16,0-1-1 0,5-1-3 16,-4 0 2-16,4 0-3 0,1 0-2 15,1 2-2-15,-1-1 0 0,2-1-6 16,1 3 1-16,4 1 2 0,-3 2-2 15,5-2-2-15,-2 3-2 0,3 0 3 0,-4 3-1 16,3 0 1-16,-2-2-2 0,8 5 5 16,-3-1-3-16,-1 1 1 0,-4-5 2 0,0 3-2 15,-3-1 3-15,-1 0-2 0,0-2 6 16,-7 1 1-16,1 1 5 0,-4-3 5 16,-3 0 5-16,4-3 2 0,-4 1-6 0,2-3-1 15,-2-1 3-15,-1-3-5 0,-1-1 0 16,2-2-3-16,0 0 0 0,-3-2-5 15,4-3-2-15,-2 2-3 0,0-3-3 0,2 3-2 16,-4-2 1-16,3 2 3 16,0 0-3-16,0 0-7 0,1-1-2 0,2 2-7 15,1 3 1-15,2 0 0 0,4 1 0 0,1 3-2 16,6 3 4-16,5-1 1 0,6 2 1 16,4 3 1-16,4 3 3 0,8 2 0 15,0 1 1-15,0 3-2 0,19 5 6 0,1-1-9 16,1 4 10-16,1 0-4 0,-1 2 6 15,3 0 2-15,-3 2-3 0,2-2 1 16,-1 2-2-16,2-1 4 0,-3-1 1 16,1-2-1-16,-4 0 2 0,2-4-1 0,-13-1 0 15,-9-4-6-15,-2-1 10 0,0-2-2 16,2 0 2-16,-10-2-1 0,4-3 0 16,-3 0-5-16,9-1 6 0,1-4 1 0,-1-1 3 15,0-1-2-15,2 0-3 0,-4-5 2 16,4 3-2-16,-2-3 1 0,3 1-3 15,-3 1-2-15,19-5 2 0,-15 4-5 16,-6 1 3-16,1 0 0 0,-3 3-1 0,-1 1 1 16,-3 2-1-16,-1 0-3 0,1 4 3 15,0 2-3-15,0 0-7 0,6 2 4 0,2 2-3 16,-2 3 6-16,-2-1-5 0,2 3 2 16,-2 1 5-16,0 1 0 0,21 2-8 15,-13-1 9-15,-5-1 1 0,-1-1-3 16,18 2 4-16,-9 1 0 0,-5-6-2 0,17 3 2 15,-10-4-2-15,-7 0 2 0,-2 0 4 16,4-3-6-16,-1-1 5 0,1-2-7 16,-1 0 4-16,1 0 0 0,-2-4 0 0,-1-2 4 15,1 0 1-15,-2-1 0 0,0-3-2 16,-2 0-2-16,-2 1 4 0,-2-5 0 16,-3 4 2-16,1-5-4 0,-5 2 4 0,-5 2 9 15,-3-3-5-15,0 2-1 0,-4-2 5 16,-5 5-4-16,-1-2 1 0,-2 1-4 15,0 3 2-15,-7-1-6 0,0 0-6 0,0 3-10 16,-5-3-28-16,2 2-8 0,-4 2-34 16,0 0-22-16,1 0-21 0,-3 2-372 15,-8 0 170-15,11 2 112 0</inkml:trace>
  <inkml:trace contextRef="#ctx0" brushRef="#br0" timeOffset="304310.8786">19886 14910 70 0,'0'4'67'0,"0"-4"-4"16,0 0-3-16,-4 6-1 0,1-3-2 0,-1 1 2 16,4-4 4-16,-7 6 5 0,1-2-3 15,2 3 5-15,-4-5-4 0,3 4 7 0,-1-4-4 16,4 2-11-16,-2 0 0 0,4-4-7 15,-4 6-4-15,4-6-5 0,-5 3-4 16,5-3 13-16,0 0 3 0,0 0-3 0,0 0 1 16,26-6-4-16,-14-1-3 0,5 1-1 15,4-2-4-15,1-3-2 0,5 1-5 16,5-3-5-16,0 2-1 0,-1-2-4 16,1 3-2-16,0-4-3 0,-4 4-1 0,-3-1-2 15,0 4-5-15,-2 2 5 0,-3-6-8 16,-4 7-5-16,-1-2-1 0,0 2-4 0,0-3-10 15,-7 3-12-15,2 4-15 0,-2-3-23 16,-8 3-5-16,0 0-17 0,0 0-1 16,4 7-11-16,-4-7-9 0,-14 12-7 15,4-3-276-15,-2 2 132 0,-5 1 87 0</inkml:trace>
  <inkml:trace contextRef="#ctx0" brushRef="#br0" timeOffset="304668.0385">19979 15079 282 0,'-30'22'8'0,"5"0"11"0,1-7 9 0,8-1 16 16,0-1 2-16,4-3 4 0,1-1-5 15,3 0 7-15,2-3 10 0,2 0 8 16,4-2 5-16,0-4-2 0,0 0 5 16,0 0-1-16,37-16 2 0,-13 6-1 0,6-4-2 15,3-3 4-15,9-4-4 0,1 0-5 16,1-3-2-16,-2 0-9 0,1 3-2 0,-1 1-4 16,-2-2-4-16,-1 3-2 0,-7 4-4 15,-3 2-2-15,-3-1-7 0,-6 3-1 16,2 2 0-16,-4 1 1 0,-2-1 1 15,-2 1 6-15,-3 2-3 0,-1 2-1 0,1 0 0 16,-2 1-8-16,-1-3-1 0,-4 4-4 16,2 0-3-16,-6 2-5 0,7-4-6 0,-7 4-7 15,0 0-10-15,0 0-9 0,0 0-10 16,0 0-14-16,0 0-12 0,0 0-6 16,2 10-13-16,-2-10-8 0,0 0 0 15,-2 8-6-15,2-8-6 0,0 0-2 0,0 0 0 16,0 0-3-16,-5 6 5 0,5-6 0 15,0 0 9-15,0 0 0 0,-2 3-1 16,2-3 1-16,0 0 0 0,-6 2-3 0,6-2-196 16,0 0 96-16,0 0 62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7:26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16949 16760 88 0,'0'0'103'0,"-4"-6"-3"16,4 6-3-16,-4-3-7 0,4 3-1 16,-6-3-1-16,6 3-11 0,-6-1 2 15,6 1 2-15,0 0-4 0,-11-4-3 16,11 4-1-16,0 0-7 0,-6-2-2 0,6 2-6 16,0 0-1-16,0 0-1 0,0 0 3 15,-9 0-4-15,9 0 2 0,0 0 3 0,0 0-1 16,0 7 4-16,0-7-1 0,0 0-2 15,6 12-4-15,-1-10-1 0,1 4-3 16,1-6-1-16,3 4 2 0,0-1-2 0,6-1 2 16,0 4 7-16,10-4 12 0,7 1 5 15,8-1 1-15,5 1-3 0,6 0-4 16,11-3-4-16,7 0 0 0,25 0-2 0,6-6-2 16,1 4-1-16,0-1-9 0,1 1 1 15,-1 0-1-15,-3-4-1 0,1 3-7 16,-5-1-3-16,4-2-6 0,-3 4-1 0,-5-4-4 15,-1 0 3-15,-15 5-9 16,-11-5 1-16,-1 2-4 0,-4 0-3 0,-1 0-2 16,-10 2 4-16,-3 1-1 0,-3-5-9 15,-9 6-2-15,-1-3 3 0,-4 3 1 0,-5-3-7 16,-1 3 7-16,-2-2-8 0,-4 2 0 16,-2 0-5-16,1 0-1 0,-4 0 2 15,-3 0-4-15,1 5-9 0,-1-2-8 0,-4-3-9 16,0 6-13-16,0-5-11 0,-4-1-11 15,5 2-17-15,-5-2-14 0,0 0-18 16,0 0-20-16,0 0-15 0,0 0-19 0,0 0-8 16,0 0-10-16,-19-7-6 0,11 2-5 15,-3-4-475-15,-2 2 228 0,-4-1 151 0</inkml:trace>
  <inkml:trace contextRef="#ctx0" brushRef="#br0" timeOffset="12755.8137">11497 12777 37 0,'15'-5'141'0,"2"-1"-4"0,2 4-2 15,7-4-1-15,1-2-6 0,9-1-6 0,4-1-11 16,11-2-6-16,2-1-2 0,21-6-12 15,0 2-5-15,6-2-5 0,1-4-5 0,1-2-7 16,5 5-2-16,-2-5 0 0,6 1-8 16,0 2 3-16,0-1-4 0,0 0-6 15,-5 2 1-15,-1 2-8 0,-4 1 2 16,-7-1-6-16,-17 7-2 0,-10 1-3 0,-9 7-6 16,-6-5 0-16,-5 3-5 0,-1 0-4 15,-8 4 0-15,4-3-5 0,-6 2-1 0,2-1 0 16,-4 2-4-16,-3-1-1 0,1 2 0 15,0 1-7-15,-2-2-12 0,0 2-9 16,-1 0-18-16,-1 2-15 0,-8-2-15 16,13 0-24-16,-7 1-12 0,1 2-9 0,-3 0-17 15,-4-3-18-15,6 6-409 0,-4-1 188 16,2 0 125-16</inkml:trace>
  <inkml:trace contextRef="#ctx0" brushRef="#br0" timeOffset="14668.2833">13307 14234 4 0,'10'2'34'15,"-10"-2"2"-15,0 0-1 0,0 0-3 16,7 3 0-16,-7-3-1 0,0 0 0 16,0 0-2-16,0 0 0 0,0 0-7 0,0 0-2 15,0 0-2-15,0 0 4 0,4 4-1 16,-4-4-1-16,0 0-1 0,0 0 2 15,0 0 0-15,0 0-3 0,0 0 2 0,0 0-1 16,0 0-1-16,0 0-3 0,0 0 2 16,0 0-4-16,0 0-2 0,0 0 1 15,0 0-2-15,7 0 5 0,-7 0-1 16,0 0 1-16,0 0 4 0,6 3-6 0,-6-3 4 16,0 0-1-16,11 0-3 0,-11 0 4 15,0 0-2-15,10 0-5 0,-10 0 3 0,10 0 1 16,-10 0-3-16,14-3 3 0,-4 0 3 15,-2 2-4-15,5-4-3 0,2 1-2 16,4 1 1-16,5-5 3 0,0 0-3 16,6 0 0-16,6-1 2 0,5-1-4 0,-1 0-3 15,11-3 4-15,1 2-3 0,-1 0 3 16,4 1 2-16,1 0-5 0,-2-1 5 0,3 4 1 16,0-3 2-16,-1 4-4 15,-1-2-6-15,0 1 9 0,1 1-8 16,2-1 3-16,-3 3 3 0,2-2 5 0,-9 5-3 15,-1-4 4-15,-1 4-6 0,4 0-2 0,-8 1 1 16,3-5 5-16,-10 5-8 0,3 0 4 16,-4 0 3-16,-2-1 0 0,-1 2-5 15,-1-1 0-15,-6 0 3 0,-1 2-7 0,-1 1 7 16,-6-3-1-16,3 0-2 0,-6 1 1 16,2-1 1-16,-3 1 1 0,-1-1-5 15,0 2 5-15,-1-2-3 0,-2 0-5 0,-1 3 3 16,2-2-1-16,-3 1 1 0,0 0-1 15,-6-2 2-15,9 2-1 0,-9-2-6 16,8 6 3-16,-8-6-6 0,6 2-3 16,-6-2-1-16,4 3-5 0,-4-3-3 0,5 2-6 15,-5-2-8-15,2 4-5 0,-2-4-3 16,0 0-8-16,5 4-5 0,-5-4-9 0,0 0-9 16,0 0-8-16,0 6-11 0,0-6-187 15,0 0 94-15,0 0 61 0</inkml:trace>
  <inkml:trace contextRef="#ctx0" brushRef="#br0" timeOffset="25291.6001">12736 16480 1 0</inkml:trace>
  <inkml:trace contextRef="#ctx0" brushRef="#br0" timeOffset="27467.9876">18768 16624 12 0,'-2'6'27'0,"2"-6"-1"0,0 0-2 0,0 0-2 15,0 0-1-15,0 0-3 16,-13-17 0-16,13 8-4 0,-2-5 0 0,2-1-4 15,-2-6-5-15,2-6-8 0,-2-1-18 0,0-3-43 16,-2-7 22-16,1 8 14 0</inkml:trace>
  <inkml:trace contextRef="#ctx0" brushRef="#br0" timeOffset="28422.2845">10788 15640 28 0,'0'0'27'16,"0"-9"-1"-16,0 9-9 0,0 0-10 16,0 0 1-16,0 0-8 0,0 0-9 15,0 0-27-15,0 0 12 0,0 0 9 0</inkml:trace>
  <inkml:trace contextRef="#ctx0" brushRef="#br0" timeOffset="30032.0905">14395 16964 24 0,'27'11'87'16,"-5"-5"-8"-16,-5-2-3 0,-5 1-11 16,-1 1-5-16,-2-4-3 0,-3 2-10 0,0-2-13 15,-2 3-4-15,0-5-11 0,-4 0-13 16,2 6-8-16,-2-6-20 0,0 0-17 16,0 0-139-16,-14 2 61 0,8 0 40 15</inkml:trace>
  <inkml:trace contextRef="#ctx0" brushRef="#br0" timeOffset="489154.3545">14588 10001 8 0,'0'0'74'16,"0"0"-6"-16,0-6-9 0,0 6-5 15,0 0-2-15,0 0-3 0,0 0-5 16,0 0-2-16,0 0-4 0,0 0-3 16,0 0-3-16,0 0-5 0,0 0-2 0,0 0 1 15,0 0-4-15,0 0 0 0,0 0 1 0,0 0 1 16,0 0-3-16,0 0-2 0,0 0-2 15,0 0 0-15,0 0-2 0,0 0-2 16,0 0 0-16,0 0 2 0,0 0-5 0,0 0 5 16,0 0-4-16,0 0 3 0,0 0-3 15,0 0 5-15,0 0 2 0,0 0 6 16,0 0-12-16,0 0 2 0,0 0 4 16,0 0-2-16,0 0-2 0,0 0 0 0,0 0-1 15,0 0 1-15,0 0 0 0,0 0-5 16,0 0 3-16,0 0 0 0,0 0-12 15,0 0 30-15,0 0-23 0,0 0 0 0,0 0 1 16,0 0-7-16,0 0-5 0,0 0 7 16,0 0 2-16,0 0-4 0,0 0 0 15,0 0 7-15,0 0 1 0,0 0-11 0,0 0 1 16,0 0 5-16,0 0-1 0,0 0-5 16,0 0 2-16,0 0 4 0,0 0-6 15,0 0 0-15,0 0 0 0,0 0 1 16,0 0 0-16,0 0-2 0,0 0 4 0,0 0-2 15,0 0 2-15,0 0 0 0,0 0 0 16,0 0 3-16,0 0-2 0,0 0-4 16,0 0-3-16,0 0 5 0,0 0-5 0,10 12 4 15,-4-8 3-15,2-1 0 0,4 1 2 16,2 0-3-16,5 2 0 0,7-1-2 16,2 1 1-16,1 0 4 0,11 3-1 0,2-3 1 15,11 3 3-15,5 1-2 0,22-1-2 16,2 2 0-16,7-1 10 0,5 0-5 15,3-3 7-15,5 1-3 0,5-2 2 16,6 1-4-16,-4 2 6 0,4-2-8 0,-3-1 4 16,-2-3-9-16,-3 5 8 0,-4-1-31 15,-2-1 3-15,-2-2 2 0,-2 2 4 0,-4-2 3 16,0 0 7-16,-14-3 4 0,-13 3-4 16,-3-2 2-16,-3 2 6 0,-9-2-3 15,0 0 1-15,-7 0-2 0,-6-2 0 16,-4 1 2-16,-4 3-2 0,-1-2 9 15,-3-2-9-15,-6 2 4 0,2-2 0 0,-3 2-1 16,-5-2 9-16,1 0-3 0,0 0-4 16,-3 0-2-16,0 2 3 0,0-4-7 0,-10 2-2 15,10-2-15-15,-10 2-16 0,0 0-19 16,0 0-16-16,0 0-20 0,-17-8-16 16,6 3-259-16,-5-1 123 0,-2-1 81 0</inkml:trace>
  <inkml:trace contextRef="#ctx0" brushRef="#br0" timeOffset="489654.356">14217 9811 56 0,'0'0'59'0,"0"0"6"0,0 0 1 15,25-4 1-15,-5 2-1 0,9 0-8 16,15 0 3-16,13 0-2 0,12-2 0 15,24 2-8-15,8 1-2 0,1-2-2 0,4 1-10 16,4 2 3-16,2 0-3 0,3-1-1 16,0 1-2-16,2 0 1 0,-2 0 1 15,-6 0-6-15,-5 1 1 0,-6 1-6 16,-21-2 0-16,-12 3-2 0,-5-2 2 0,-11-1 5 16,-2 2-6-16,-11-2-1 0,-2 2-4 15,-2-2 2-15,-3 2 4 0,-5-2-2 0,-4 0 5 16,0 0-5-16,-4 2 2 0,0-2-3 15,-4 0 0-15,1 0 1 0,-1 0-5 16,0 0 2-16,-2 2-7 0,-2-2-1 16,-8 0-1-16,17 0-1 0,-8 0-4 0,-9 0-10 15,12 0-11-15,-5 2-20 0,-7-2-9 16,14 2-18-16,-5 2-17 0,0-1-24 0,1 1-317 16,0 2 143-16,6-1 94 0</inkml:trace>
  <inkml:trace contextRef="#ctx0" brushRef="#br0" timeOffset="525229.3668">19710 3166 25 0,'-2'-14'123'16,"0"1"-3"-16,-2 1 3 0,4 1-3 0,-2 2-11 15,0-2 4-15,0 3-2 0,-1-2-2 16,0 3-5-16,1 1-8 0,2 0-6 0,-2 0-8 15,0 1-11-15,2 5-2 0,0 0 4 16,0 0-4-16,0 0-2 0,-10 17-2 16,6-2-2-16,0 1-10 0,-3 9-4 15,1 0-3-15,-1 8-1 0,-1 1-8 0,1 1-3 16,1 1-3-16,-2 0-2 0,2 1-6 16,-1-2 0-16,0 0-4 0,3-7-4 15,-2 1 4-15,2 0-7 0,0-1-5 0,-2-3-4 16,1-3-8-16,3-4-6 0,-2 1-5 15,1-4-1-15,-1-3-11 0,2-3-16 16,0-3-27-16,-2-2-16 0,4-4-4 0,0 0 1 16,0 0-3-16,-9-23 4 0,11 6 4 15,-2-4 1-15,3-7 2 0,1-9 4 0,0-3 6 16,2-8 8-16,3 0 3 0,-2-2 8 16,1-2 7-16,0 4 5 0,0 2 11 15,-4 4 7-15,4 3 8 0,-2 2 6 16,0-1 5-16,0 2 8 0,1 4 8 0,-1 3 8 15,3 1-2-15,-1 0 1 0,1 4-1 16,1-1-6-16,0 4 3 0,4 0-1 16,0 2 1-16,1 2-5 0,2 4-1 0,0 0 3 15,-3 6-7-15,2-2 7 0,0 6 7 16,-3 3-6-16,2 1 8 0,0 7 2 16,-5 0 2-16,1 6 2 0,-2-1 4 15,-3 2 1-15,-4 1 0 0,2 4 3 0,-6 1-2 16,-2 1 1-16,-2 3 0 0,-3-1-2 15,0-2-2-15,-1 1 4 0,-1 0 6 0,-1-4-1 16,-2 0-2-16,4-2 0 0,0-2-2 16,2-1-3-16,1-3-5 0,0 1 1 15,3-4-4-15,2 0-1 0,2 1-5 16,2-2 1-16,4 0 0 0,3-1-1 0,4 0-2 16,1 0 2-16,6 1-6 0,-1-1 1 15,2 1-3-15,2 1 0 0,1 2-1 0,-1-1 2 16,-2 0 0-16,2 0-1 0,-3 0 3 15,-2 3 2-15,1-1 1 0,-4-2 5 16,0 5 4-16,-5-1 10 0,-3-2 16 16,-2 3 5-16,-5-2 3 0,-5 2 0 0,-2 2-3 15,-5 2-3-15,-7-3-1 0,-1 1-2 16,-2 1-4-16,-6 0 0 0,-2-1-4 0,1-3-4 16,-1-2-1-16,-2 1-7 0,7-3 0 15,1-2-3-15,4 0-7 0,0-3-8 0,1-3-12 16,3-2-20-16,2-2-36 15,2-2-32-15,6-1-18 0,2-1-33 0,4-1-21 16,2-2-14-16,6 1-22 0,4-1-476 16,2-1 229-16,5 1 150 0</inkml:trace>
  <inkml:trace contextRef="#ctx0" brushRef="#br0" timeOffset="526026.1599">20159 3382 104 0,'4'3'137'0,"-4"-3"-3"16,6 4-3-16,-2-2 0 0,-4-2-6 16,11 0-4-16,-11 0-13 0,15-7-11 15,-5-1-10-15,1-2-8 0,2-2-6 16,-1 2-9-16,1-2-4 0,2-4-8 0,-2 1-2 16,-1 0-3-16,-4 2 7 0,4 1 2 15,-6 1 3-15,2-1-1 0,-4 5-4 16,-2-1-6-16,0 2-5 0,-4 2-4 0,2 4-7 15,-12 0 0-15,12 0-6 0,-20 12-5 16,8-3 1-16,2 3-4 0,-1 1 1 16,0 1-6-16,1 1 1 0,1-2-1 0,3 2-6 15,2 1 4-15,2-3-2 0,2-1-3 16,2 0-2-16,4-2 1 0,2 0-3 16,5-4 0-16,0-1 0 0,4-3-2 15,1-2-1-15,4-4-4 0,1-2 1 0,1-2-9 16,-1-3 0-16,0 2-3 0,1-3 1 15,-5 4 0-15,-3-1 6 0,2 1 1 0,-6 1 2 16,0 1 0-16,0 1 0 0,-2 1-2 16,-2-2 4-16,1 2-5 0,-1 3 2 15,1-4 2-15,-3 5 1 0,-6 0 0 16,17 0 3-16,-9 3-4 0,2 0 2 0,-2 1 1 16,0-1 3-16,0 4-9 0,1 0 10 15,-3-2 1-15,3 3 2 0,-5 1 10 0,0-2 2 16,-2 2 4-16,1 1 5 0,-3-1 3 15,-5 2 2-15,1-3 0 0,-2 4 4 16,-3-3-4-16,-4 1-3 0,3-1-1 16,-4-1-2-16,0-2-6 0,0-2-12 0,-3-1-5 15,2 1-8-15,0-4-17 0,0-2-8 16,2-1-16-16,-1-1-16 0,1-4-6 16,4 0-16-16,1-3-21 0,2-4-7 15,4 0-9-15,2-6-2 0,2-3-3 0,2-3 4 16,4-8 12-16,1 1 9 0,4-10 18 15,1 2 14-15,4-3 19 0,-4 0 18 0,3 2 16 16,0 1 19-16,-2-1 11 0,-3 10 11 16,2 2 10-16,-4 1 15 0,-2 5 12 15,3 2 3-15,-5 6 6 0,1 1-6 16,-1 2-6-16,0 1-2 0,-1 2 11 0,1 5 7 16,2 3 9-16,0 5 8 0,6 4 7 15,-4 3-1-15,2 8-4 0,4 4-3 0,-6 2-5 16,7 7-11-16,-5 3-6 0,2 3-7 15,0 4-6-15,1 1-6 0,2-4-5 16,-4-3-5-16,1-1-6 0,4 0-7 16,-2-6-6-16,4 3-14 0,0-4-11 0,2-3-26 15,1-4-33-15,-1-6-31 0,0-1-33 16,2-3-37-16,1-5-33 0,-3-2-483 16,0-4 231-16,0-2 153 0</inkml:trace>
  <inkml:trace contextRef="#ctx0" brushRef="#br0" timeOffset="526167.9828">21124 3132 178 0,'-6'-3'170'15,"0"1"-13"-15,6 2-13 0,-8-6-17 16,8 6-13-16,12-8-11 0,0 0-14 0,5-1-17 16,6 1-45-16,7-6-59 0,1 3-359 15,10 0 133-15,1-3 88 0</inkml:trace>
  <inkml:trace contextRef="#ctx0" brushRef="#br0" timeOffset="527058.3944">22098 2987 112 0,'-9'4'198'0,"9"-4"10"0,0 0-5 15,-10 0-13-15,10 0-20 0,-5 3-20 0,5-3-16 16,-2 4-11-16,2-4-11 0,0 9-14 16,2 1-9-16,-2 0-7 0,5 0-8 15,-1 5-8-15,-2 0-8 0,2 1-4 0,0 2-5 16,1 0-6-16,-3 1-3 0,2-3-5 16,0 1-7-16,-2 1-2 0,2-5-4 15,0-2-4-15,-2 3-1 0,1-4 1 16,-1-3-2-16,0-1 1 0,3-3-2 0,-5-3 0 15,0 0-4-15,0 0 2 0,16-13-1 16,-8 4-2-16,-1-5-1 0,4 1 1 0,-1-4-1 16,1 0-1-16,1-1-2 0,2 1 1 15,-4 3-3-15,-2 3-1 0,2-3 0 16,0 6-2-16,0-2 0 0,-2 5 1 0,3 1 0 16,-3 2 1-16,-8 2-1 0,22 7 1 15,-12 2 0-15,-2 3 0 0,2 1 0 16,0 2 1-16,-4 3-2 0,2-2 0 0,1 3-1 15,-3-4 0-15,3 0-1 0,-3 0 1 16,1-2-1-16,-1-1 0 0,0-1-2 16,0-3 0-16,1 1 2 0,2-1 2 0,-1-4-1 15,0-2 2-15,5-2-3 0,0-2 2 16,2-2-2-16,-1 0 0 0,4-3 2 16,-2-1-2-16,4-2 4 0,-2-1-5 0,-1 0 2 15,0 3-2-15,-2-2 0 0,-3 3 1 16,2 1 0-16,-2-2-1 0,-2 5-5 15,-1 1 5-15,2 0 0 0,-11 2 0 0,17 4 1 16,-11-1-1-16,2 1 0 0,-2 2 1 16,4 2-1-16,-2-2-1 0,0 1 0 15,-2 1 0-15,1-2-2 0,-1 1-1 16,3-1-2-16,-1-3 3 0,3 3-1 0,-3-2 3 16,3 0 2-16,0-4-2 0,-1 0 2 15,0 0 0-15,2-2 2 0,-2-2-4 0,-2 0 2 16,3 0 1-16,-3-1-2 0,1 1 2 15,-1-2 0-15,1 0 0 0,-3 3 0 16,0-3 1-16,0 2-1 0,2 1-2 16,-4-1-1-16,2 2 0 0,-6 2-5 0,0 0-1 15,0 0-1-15,14 3 0 0,-9 3-3 16,-3 0-2-16,4 1-1 0,-2-1 1 0,5 2 1 16,-3-1 1-16,5 1-3 0,-1 0 5 15,4-3-1-15,-2 1 1 0,2 0 4 16,4-3 0-16,1-3 1 0,-5 0 1 15,6 0 0-15,-4-3 4 0,4-1 2 0,-6-4 0 16,1 3 1-16,0-5-2 0,-4 3 0 16,-1-5 5-16,-4 1 2 0,-2 1-1 0,-4 1-1 15,-2-1-3-15,-4 1 1 0,0 2-5 16,-5 0-13-16,-2 1-14 0,1 5-10 16,-1 0-21-16,-1-2-20 0,0 6-20 15,2-2-24-15,0 2-16 0,0 0-20 0,4 0-420 16,0 2 197-16,4-2 130 0</inkml:trace>
  <inkml:trace contextRef="#ctx0" brushRef="#br0" timeOffset="527514.4232">23378 3148 78 0,'10'0'109'0,"1"3"1"0,-2-2-3 15,3 5-3-15,-1 0-10 0,-1 0-7 16,4 3-18-16,-4 3 4 0,0 1-10 15,1 0-5-15,0 1-5 0,-5-1 3 0,2 0-13 16,-1-1-4-16,-1-1-4 0,-2-3-14 16,3 0 20-16,-3-2 9 0,-2 1 5 15,3-3-4-15,-5-4 3 0,0 0-4 0,0 0 3 16,12-14-1-16,-10 7-2 0,2-5-6 16,0 3-2-16,2-5-4 0,2 3-3 15,-2-1-6-15,0 1-4 0,4 0-1 0,-1-1-2 16,-1 4 0-16,3 0-8 0,2 1 1 15,-1 0-1-15,4 1 0 0,-2 2-3 0,3 1-2 16,-4-3 2-16,4 1 2 16,-3 3 3-16,0-3 14 0,-2 1 8 0,2-2 4 15,-2 0 5-15,-2 2 4 0,-2-2-3 16,-1-2 4-16,-1 2-4 0,0 1 3 0,-2-1 0 16,1 0-7-16,-3 4-4 0,-2 2-6 15,0 0 0-15,0 0-7 0,0 0-2 16,-9 15-2-16,7-8-2 0,0 5-2 15,0 1-1-15,0 1-4 0,2 3 0 0,2 1-1 16,4-2-4-16,3 5-6 0,6-2-13 16,-1 1-22-16,2-3-24 0,2-2-30 0,-3-4-38 15,0-1-30-15,2-1-33 0,-5-3-561 16,2 0 254-16,-4-3 168 0</inkml:trace>
  <inkml:trace contextRef="#ctx0" brushRef="#br0" timeOffset="527826.6605">21308 3592 1748 0,'-99'21'20'0,"16"-2"6"16,4 2-16-16,10-1-3 0,15-4-2 0,14 0-1 16,13-3 2-16,8 1 18 0,12-1 26 15,12-4 17-15,16 4 2 0,20-1 9 16,39 4 2-16,24-5 1 0,45-1-5 15,19-5-7-15,16-3-6 0,13 2-3 0,6-4 3 16,51 0 9-16,-44 0 8 0,44-2 7 16,-58 2-6-16,-1 0 0 0,-14 2 6 0,-17-2-9 15,-15 2-7-15,-38 0-4 0,-11-2-12 16,-26 1-2-16,-17-1 3 0,-11 2-11 16,-9-2 3-16,-3 0-4 0,-4 3-5 0,-8-3-18 15,-4 0-9-15,-6 0-25 0,-5 0-42 16,-7 0-60-16,0 0-66 0,4-5-81 15,-4 5-778-15,-17-11 354 0,2 2 233 16</inkml:trace>
  <inkml:trace contextRef="#ctx0" brushRef="#br0" timeOffset="533226.7921">25031 3998 46 0,'0'-3'163'16,"0"3"-19"-16,0 0-13 0,0 0-9 0,0 0-12 15,26 9-8-15,-12 4-9 0,4 5-6 16,0 6-10-16,4 3-4 0,-1 7-8 16,2 3-6-16,0-2-3 0,-1 4-6 0,-6-3-6 15,-1-4 0-15,0-2-2 0,-4 1 0 16,-3-6 3-16,0-1 4 0,0-4 8 15,0-3 17-15,-4-4 29 0,0 1 22 16,0-5 10-16,-2-3-13 0,-2-2-6 0,0-4-3 16,0 0-10-16,-4-18-8 0,4 5-10 15,0-8-8-15,2-3-3 0,2-7-12 0,5-6-6 16,4-6-9-16,1-1-7 0,3 0-11 16,3 0-9-16,-2 3-5 0,4 1-14 0,-1 1-16 15,-3 11-20-15,0 1-21 0,-4 0-35 16,-1 10-33-16,0 4-21 0,-3 6-11 15,3 2-10-15,-2 8-16 0,-3 0 7 16,3 7-2-16,-3 2-8 0,2-2-389 0,2 7 195 16,-2-5 129-16</inkml:trace>
  <inkml:trace contextRef="#ctx0" brushRef="#br0" timeOffset="533857.0702">25738 4098 785 0,'19'9'-41'16,"-2"-2"17"-16,-2-3 14 0,-2-2 14 0,-3-1 25 16,-2 2 22-16,1-6 20 0,-9 3 13 15,15-3 8-15,-11-1 8 0,-2 1 2 16,0-3 0-16,-2 0-9 0,-2-1-3 0,-2 3-10 15,-4-2-6-15,-3 4-10 0,-2 0-6 16,-3 2-4-16,-4 6-4 0,-1 0-8 16,-4 5-6-16,2 2-5 0,-1 7-2 0,-1 0-5 15,3 2-5-15,4 0-2 0,2-3 1 16,4 2-5-16,4-2 0 0,-1-3-7 16,7 1 7-16,-2-2 3 0,4-3 1 0,2-3 2 15,2-1 1-15,1-3 1 16,3-2 5-16,0 0 7 0,2-6-3 0,0 0-1 15,0-1 1-15,0-3 0 0,3 0-2 0,-4 0-5 16,-1 2 0-16,1-1-4 0,-1 2-4 16,-2 0-1-16,0 1-7 0,2 1-2 15,-8 2 0-15,0 0-1 0,16 8 0 0,-8-1-2 16,-1 2-4-16,2 3-3 0,-1 0-3 16,2-2-5-16,1 2-13 0,-1-1-12 15,2 0-8-15,2-2-4 0,3-4 6 0,0 2-2 16,2-6-1-16,2-2-4 0,-2-4 8 15,5-1 1-15,-4-2 3 0,4-3 5 16,-3-2 7-16,1-1 2 0,-4 0 5 16,-1 2 9-16,-4 1 2 0,2 1 5 0,-5 1-1 15,1 1-3-15,0 0 4 0,-5 3 2 16,2 3-3-16,-4 0 0 0,-4 2 2 0,9 8-1 16,-5-1-2-16,-1 3 3 0,-1 1 2 15,-2-1 0-15,2-1 0 0,-2 0-1 16,2 1-2-16,-2-3 3 0,2 1 10 15,0-2 17-15,-2-2 14 0,0-4 3 0,0 0-1 16,0 0-3-16,21-11-4 0,-11-1-1 16,4 3-6-16,2-6-3 0,-1 1-2 0,0 3-2 15,2-3-6-15,-2 7-2 0,0-1-1 16,-1 1-2-16,2 3-3 0,-2 4 0 16,-2 1 0-16,4 5-2 0,-2 2 0 15,-1 3-4-15,-3 1-1 0,2 5-3 0,0 0-7 16,-2 0-5-16,-1 2-12 0,2-1-14 15,-3-4-18-15,0 3-24 0,1-5-23 0,1-1-7 16,1 1-15-16,0-6-20 0,1-3-403 16,3-3 188-16,2 0 123 0</inkml:trace>
  <inkml:trace contextRef="#ctx0" brushRef="#br0" timeOffset="535016.4061">26875 4303 157 0,'21'-15'63'0,"-6"1"11"0,-5 3 18 15,-2 1 8-15,0 3 11 0,-4-1 0 0,-4 2-3 16,0 1-10-16,0 5-7 0,-14-6-8 15,4 6 1-15,-7 2-6 0,-2 4 0 16,-4 3-13-16,-3 3-2 0,-1 3-9 16,-1 4-4-16,1 0-8 0,2 2-6 0,1 0 0 15,3 0-5-15,6-2-3 0,-2-3 1 16,7 0-5-16,2-4 0 0,0-3 7 16,8-1 3-16,4-2-1 0,-4-6 7 0,14-2 4 15,-4-8 4-15,7-1-2 0,0-7 2 16,2-4 5-16,1-6 1 0,2-5 1 15,2-5-2-15,-3-6-1 0,7-17-2 16,-8-6 3-16,0 1 0 0,-8 9 0 0,-3 7 4 16,-1 0-1-16,-6 8-1 0,1 2 3 15,-3 9-5-15,0 0-3 0,0 3-1 0,0 7-6 16,-3 3-5-16,1 5-6 0,-4 5-3 16,0 6-4-16,6 2-2 0,-21 21-4 15,5 2 3-15,2 7-4 0,0 14-1 16,0 2-4-16,2 6-2 0,3 0-4 0,5 7-3 15,2-3-4-15,4-1-15 0,0-3-16 16,5 0-9-16,-1-11-12 0,4 5-4 0,1-12-1 16,2-5-5-16,-1-3-1 0,1-7 3 15,4-3 6-15,0-9 3 0,-2-3 10 16,0-4 3-16,3-4 3 0,-2-3 5 0,2-4 6 16,0-3 4-16,-4 1 15 0,-1 1 6 15,-1 1 12-15,0-1 5 0,-4 0 1 16,0 4-4-16,-2 4-3 0,-1-2-1 0,1 4-6 15,-6 2 1-15,0 0 0 0,5 11 0 16,-5-2-2-16,2 1 0 0,-2 2-4 16,2 1 3-16,-2 2-1 0,4-2-2 15,-2 2 4-15,2-1-3 0,1-3 2 0,3 3 1 16,-2-4 1-16,2-3 5 0,2-1 2 16,0-2 1-16,0-4 2 0,3-2 1 0,-2-2 4 15,1-2 2-15,1-2 3 0,-3-1 6 16,-1-3 3-16,-2 1-2 15,-3-1-2-15,-2-2 0 0,-2 3-1 0,-2-3-8 16,0 3-1-16,-4-2-3 0,-1 6-1 16,-2-3-4-16,1 5-4 0,2-1 0 0,-3 1-2 15,3 1-6-15,0 0-8 0,-1 0-6 0,2 1-12 16,5 3-4-16,-4-5-2 0,4 5 2 16,0 0 0-16,0 0 1 0,16-7 4 15,-6 3 2-15,1 2 2 0,1-1 3 0,3 0 0 16,-2 0 3-16,-1 1-2 0,2-2-1 15,-2 4 1-15,-2 0 4 0,1 0 1 16,0 2 3-16,-1 2-2 0,-1 2 1 16,-1-1 4-16,0 5-2 0,-1-1 1 0,0 1 1 15,-3 0-2-15,0 4 3 0,-2-4 0 16,2 2-1-16,-2-2 1 0,2 2 1 0,-2-2-3 16,1 2 0-16,1-3 2 0,-2-2 1 15,0 4 0-15,3-4-2 0,-3-2 5 16,2 1 1-16,2 0 0 0,1-1 0 15,-1-1 2-15,0 0 0 0,0-2-2 0,3 0 3 16,0-2 2-16,-9 0 2 0,16 0-2 16,-7-2 0-16,-9 2 0 0,19-4 1 15,-9 0-1-15,1 1-1 0,-3-3 2 0,3 2-3 16,-2 0 2-16,-1 0-3 0,0 2-2 16,-2 1 0-16,2-3-2 0,-2 2 1 15,-6 2-2-15,12 0 1 0,-12 0 1 0,11 3 0 16,-5 1-1-16,-2 2 1 0,3-2-3 15,-1 2 3-15,-4-1 0 0,5-1 1 0,-5 2 1 16,2-2 0-16,0-1 0 0,-4-3 0 16,10 4 6-16,-10-4 3 0,12-1 1 15,-4-3 3-15,2-4-1 0,1-1-3 16,0-3-1-16,1-1-1 0,3-1-2 0,0 0-3 16,0 2-1-16,-3 0 1 0,-1 0-2 15,0 5 2-15,-1-2-3 0,-1 3-3 16,1 0 1-16,-2 5-1 0,2-2-1 0,-2 6 1 15,0 0 3-15,0 2-2 0,1 3 0 16,-2 2 1-16,3-1 0 0,-2 3-4 16,1-1-5-16,-1 2-16 0,-1-3-22 0,1 2-25 15,1-1-31-15,3-1-48 0,-2-3-52 16,2 1-514-16,2-4 244 0,-3-2 161 0</inkml:trace>
  <inkml:trace contextRef="#ctx0" brushRef="#br0" timeOffset="535938.394">28995 4105 63 0,'0'0'128'0,"18"4"-2"16,-14 1-16-16,2 1-5 0,-1 3-10 15,1 3-10-15,-2 4-10 0,2 0-5 16,0 2-8-16,2 2-6 0,-4 4-10 16,0-6-1-16,2 0-3 0,-2-1-4 0,-2-2-3 15,2-1-7-15,-2-2 7 0,3-2 19 16,-3-1 16-16,0 2 16 0,0-6 7 15,0-2-7-15,-2-3-4 0,0 0-2 0,0 0-2 16,19-13-3-16,-10 4-8 0,-1-2-2 16,3-2-8-16,-2 1-3 0,-1-2-2 15,2 3-3-15,1 0-7 0,0-1-4 0,-1 3-6 16,1 1-8-16,-1 0 0 0,-1 1-2 16,-1 3-3-16,1 2-2 0,1 2 0 15,0 4-1-15,2 0-3 0,-2 5 2 16,3 3 0-16,-3 1-3 0,-1 0-3 0,2 4 3 15,-3 2-2-15,0 1-3 0,0-1-1 16,2-5 1-16,-4 3-4 0,0-5 2 0,0 2 1 16,-2-3 0-16,0-1 2 0,3-1 3 15,-3-1 3-15,3-3 1 0,-1-1 4 16,3-2 3-16,-1-2-2 0,4 0-1 16,0-2-4-16,2-3 2 0,1-1-4 0,0-2-2 15,-3 2 0-15,3-1-2 0,0-1 1 16,-2 1-5-16,-1 0 0 0,-1 2-1 0,-2-1-4 15,-1 0-1-15,0 4 0 0,1 2 0 16,-9 0 2-16,15 2-2 0,-7 3 1 16,-1 2 0-16,1-1 1 0,-2 1-1 15,2 5 2-15,2-3-2 0,-2 1-1 0,0 0 1 16,0-3 3-16,3 1 0 0,0-1-1 16,2-1-1-16,-1 0 2 0,1-4 1 0,0 0 0 15,1-4-3-15,2 0 5 0,0-2-3 16,-1-1-2-16,0-1 1 0,0-2-1 15,-3 1 2-15,1-3 3 0,-2 2 1 16,-1-1 0-16,1-1 2 0,-1 1-2 0,-3 3-2 16,1-2-1-16,-3 3-1 0,1-1-1 15,0 3-2-15,-2 0-3 0,-4 3 2 16,8 0 0-16,-8 0-6 0,0 0 3 0,14 7-3 16,-10-2 1-16,0 0 1 0,2 3 0 15,0-2 0-15,3 0 0 0,0-3 4 16,-1 1-1-16,3 1 2 0,-3-4 4 15,2-1-2-15,2-4 4 0,-2 0-3 0,0-1 5 16,1-4 1-16,-2 0 4 0,-1-3-2 16,-4-1 2-16,-2 1 3 0,-2 2-7 15,-4-3-5-15,-6-1 2 0,-6 1-1 0,-4 1-4 16,-6 1-6-16,1 3-4 0,-5 2-10 16,-2 1-21-16,5-1-26 0,-3 4-38 0,4 0-40 15,4 4-19-15,0-2-23 0,-1 2-28 16,4 0-497-16,2 0 241 0,7 0 160 15</inkml:trace>
  <inkml:trace contextRef="#ctx0" brushRef="#br0" timeOffset="536393.0061">30217 4214 31 0,'8'9'113'0,"1"3"-8"0,-1 1-8 16,1 0-12-16,0 3 1 0,-1-1-14 0,0 4-8 15,-2-4-7-15,4 1-1 0,-6 1-19 16,2-3 6-16,-2-2-5 0,0-1-3 16,0-3 18-16,-2 2 15 0,3-7 3 15,-3 1-3-15,-2-4-4 0,0 0 5 0,0 0 2 16,13-14-4-16,-9 3-5 0,0 0 5 16,2-1-2-16,1-1-7 0,1-1-1 0,0 2-8 15,2-2-3-15,-2 3-6 0,0 0-6 16,2 1-1-16,4 0-4 0,-2 3-6 15,1-1 0-15,-1 1-1 0,4 1-5 16,-2 0 3-16,5 0-3 0,-2 0 0 0,0-1-1 16,2 1 7-16,0-3-2 0,3-3 3 15,-2 0 5-15,-1-1 3 0,3-1 3 16,-2-4-2-16,0 1 9 0,-6 0 5 0,2 2 3 16,-6 3 2-16,3-1-6 0,-5 3-10 15,0 1 2-15,-3 5-5 0,-3 2 2 16,-2 2 2-16,0 0-4 0,-4 19-2 0,-1-3 0 15,1 2 0-15,2 3 1 0,0 5-4 16,0 2-1-16,4 0-1 0,-2-1-9 16,2 1-1-16,2-1-10 0,-2-2-29 15,0-4-42-15,1-2-47 0,1-3-57 0,-1 2-62 16,-1-2-598-16,0-7 282 0,-2 1 186 16</inkml:trace>
  <inkml:trace contextRef="#ctx0" brushRef="#br0" timeOffset="536716.1934">27630 4739 2795 0,'-65'12'-15'0,"10"1"2"0,8-4-1 16,12-1-13-16,5-3 3 0,4 4 8 15,7-3 9-15,7-1 27 0,10-1 13 0,8 0 11 16,13-1 6-16,23 0-6 0,22-3-2 15,43 0-5-15,41-3-1 0,22 2-6 16,14-4-4-16,11 3-4 0,8-3-1 0,4 4-5 16,3 1 6-16,44 0-1 0,-51 0-2 15,-3 1-3-15,-6 1-1 0,-10-2 0 16,-13 4-3-16,-9-3 1 0,-21 4-3 0,-35-4-1 16,-10 2 1-16,-27-1-1 0,-16-2-8 15,-9 0-9-15,-10 0-13 0,-6-2-13 16,-7 2-23-16,-6-3-31 0,-8 2-34 15,-5-4-38-15,-2 5-41 0,-22-8-42 0,3 3-552 16,-11-1 270-16,-12 0 178 0</inkml:trace>
  <inkml:trace contextRef="#ctx0" brushRef="#br0" timeOffset="537760.0078">26892 5984 157 0,'0'0'185'0,"0"0"-5"0,0 0-3 15,0 0-5-15,15-11-3 0,-11 2-5 16,4-1-13-16,-2-2-2 0,-2-2 0 15,4 1-3-15,-4 0-4 0,-2-1-11 16,0 3-12-16,-2-1-12 0,-2 3-13 0,-4 1-10 16,-2 1-10-16,-2 2-7 0,-4 4-6 15,-2 2-5-15,0 2-9 0,-1 2-5 0,-1 1-8 16,2 1-7-16,1 5-6 0,0-3-5 16,5 1-10-16,1 1-6 0,1 1-6 15,4-3-1-15,6 1-1 0,0-2 4 16,4-1 0-16,3-1 1 0,1-3 5 0,3 2-2 15,4-1-2-15,-1-1 2 0,4 1 0 16,-3-2 0-16,2 4 1 0,-2 0 2 16,1 2 5-16,2 4 4 0,-1 6 5 0,0 4 3 15,-2 7-1-15,-3 3 0 0,0 2 1 16,-2 12-2-16,-4 3-3 0,-1 1 0 0,-3 2-1 16,-4 4-6-16,0 2-3 0,-4-1-1 15,-7 17 0-15,1-14-3 0,-3-13 1 16,0-3 1-16,-1-4 2 0,-1-9 4 15,0-5 0-15,0-7 10 0,1-6-7 0,-2-8 8 16,0-8 6-16,-2-7 0 0,4-8-2 16,-3-8 0-16,4-10-2 0,4-9-6 0,3-6 0 15,4-4-2-15,8-24-3 0,5 2-7 16,6 0-2-16,6 3-5 0,7 3 2 16,2 0-2-16,6 7-1 0,-1-1 0 15,6 7 0-15,-3 2-1 0,0 3 2 0,1 4 2 16,-3-1 0-16,-8 10 1 0,-5 7 0 15,-2 1 7-15,-4 6 5 0,-1 1 5 0,-6 6 4 16,0 1 3-16,-1 3 0 0,-2 4-7 16,-3-1 0-16,-2 8-7 0,1 2 5 15,-5 2-3-15,0 0-2 0,-7 29 1 16,3-8-1-16,0 5-5 0,0 5 3 0,-1 5-5 16,3 2 2-16,0 3-2 0,2-1-9 15,4-1 0-15,1 0-7 0,3-3-10 16,0-2-8-16,3-1-12 0,1-7-9 0,2-2-7 15,0-5-4-15,3-5 1 0,2-4-6 16,0-3-4-16,1-3 0 0,-2-4 7 0,4-2 12 16,-1-3 12-16,0-3 7 15,0-4 8-15,1 1 16 0,-6 0 8 0,1-3 5 16,-2 3 9-16,-2 0 7 0,-3 3 2 16,0-2 2-16,0 4-4 0,-2 0-4 0,-2 3-1 15,0-1-2-15,-2 2-2 0,-4 2-3 16,9 8 1-16,-5-2-3 0,1 1 2 0,-3 3 1 15,2 1-4-15,2 0 1 0,-2 1 2 16,3 1-3-16,1-1 1 0,-2 0 1 16,6-3 1-16,-4 0 1 0,4-1 1 15,-1-1 3-15,0-3 2 0,1-2 5 0,-1 0 7 16,1-4 3-16,1-1 4 0,0-3 0 16,-3-2 2-16,2-3 2 0,-4 1 1 15,0-1 1-15,-2-3-5 0,-4 3-3 0,-2 0-6 16,0 0-3-16,-6-1 1 0,-2 1-9 15,-2 3-5-15,-4-3-10 0,0 4-13 16,-1 1-13-16,-2 1-21 0,-2 3-28 0,1-2-34 16,0 3-30-16,3 1-31 0,2-3-25 15,1 3-15-15,1 0-13 0,3 0-544 0,1-1 262 16,7 1 172-16</inkml:trace>
  <inkml:trace contextRef="#ctx0" brushRef="#br0" timeOffset="538197.4114">28077 5603 127 0,'17'-22'137'0,"-4"5"5"16,-5 4 9-16,0 1 6 0,-1 5-10 16,0-1-7-16,-5 4-2 0,4 2-4 0,-6 2-6 15,0 0 2-15,14 10-6 0,-7 1-7 16,0 4-7-16,1 6-6 0,-2 4-9 16,0 4-10-16,-1-1-7 0,3 9-6 0,1 1-7 15,-5 3-7-15,0-4-5 0,3 1-6 16,-3-2-4-16,-2-7-6 0,2 0-2 15,-2-7-3-15,0-1-2 0,0-2 3 0,0-3 15 16,0-2 18-16,0-7 9 0,0-1-1 16,1-5 0-16,-3-1-11 0,0 0-4 15,13-14-3-15,-9 2-9 0,2-1-4 16,3-4-11-16,1 3-3 0,1-4-4 0,2 3-6 16,1 0-3-16,2 2-8 0,-2-1-7 15,1 5 3-15,0-1-5 0,-3 7-6 0,1-1-3 16,-1 5-2-16,2 2 0 0,-2 2 1 15,-2 3-1-15,-3 3 3 0,-2 2-4 16,-3 3 4-16,-4-1 5 0,-3 2 4 16,-2 1 2-16,-3 1 3 0,-4-2-1 0,-2 2 2 15,0-4 0-15,-3 0-1 0,-1-3-8 16,4-1-2-16,-2-1-15 0,6-5-20 0,-3 1-28 16,2-2-30-16,3-4-32 0,-1-2-29 15,5-2-13-15,6 4-12 0,-2-12-9 0,6 5-12 16,4-3 2-16,5 1-456 0,6-1 224 15,4 3 148-15</inkml:trace>
  <inkml:trace contextRef="#ctx0" brushRef="#br0" timeOffset="538702.3996">28644 5984 816 0,'36'-8'-35'0,"-8"2"30"0,-5 2 25 0,-3 1 17 15,-6-1 29-15,0-1 16 0,-2 4 16 16,-4-1 14-16,0-2 10 0,1 2-4 16,-5 0-5-16,-4 2-2 0,6-4-4 0,-6 4-8 15,0 0-2-15,0 0-14 0,0 0-7 16,0 0-8-16,-27 0-9 0,16 4-8 15,0 2-11-15,1 2-8 0,2-1-9 0,0 2-6 16,-2-1-9-16,6 0-5 0,0 1-10 16,0-1-1-16,4 0-5 0,-2 0 1 15,6-2 1-15,-2-3 7 0,4 1-1 0,3-3 1 16,0 2 1-16,-9-3 1 0,20-3 1 16,-9 1-1-16,0 2 0 0,-1-3-2 15,-1 1 1-15,-1 1 0 0,1 1-3 16,-9 0 3-16,15 3-1 0,-7 1 2 0,0 0-5 15,1 4-1-15,0-2-2 0,-1 1-3 16,0 0 3-16,5 1 0 0,-2-2-2 0,2-1 0 16,1 1-1-16,4-4-2 0,0-2 8 15,1-2 3-15,3-4 13 0,2-3 11 16,0-5 11-16,4-2 7 0,-1-6 2 16,-1 0 6-16,-1-3 7 0,2-6 3 0,-1-3 4 15,-3-2 8-15,1-2-1 0,-6-3-2 16,-1-3-5-16,-2 3 0 0,-2 5-2 0,-3 1-3 15,-4 9 3-15,4 1-6 0,-6 1 2 16,-2 10-11-16,-2 2-5 0,0 7-5 16,0 5 1-16,0 0-5 0,-18 18-2 15,12 0 1-15,0 5-4 0,-2 5 0 0,1 5-4 16,1-1-3-16,0 6-2 0,3-1 4 16,1 0-11-16,0-1-8 0,2-1-16 0,0-3-24 15,2 1-29-15,0-5-26 0,1 0-35 16,-1 0-37-16,2-6-45 0,-4-3-52 15,4 1-591-15,-4-5 290 0,0-4 193 16</inkml:trace>
  <inkml:trace contextRef="#ctx0" brushRef="#br0" timeOffset="539596.4013">27266 6979 124 0,'7'-24'197'15,"-1"5"-2"-15,-2 4 2 0,1 3-9 16,-1 3-6-16,-2 1-15 0,0 4-16 0,0 2-11 16,-2 2-7-16,0 0-4 0,5 25-10 15,-5-6-7-15,-3 8-10 0,3 1-9 16,0 3-9-16,-2 2-8 0,2 0-10 16,5 4-3-16,-1 1-8 0,2-4-7 0,0 0-7 15,0-6-6-15,6-4-5 0,0-1-8 16,0-4-8-16,1-4-7 0,0-6-9 0,2-5-3 15,-3-4 1-15,2-2-1 0,-4-5 1 16,-2-3-4-16,0-3 4 0,-3-2 0 16,-3-4 2-16,-4 1 1 0,-3-1 1 15,-3-1 0-15,0 2-2 0,-4 1 0 0,-2 2-1 16,4 4-2-16,-1-1 3 0,3 3-6 16,-1-1-7-16,3 0-8 0,-1 5-11 0,5-3-10 15,2 1-4-15,2-1-7 0,5 0-6 16,8-1-1-16,2-1-1 0,4-1-1 15,6-4-3-15,3-1-2 0,4 0 9 0,4-7 6 16,0 1 8-16,0-2 11 0,-2 1 10 16,-4 3 18-16,-5 4 9 0,-5 2 21 15,-2 1 18-15,-2 3 14 0,-3 1 2 16,-5 5 3-16,-2 4 6 0,-8 0 3 0,12 11 6 16,-10 6 8-16,0 1-1 0,-4 7 1 15,2 5 3-15,-5 10-5 0,3 4-4 0,-3 9-10 16,-1 5-10-16,0 19-5 0,0 0-6 15,-3-1-8-15,3-14-16 0,0-3-7 16,-1-3-10-16,3-5-7 0,-3 0 1 16,1-8 2-16,0-5 1 0,2-8-1 0,0-3 1 15,-3-2 4-15,2-8 0 0,1-4 6 16,-2-7 7-16,2-6 0 0,4 0 11 0,-15-17 6 16,7-2 1-16,1-8 4 0,1-5 1 15,4-8-5-15,0-4-2 16,4-2-2-16,4-1-3 0,5-3-3 0,2 3-5 15,3 0 0-15,6 6-7 0,1 3 0 0,4 4 0 16,-1 3-4-16,-3 9 0 0,-1 2-5 16,-2 4 1-16,-1 8-1 0,-1-1 1 0,-4 6-2 15,-2 3 2-15,0 3-1 16,-6 1 3-16,0 3-3 0,-6 4 1 0,0-2 7 16,-6 4-6-16,-2-1-12 0,-6 1 0 15,-2 3-16-15,-1-5-12 0,-4 0-12 16,2 1-26-16,1-4-24 0,2-5-29 0,1 1-30 15,2-4-25-15,1-2-23 0,3-3-12 0,3-3-12 16,4-4-581-16,2-3 274 0,2-3 181 16</inkml:trace>
  <inkml:trace contextRef="#ctx0" brushRef="#br0" timeOffset="539954.5203">28198 6809 49 0,'12'22'141'0,"-1"3"2"0,0 0-2 15,-3 1 1-15,0 5-3 0,1 1-4 16,-2 7-9-16,-1-1-15 0,-2 3-6 16,-2 3-14-16,-2 0-9 0,-2-1-12 0,0-1-8 15,-2-1-5-15,0-7-1 0,0-4 2 16,-2-5 1-16,4-5 3 0,-2 0-2 16,2-7 8-16,0-7 7 0,-2-3 5 0,4-3 2 15,0 0 3-15,-2-24-1 0,6 6-6 16,0-1-5-16,7-1-3 0,2-3-4 15,1 1-8-15,6-3-3 0,1 2-4 0,-1 2-3 16,4 4-6-16,-3 1-3 0,1 4-5 16,-2 5-2-16,0 4-4 0,-2 0-3 15,0 3-8-15,1 4-2 0,-2 3-4 0,-2 1-4 16,1 6-4-16,-2 0-12 0,-6-1-10 16,0 1-14-16,0 0-13 0,-3 1-10 15,-1 1-16-15,-2-1-9 0,-2-4-22 16,0-1-23-16,0 1-16 0,0-3-22 0,-4 0-23 15,2-2-520-15,-3-3 241 0,1 1 158 16</inkml:trace>
  <inkml:trace contextRef="#ctx0" brushRef="#br0" timeOffset="540101.4357">28515 7172 36 0,'0'0'49'0,"2"-6"-21"16,-2 6-30-16,7-3-36 0,-7 3 13 16,8-2 8-16</inkml:trace>
  <inkml:trace contextRef="#ctx0" brushRef="#br0" timeOffset="540840.4637">28860 7254 33 0,'10'9'112'0,"2"2"0"0,-4-3-6 15,0 2-7-15,-1 0-3 0,-1 1-13 16,0-2-6-16,-1 1-12 0,-3 1-3 0,4-1-12 16,-4-2 0-16,3-1-4 0,-1-1 6 15,0 2-5-15,2-5-1 0,-2 0-4 16,4-3-3-16,-8 0-3 0,18-9-1 16,-8 4 0-16,3-3 0 0,2-1-2 0,0-1 0 15,-1-1-1-15,6-3-3 0,-4 5 1 16,0-1 0-16,0 1 2 0,-1 1-4 15,0 3 1-15,0-1-6 0,-1 3 0 0,0 0-4 16,-4 3-2-16,0 3 1 0,1 0-5 16,-3 3 0-16,1 1-1 0,0 5-5 15,-3-1-1-15,0 0-4 0,-2 3 1 0,0-5 3 16,0 3 0-16,-2-3 2 0,4-1 9 16,-4 0 6-16,0-2 7 0,2-2 2 0,-2 1 7 15,-2-5-1-15,0 0-5 0,0 0-2 16,21-14 0-16,-10 3 5 0,1-3-6 15,3-2-1-15,-1-2-4 0,4 1 1 16,-2 0-6-16,4 2 1 0,-3-2-2 0,2 6-2 16,-2-3 1-16,1 5 0 15,0 2-2-15,-1 3 1 0,-3 4-6 0,4 3-1 16,-2 0 2-16,0 3-1 0,-4 2-5 0,0 1 3 16,1 2-2-16,0-3-2 0,-2 5 1 15,3-5-2-15,0 0-1 0,0 2 0 16,3-3 2-16,0-1-3 0,4-4-4 15,3 0-4-15,0-2-2 0,6-4-5 0,0 0 5 16,-3-2 0-16,-1-1 6 0,-1-3 6 16,-1-1 4-16,-4-1 5 0,2 2 2 0,-6-5 2 15,-3 5 2-15,-2-1 0 0,-2 0 8 16,-3 4 0-16,-4-1-1 0,-2 2 5 16,0 6 1-16,-8-3 3 0,8 3-2 15,-17 3-1-15,4 3-2 0,2 2-3 0,1 2-2 16,-4 0 0-16,4 0 1 0,2 2-2 15,2 0-1-15,-1-2 1 0,3 1 1 0,0-3 5 16,2 2 0-16,2-2-1 0,2-1-1 16,2-1-6-16,3-2-2 0,1 0-2 15,0-1-3-15,2 0 2 0,2 0-5 16,0 1 0-16,1 2 5 0,0-1-3 0,1 5 2 16,1-1 0-16,0 6 2 0,4 3 3 15,0 2-4-15,-2-1-3 0,0 5-5 0,0-5-13 16,-2-2-30-16,-3-4-42 0,-1 0-54 15,-2-1-51-15,-1-3-66 0,-2-5-669 16,-6-4 311-16,0 0 206 0</inkml:trace>
  <inkml:trace contextRef="#ctx0" brushRef="#br0" timeOffset="552331.4096">9861 12764 25 0,'-2'-3'28'0,"2"3"-2"0,0 0-3 16,0 0 0-16,-8-2-2 0,8 2-1 15,0 0-2-15,0 0 1 0,0 0-3 16,0 12 1-16,0-12-2 0,0 6-3 0,0-6 4 15,0 0-2-15,0 9 0 0,0-9 2 16,0 0 8-16,0 8 1 0,0-8-1 16,0 0 12-16,0 3 4 0,0-3-4 15,0 0-3-15,0 0 1 0,0 0-8 16,0-20 3-16,0 8-8 0,0-6-4 0,2 2-2 16,0-5-2-16,-2 0 1 0,2-6-4 0,-2 1-3 15,2-2 1-15,0-3-2 0,2 0-2 16,-2-5-3-16,0 2 1 0,1 1 0 15,-1-2 0-15,0-4 2 0,0 3-2 16,-2 3-4-16,2 1 2 0,0 3-2 0,-2 1 0 16,2 4-2-16,0 1 2 0,-2 0-1 15,2 4-3-15,1 3 2 0,1 1-3 16,0 2-1-16,3-1 0 0,-1 3 6 0,2 1 2 16,8 0-7-16,-2 5 0 0,3-3-3 15,2 4 1-15,8-1-6 0,1 2-5 16,4 0-7-16,10 1-6 0,3 0-6 0,6 2-5 15,12-2-125-15,9 2 57 0,23 0 38 16</inkml:trace>
  <inkml:trace contextRef="#ctx0" brushRef="#br0" timeOffset="555539.9563">11671 12470 16 0,'0'0'21'15,"0"0"-5"-15,0 0 2 0,0 0-1 16,10 2-3-16,-10-2 3 0,0 0-5 0,0 0 1 16,4 4-3-16,-4-4-2 0,0 0 1 15,0 0-2-15,7 3-1 0,-7-3 0 16,4 4-1-16,-4-4-3 0,4 8 2 16,-1-5-2-16,-1 1-6 0,2 2-64 0,0 2 23 15,0-2 15-15</inkml:trace>
  <inkml:trace contextRef="#ctx0" brushRef="#br0" timeOffset="557459.4159">18647 17023 25 0,'-8'-27'98'16,"1"4"2"-16,1-3-5 0,2 5-2 16,0-6-4-16,-1 2-6 0,1 0-4 15,2-7 3-15,-2 3-3 0,2-5-4 0,0 0-5 16,0-6 4-16,2 0-5 0,-2 4-1 16,-2-6-4-16,4 2-3 0,-6-2-3 0,6-4-1 15,-2 2-1-15,0-5-2 16,0-6 2-16,0 0-5 0,2 1 1 0,-2-1-3 15,2-5-3-15,2 9-4 0,-2-2-4 16,2 9 1-16,2 1 1 0,1-1-9 0,0 1 2 16,1 6-7-16,2-2-2 0,0 2-2 15,3 2-4-15,-2 4 2 0,1-1-5 16,3 2-3-16,-3 3 0 0,-1-2-1 16,4 3-4-16,-1-1 4 0,-1-2-5 0,0 5 1 15,1-5-4-15,1 3 1 0,1-1-4 16,0 2 1-16,2-1 0 0,-1 1-3 15,0 4 0-15,4-2-3 0,3 2 1 0,-6 4 1 16,4 1 0-16,0 1-1 0,4 2 2 16,-3-1-2-16,5 3-1 0,-2 1 1 15,8 0-2-15,3 1-1 0,-2 0 4 0,5 2-4 16,2 1 0-16,7 0-3 0,-1 3 2 16,14 0-4-16,1 2-5 0,0 1 4 0,5 0-3 15,23 3 2-15,4 2 5 0,2 1-1 16,2 2-2-16,2-1-1 0,-4 3 1 15,-4-2-1-15,-2-2 1 0,-5 1 2 16,-17 1-3-16,-9-5 3 0,-3 1 3 0,-10 2-2 16,-5-4 4-16,-6 0-2 0,-3 2 1 15,-3-4 4-15,-1 2 4 0,-3 0-2 16,-4-1 3-16,-2-1 1 0,-4 2 0 0,2-2-1 16,-4 0 2-16,-1 3-1 0,-1-3-1 15,-2 3-8-15,3-3 2 0,-4 0 4 16,-7 0 3-16,12 2-6 0,-8 0 0 15,-4-2 3-15,8 6 2 0,-4-1 1 0,-4 3 0 16,2 3-1-16,-2-1-1 0,0 5-2 16,-2 2 0-16,-2 5 3 0,0 4 0 0,-4 8 4 15,0 3 0-15,-7 10 4 0,-6 22 3 16,0 5-1-16,-3-1 2 0,1 7 3 16,0-2 1-16,-2 1-2 0,1 3 4 0,-2 0-2 15,4-2 1-15,-2 0 1 0,1 2-3 16,3-3-1-16,0 0-4 0,-4-2 1 15,1-1-2-15,-1-2-3 0,4 3-1 0,-2-9 3 16,1 2-5-16,0-2 5 0,-2-6 0 16,1-13-3-16,4-3 4 0,-1-3 0 15,-3-8 3-15,2 5-1 0,-4-7 0 16,1-3 2-16,-1-4-2 0,4-2 2 0,-4-1-1 16,0-8 1-16,1 0 0 0,2-2 0 15,-4-1 0-15,-1-5 1 0,-1-5-4 0,-3 0-1 16,-2-2-2-16,-1-2 1 0,1 0-1 15,-8-5-1-15,-3-3 1 0,1 1-3 16,-9-3 3-16,1-1 0 0,-3 2-1 0,-19-12-1 16,-3 1 0-16,2 6-1 0,-4-4 0 15,1 5 4-15,-1-2-2 0,14 6 3 16,7-1-2-16,2 5 0 0,3-1-1 0,7 2-2 16,3-1 0-16,1 1-3 0,5 0 0 15,3 1-2-15,0 1-2 0,3 0 0 16,3 1-2-16,-2-2-2 0,1 4-1 15,4-5 0-15,2 6-1 0,-1-6 1 0,4 5-1 16,-2 1 1-16,3-6 1 0,5 3-1 16,-4 3 0-16,4-3 1 0,2 1 3 0,-1-1-4 15,0 0-1-15,1 0 4 0,-1 3-3 16,3-2 0-16,2-1 1 0,-1 3 4 0,7 0-2 16,-13-2-1-16,7-2 1 15,6 4 1-15,-8-2 1 0,8 2 2 0,0 0-2 16,-11-1 2-16,11 1 1 0,0 0-5 15,0 0 0-15,0 0 0 0,0 0-5 16,0 0 2-16,19-11-5 0,-9 11 0 0,6-1-5 16,0 1-3-16,5-6-6 0,7 5-8 15,4 1-1-15,1-4-3 0,12 2-5 0,2 0-3 16,0 2-6-16,1-6-6 0,1 6-2 16,-3-1-3-16,1-5-7 0,-5 6-4 15,-8-4 7-15,-3 2 1 0,-3 2-2 16,-4-2-4-16,-3-2-4 0,-3 2-10 0,-4-1-7 15,-6-1-23-15,-4-4-348 0,-4-1 157 16,-6-1 104-16</inkml:trace>
  <inkml:trace contextRef="#ctx0" brushRef="#br0" timeOffset="585811.8088">13265 12375 31 0,'-4'-9'145'0,"4"9"-9"15,-5-2-11-15,5 2-4 0,0 0-2 16,0 0-9-16,0 0-2 0,0 0 0 0,-4 11-6 15,6-3-5-15,3-2-7 0,1 1 0 16,2 2 1-16,4-2-6 0,4 2-3 16,7-2-4-16,2-3-6 0,2 0-8 0,7-3 0 15,1-1-6-15,7-3-4 0,2-3-3 16,9-4-6-16,2 1-4 0,1-3-5 16,-4 4-1-16,5-6-2 0,-2 1-7 0,-3-2 0 15,0 2-1-15,-1 0-1 0,-7 0-1 16,-3 2 2-16,-3 1-3 0,-3 2-4 15,-5-1 2-15,-2 1-2 0,-5 1-3 0,1 1-1 16,-6 0 2-16,0 2 3 0,-4 1-4 16,1-1 2-16,-4 0 0 0,-1 0-3 15,1 1-3-15,-3 0 0 0,0 1-3 16,2-2-10-16,-4 3-14 0,-6 1-24 0,8-3-16 16,-8 3-20-16,0-5-19 0,0 5-29 15,0 0-23-15,-10-6-13 0,3 5-20 16,2-5-419-16,-3 0 204 0,2 0 134 0</inkml:trace>
  <inkml:trace contextRef="#ctx0" brushRef="#br0" timeOffset="586259.4173">14069 11969 47 0,'0'0'126'0,"-8"-3"11"0,8 3-5 0,0 0-6 16,0 0 3-16,0 0-9 0,32 5-11 15,-14-4-9-15,10 3-5 0,3 3-10 16,5-1-9-16,5 1-7 0,-1 5-6 0,6 2-6 16,1 3-3-16,-5 2-8 0,3 2 0 15,-5 6-6-15,-4-2 1 0,-2 6-2 16,-7-2-4-16,-3 6-1 0,-7-3 0 0,-7 3-3 16,-3 0 0-16,-5 2 0 0,-6 0-1 15,-3 0 3-15,-4-3 2 0,-3-1 0 16,-4 0-2-16,2-3 3 0,-3-3-3 15,-2-5 1-15,4-3 1 0,-1-3-4 0,2-5 1 16,-1-5-2-16,2-4-5 0,0-4-2 16,1-6-3-16,0-7-17 0,2-2-1 0,2-4-2 15,-6-5 3-15,6-5-4 0,2-2 0 16,-3 1 2-16,1-2 0 0,-1-1-2 16,-2 1 1-16,-1-4 2 0,-4 4-2 0,2-2 0 15,-6-3-1-15,-1 5 0 0,-1 2 1 16,0 1 0-16,2 5-2 0,-1 3 0 15,1 2 1-15,4 4-2 0,-2 0-4 0,4 1-12 16,1 5-14-16,2-1-19 0,0 4-23 16,3-3-23-16,4 5-19 0,0 0-7 15,2 5-14-15,4 1-20 0,-4-3-378 16,4 3 182-16,0 0 120 0</inkml:trace>
  <inkml:trace contextRef="#ctx0" brushRef="#br0" timeOffset="590518.7788">8397 12837 20 0,'18'21'53'15,"2"-3"1"-15,-2-1-1 0,5-2-2 16,5 2-2-16,4-3-1 0,4 0 3 0,7 2-7 15,1-4 0-15,5-3-4 0,-3-3 2 16,1-2-7-16,1-7 5 0,9-3 0 16,1-2-3-16,11-10 0 0,2-6 2 0,-8 1-7 15,1-8-1-15,-9-3 1 0,-3-3 3 16,-1-2-6-16,-13 3 2 0,-6 3 2 16,-3-2-7-16,-3-1 3 0,-5 1 5 15,-4-2 2-15,-4 0-15 0,-5 3 0 0,-6-3-2 16,-2 2-7-16,-2-3 4 0,-6 0-6 15,-3 0-1-15,-5 0-1 0,-4 0 0 0,-3 3 2 16,-3 4-6-16,-3 4 0 0,-3 0-1 16,-4 4 3-16,-4 4-4 0,4 6 0 15,-4 1 2-15,-3 4-6 0,-1 4-2 16,-3 1 2-16,-3 3 3 0,-7 3-2 0,-1 5-1 16,-1 2 10-16,-15 7-9 0,2 2 2 15,2 2 0-15,5 4 0 0,1 4-1 16,5 0-5-16,0 8 4 0,1 1 0 15,5 4 1-15,1 3-4 0,5 4 9 0,1 0-5 16,3 2-2-16,7-3-1 0,6-7 8 16,7-2-5-16,2-3 0 0,6-4-3 0,5 1-3 15,-2 0 1-15,6-1 0 0,2-6-6 16,0 1 3-16,4-4-1 0,2-1 5 16,0 0-8-16,0-1 0 0,4-5 7 0,2 3-7 15,-2-2-1-15,4-3 0 16,-2-2-2-16,3 0-2 0,0-3-3 0,-1 0 0 15,1-1 0-15,1-3 0 0,0 1 2 0,-2-2-5 16,-2 1-3-16,0 0-3 0,-1-4 0 16,2 3-1-16,-3 0-2 0,-2-2-4 15,2 0-3-15,-1 2-6 0,1-2-7 0,-6-2-11 16,8 3-150-16,-4 0 72 0,-4-3 48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38:44.85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5217 2504 35 0,'-4'-3'101'0,"4"3"-1"16,0 0 1-16,6-12 5 0,1 5-12 15,-1-6-2-15,4-7-15 0,-2-2-5 16,4-9-4-16,-4 1-12 0,-2-4 5 16,-2 3-6-16,-1 0-1 0,-6 1-3 0,-1 2-3 15,-4 1-3-15,-4 0-2 0,-8 2-5 16,-3 6-5-16,-7 6-4 0,-2 3-3 16,-2 4-5-16,-1 9 1 0,-3 3-2 0,0 2 0 15,1 9-2-15,3-1 0 0,7 7-2 16,4 2 2-16,6 1-4 0,4 3 1 15,6 0 2-15,9 0 2 0,8 8-9 0,4 3 7 16,7 2-5-16,15 12 0 0,0-3 2 16,5-1-2-16,-1-3-1 0,-2 1 0 15,-7-11-1-15,-5-1 1 0,0-4-3 0,-8-2 2 16,-1-2 0-16,-2-1 3 0,-4-2 6 16,-5-3 9-16,-6-1 9 0,-4 0-1 15,-6-2 1-15,-10-5 3 0,-3 0 2 16,-11-5 0-16,2-5 2 0,-3-4 4 0,-3-4 2 15,-1-4 2-15,1-5-3 0,4-2 0 16,2-4-4-16,7-6-7 0,6-1-4 0,6-3-5 16,9 1-4-16,8-3 0 0,6-4-3 15,12-3-2-15,5 1-5 0,15-7-8 16,5-1-26-16,3 8-35 0,-8 8-42 0,-3 7-42 16,4 4-38-16,-3 0-543 0,-4 8 244 15,0 0 162-15</inkml:trace>
  <inkml:trace contextRef="#ctx0" brushRef="#br0" timeOffset="191.4981">5884 2744 20 0,'10'0'130'0,"3"1"-16"16,9-1-12-16,6-1-3 0,4-2-14 15,5 0-9-15,3-2-7 0,2 1-23 16,3 1-48-16,-3-3-50 0,1 2-182 0,-1-2 79 16,-2-2 53-16</inkml:trace>
  <inkml:trace contextRef="#ctx0" brushRef="#br0" timeOffset="1995.2207">7139 2591 8 0,'10'-21'190'0,"-1"0"-7"0,-4 1-14 0,-1 1-11 15,-4 3-5-15,-4-4-11 0,-1 3-6 16,-6-2-10-16,-3 0-13 0,-3 2-12 16,-5 0-7-16,-5 2-12 0,-2 2-9 0,-8 2-6 15,-1 6-8-15,2 3-5 0,-6 7-8 16,2 0 1-16,-7 9-6 0,7 2-5 15,4-1-4-15,6 4-2 0,2 2-3 0,8 0-4 16,5-2-2-16,6 2-3 0,5-3-3 16,4-2 3-16,6 0-3 0,3-3-5 15,4-1 3-15,3-5-1 0,6-1-4 16,-1-2 0-16,0-2 1 0,6-6-1 0,1 0 0 16,-2 0 2-16,-1-3-4 0,-1 1-1 15,-2-1 1-15,-2 2 9 0,-4 2 6 0,-3 0-3 16,0 2 1-16,-2 5 2 0,-1 4 0 15,-2 5 5-15,-2 8-4 0,0 7 6 16,-2 10 0-16,-2 6-4 0,-4 12-1 0,2 4-1 16,-2 24 4-16,2 2 1 0,-2-4-1 15,2-13 0-15,0-7-5 0,-2-1 2 16,2-2-3-16,0-2-10 0,0-2-1 0,2-9 1 16,-2-4-4-16,0-3-1 0,0-7 0 15,0-4-2-15,2-5-1 0,0-4 2 16,0-2 0-16,2-7-3 0,0-9-2 15,-4-1-13-15,15-15-6 0,-2-7-15 16,1-14-18-16,3-13-1 0,5-23-5 0,0-6-1 16,0-4 5-16,-3 0 3 0,2 5 8 0,-4 2 9 15,0 5 7-15,-4 10 17 0,-5 9 8 16,0 5 20-16,-1 9 6 0,-3 0 8 16,2 8 6-16,-1 4-2 0,-1 5-2 15,-2 1-4-15,0 3-2 0,1 1-5 0,-1 6-2 16,0 5-2-16,2 4 1 0,-4 0 0 15,10 15-2-15,-4-2-2 0,4 9 0 0,-2 0-1 16,0 3 1-16,5 4-2 0,0-3-3 16,-3-1 3-16,5 0-4 0,-1-4-4 15,2 0 2-15,-2-7-2 0,3 3 0 0,0-7 3 16,0-1-3-16,3-8-1 0,-2-1 2 16,4-4-3-16,1-4 0 0,-2-5-1 15,4-1 0-15,-1-9-1 0,-1 1-1 0,-2-4 0 16,0 1 0-16,-3-2 0 0,-4 2 0 15,0 5-2-15,-3 1 3 0,0 0 1 16,-3 5 0-16,-1 1 0 0,-1 1 2 16,-2 3-5-16,2 1 1 0,-4 3 0 0,3 5 1 15,-5 0-1-15,7 9 1 0,-5 0 1 16,2 4-2-16,0 5 1 0,0 0 0 0,2 1 2 16,1 1 1-16,4 1-4 15,-3 2 2-15,5-2-1 0,-1-2 0 0,3 0 0 16,0-2 0-16,4-1 1 0,-2-3-1 15,4-1-1-15,3-5 1 0,-2-1-1 0,6 0 1 16,-7-6-1-16,5 0 1 0,0-5-1 16,2 1-1-16,-2-4-2 0,-3 0 1 0,3-4-1 15,-3-1 4-15,-2-1-4 0,-2-3-1 16,-1 0 0-16,-4 0 1 0,-4-2-2 16,0 2 3-16,-6 1-2 0,2 2 0 15,-4 1 1-15,-2 1 2 0,0 0-4 16,0 2 3-16,-4 2-2 0,2 2 2 0,-2 4 0 15,4 2-1-15,0 0 1 0,-20 14-1 16,16-3 2-16,-2 3-1 0,2 2 2 0,2 4-2 16,4 0 2-16,0 3 1 0,4 2 1 15,0-1-2-15,4-2 0 0,4-1 1 0,4 2 1 16,2-5-1-16,-1-3 3 0,7-2-3 16,-2-3 1-16,2-4-1 0,5-3-1 15,-1-3 1-15,0-3 1 0,6-3-2 16,-1-4 0-16,-3-3 1 0,1-2 0 0,-9-1-2 15,2-3 1-15,-7 3 1 0,-4-2 1 16,-4 1-3-16,-3 0 5 0,-4 2-4 0,-4 1-2 16,-2 1 2-16,-2 0-2 0,-4 3-1 15,-1 2 0-15,1 2 0 0,-1 1 2 16,-2 5 3-16,11 0-6 0,-18 8 4 16,9-1 0-16,2 5-1 0,1-1-1 0,2 3 3 15,4 3-2-15,2-2 3 0,0 2-2 16,6 4 0-16,4-2 6 0,2 1-5 0,1-6-1 15,2 1-2-15,2 0 3 0,2-5-3 16,0-4-3-16,1-2-2 0,1-4-12 16,0-1-2-16,2-5-7 0,3-4-4 15,4-2 3-15,-3-3-1 0,-1-3 3 16,-3-1 4-16,1-1-1 0,-6 1 4 0,-2 2 4 16,-2-1 8-16,0 3 16 0,-4 6-1 0,-1-1 1 15,-3 1 1-15,1 1-2 0,-3 2 0 16,1 5-4-16,-7 1 0 0,0 0 4 15,16 9-3-15,-10 1 0 0,-2 1 1 16,4 2-1-16,-2 2-1 0,-2-1 1 0,2 1-1 16,0-3 1-16,-1 1-3 0,1-3 1 15,-2-1 2-15,3-2-4 0,-1-1 2 16,1-1-1-16,-1-5 1 0,-6 0 0 0,24-9-1 16,-12 0-2-16,4-3-4 0,2-1-6 15,1-2-2-15,-1 0 0 0,0 1 3 16,-4 1-1-16,-1 1 0 0,-2 5 0 0,1 1 1 15,-3 3-2-15,1 1 3 0,-1 5 3 16,2 5-1-16,-1 2-1 0,0 1 4 16,4 6-1-16,0-2 2 0,-1 5 0 15,0-4 1-15,2 3-2 0,-3-1 2 0,2-5 2 16,4 0-1-16,-1-1 0 0,2-6 2 16,0-3 0-16,7-3-2 0,1-3 2 15,9-7-1-15,0-4 1 0,4-6-2 0,-2-5-3 16,-4-2 3-16,0-1 0 0,-6-3-2 15,-8 7 3-15,-2-1-2 0,-8 4 0 0,-2 0 0 16,-6 5-1-16,1 3 3 0,-6 1 0 16,3 5-5-16,-2 1 3 0,0 3 2 15,2 3-2-15,0 0 0 0,0 0 1 0,2 19-1 16,5-6 2-16,4 1 1 0,1 5 0 16,3 1-1-16,4 4 3 0,2 0-1 15,-1 1-2-15,0 2 2 0,-3-1 4 16,3 0 9-16,-8 2 7 0,-2-6 11 0,-3 0 14 15,-2-2 15-15,-5 0 11 0,-5 1 0 16,-4-3-2-16,-5 1-6 0,-8 2-4 0,-5-6-11 16,-3 1-2-16,-2-4-7 0,3-4-4 15,1-2-10-15,1-4-29 0,2-2-55 16,-3-6-47-16,5 2-55 0,1-7-42 16,4-1-41-16,3-2-593 0,2-5 284 0,9 0 188 15</inkml:trace>
  <inkml:trace contextRef="#ctx0" brushRef="#br0" timeOffset="2176.7895">10822 2587 230 0,'11'0'249'0,"-11"0"-14"0,8 0-20 0,-8 0-22 15,0 0-18-15,12 0-19 0,-12 0-17 16,10-2-15-16,-10 2-42 0,6-2-64 15,-6 2-63-15,8-2-75 0,-8 2-442 16,0 0 191-16,6 6 126 0</inkml:trace>
  <inkml:trace contextRef="#ctx0" brushRef="#br0" timeOffset="2340.0374">10805 3052 8 0,'2'7'190'0,"0"1"5"0,0-2 0 0,2 1-9 15,-1-1-14-15,1 0-17 0,1-2-17 16,1 2-12-16,2 0-13 0,-2-1-11 16,2-2-17-16,0 1-48 0,-2-3-67 15,-6-1-94-15,12-1-403 0,-12 1 179 0,2-10 119 16</inkml:trace>
  <inkml:trace contextRef="#ctx0" brushRef="#br0" timeOffset="2992.4052">11029 2587 105 0,'0'0'163'0,"0"0"-15"0,4 11 38 15,-2 3 19-15,0 5 6 0,1 5-14 16,0 9-2-16,-1 6-8 0,0 7-8 15,-2 9 8-15,2 6-13 0,0 21-15 16,-2-11-17-16,2 13-16 0,-2-4-6 0,0-12-16 16,2-7-10-16,0 0-1 0,0 0-10 15,0-2-13-15,0-4-7 0,0-1-9 16,0-11-3-16,0-2-9 0,-2-8-17 0,2-2-15 16,-2-3-6-16,0-8-8 0,0-1-11 15,0-9-34-15,-2-4-30 0,-2-9-16 0,4 3-10 16,-12-30 2-16,6 3 1 0,-4-10 4 15,0-17 4-15,-2-22 11 0,1-7 3 16,5-2 10-16,1 3 7 0,3 13 14 0,4 11 16 16,3 2 11-16,1 1 4 0,5 6 3 15,3 1 6-15,4 4 2 0,2 7 3 16,8 1 2-16,6 10 2 0,-1 1 1 0,-1 8 3 16,3 7 0-16,-3 5 5 0,-3 3 4 15,1 4-1-15,-4 3 3 0,0 5 7 16,-4 4 4-16,-5 1-1 0,-7 4 1 0,-4-3 6 15,-6 6 1-15,-6 3-3 0,-7 1-3 16,-8 1 1-16,-6 2-5 0,-3-5-3 16,0-4-3-16,1 0-2 0,3-4-1 0,3-4-28 15,4-4-39-15,2-2-46 0,5-6-39 16,0 0-25-16,6-7-14 0,4-3-12 16,2-8-403-16,6 0 201 0,3-5 133 15</inkml:trace>
  <inkml:trace contextRef="#ctx0" brushRef="#br0" timeOffset="3409.8724">11358 2773 567 0,'20'-28'6'15,"0"3"13"-15,-3 6 19 0,-3 1 1 0,0 4 16 16,-2 2-5-16,2 3-6 0,0-1-8 16,2 3 1-16,-1-1-5 0,4 6 4 15,-2 2-2-15,5 2-4 0,-2 7-2 0,4 3-1 16,-1 7 3-16,1 0-6 0,-4 6 0 16,-3 1 9-16,0 4-16 0,-6-2-4 15,-5-4 3-15,0-1-1 0,-4-2 2 0,-2-2-3 16,-2-2 9-16,0-2-4 0,-2-2 4 15,0-3-1-15,0-4 4 0,0 0 2 16,-1-6-4-16,5 0-2 0,0 0-7 0,0 0 2 16,-2-19-11-16,9 9 0 0,1-4-4 15,2 1-10-15,6 0-2 0,-2 0-5 16,3 2 3-16,0 3 1 0,0 2 3 0,0 0-3 16,2 6 3-16,0 0 1 0,0 5 1 15,2 0-4-15,1 1 3 0,0 1 5 16,4 1-4-16,-3-1 0 0,3-1 2 0,0 0 6 15,0 0-1-15,-2-5 4 0,-1-1 8 16,3-1 7-16,-1-4 6 0,-2 0 2 16,-2-4 8-16,-1-5-6 0,-6-3 1 15,-6 0-4-15,0-2-3 0,-10-4-4 0,-8-2-1 16,-2-5 2-16,-14-6-4 0,-1 3-4 16,-3 1-6-16,1 5 2 0,6 2-13 0,-1 5-23 15,7 2-25-15,1 1-22 0,4 3-26 16,4 3-7-16,4 2-13 0,6-3-305 15,6 3 145-15,8-3 95 0</inkml:trace>
  <inkml:trace contextRef="#ctx0" brushRef="#br0" timeOffset="3793.8457">12509 2132 13 0,'21'-33'43'0,"-4"7"24"16,-4 2 8-16,-3 5 11 0,-2 2 7 16,0 6 9-16,-2 0-9 0,-2 1-18 15,0 6-2-15,-2 2-1 0,-2 2-6 16,0 0-2-16,6 25 2 0,-4-8-4 0,1 12-1 15,1 1 0-15,0 10-9 0,2 10-4 16,1 3-2-16,2 2-4 0,-3 0-8 0,2-1 1 16,0-3-2-16,-4-11-4 0,4-1-3 15,-2-3 1-15,-4-9 13 0,0-1 23 16,0-7 25-16,2 0 18 0,-2-6-7 0,0-7-11 16,2-2-5-16,3-6-13 0,-7 2-8 15,21-15-8-15,-6 0-6 0,4-1-5 16,0 1-4-16,2 2-5 0,7-3-4 15,-5 5-3-15,2 0-2 0,-1 3-4 0,1 0-5 16,-6 7 0-16,0 1-2 0,1 6-3 16,-6 2-3-16,1 4 1 0,-2 6-1 0,-5 0 1 15,-6 1-2-15,-4 2 0 0,-2-2 4 16,-2 2-3-16,-7 0 0 0,-2-2 2 16,-1-4-2-16,-4 1 2 0,-1-3-4 15,2-5 0-15,0-3-22 0,-1-3-31 0,2-4-37 16,0-3-21-16,6-3-31 0,1-5-29 15,5-5-32-15,4-2-479 0,4-11 230 0,9-5 152 16</inkml:trace>
  <inkml:trace contextRef="#ctx0" brushRef="#br0" timeOffset="3973.7867">13250 1926 95 0,'-2'18'152'0,"-3"1"-1"16,1 5-11-16,-2 10-18 15,-1 2-2-15,1 3-10 0,-2 10-9 0,2-2-11 16,-4 3-6-16,2-1-9 0,2-1-6 16,0 0-7-16,0-7-13 0,1 1-38 0,3-4-41 15,-2-1-47-15,1-9-38 0,3-1-297 16,0-6 141-16,0-4 92 0</inkml:trace>
  <inkml:trace contextRef="#ctx0" brushRef="#br0" timeOffset="4490.8349">13438 2707 61 0,'17'-13'159'0,"-2"-3"-8"15,-2 1-9-15,-3 0-7 0,-2-2-2 16,-1 1-6-16,0-1-5 0,-3 2-4 16,-4-2 0-16,0 2-14 0,-4 2-9 0,-5-1-8 15,-4 4-16-15,-1 4 1 0,-2 2-5 16,-2 4-4-16,-1 4-7 0,-1 2-2 0,0 4-9 15,0 4-1-15,3 0-2 0,5 1-6 16,1 5-3-16,2-1-2 0,5 0-4 16,6-2-5-16,2 2-6 0,3-4-28 0,4 0-29 15,1-2-24-15,7-1-16 0,3-2-25 16,-4-7 0-16,6 0 2 0,-3-6 7 16,5-2 6-16,-2-3 8 0,0-4 12 15,-1 3 4-15,1-6 22 0,-6 4 19 0,4-3 17 16,-5 3 18-16,-2 1 14 0,0 1 4 15,-1 1 0-15,-1 3-6 0,-2-1-3 0,-1 2-8 16,0 2 6-16,1 4-3 0,0 2-2 16,0 3 1-16,1 3 0 0,-2 3 7 15,2 0-10-15,-4 3 0 0,2-1 7 16,-4-1-8-16,3-1 5 0,-2 0 4 0,-3-4 13 16,2 0 13-16,-2-2 22 0,1-1 17 15,-3 0 2-15,-2-6-6 0,0 0-9 0,14-11-9 16,-5 3-6-16,2-4-5 0,-3-1-9 15,4-4-1-15,4 3-5 0,-2 1-7 16,-1 1 2-16,2 3-22 0,0 1-1 16,-3 0-4-16,4 4 4 0,-2 4-1 0,1 3-3 15,0 4-2-15,0 4-11 0,-1 3-29 16,2 3-39-16,-4 2-35 0,-4 2-41 16,-6-3-501-16,0 1 223 0,-8 1 147 0</inkml:trace>
  <inkml:trace contextRef="#ctx0" brushRef="#br0" timeOffset="4936.8345">5785 4244 108 0,'48'2'116'0,"54"-2"0"15,41-2-8-15,21-7-3 0,20-1 0 16,78-6 4-16,17-7 6 0,10 1-5 0,7-3-6 16,6 4 3-16,3-2-5 0,-4 1-1 15,4-1-4-15,-15 5-10 0,-11 3-1 16,-8-1-8-16,-13 3-5 0,-17 1-6 0,-56 3-9 16,-16 5-3-16,-14-5-4 0,-14 6-6 15,-35-3-1-15,-12 3-6 0,-25-1 0 16,-14 1 2-16,-13 0-5 0,-6 0-6 15,-4 2-3-15,-2-1-15 0,-7 0-39 0,-3-1-50 16,0 0-62-16,-3-1-581 0,-4-3 246 16,-2-5 161-16</inkml:trace>
  <inkml:trace contextRef="#ctx0" brushRef="#br0" timeOffset="73151.4718">15974 2587 71 0,'2'-10'148'16,"2"3"-7"-16,1 0-11 0,-1-4-14 0,0 3-8 16,0-1-1-16,3 0-10 0,-3-1-9 15,4-2 6-15,-2 3-4 0,4 0-2 16,-4-1 2-16,0 3-4 0,0-3 0 0,-2 3-2 16,2-1-6-16,-1 2-4 0,-1-1-6 15,1-1-4-15,-1 2-7 0,0 2 0 16,0-2-7-16,-2 3-3 0,-2 3-6 15,7-6-9-15,-7 6-5 0,0 0-3 0,0 0-2 16,6 15-1-16,-6 0 3 0,0 14-1 16,0 3 10-16,-2 12-9 0,0 10 3 15,-2 5-5-15,-1 19 1 0,3-11-2 0,-2-9 0 16,2 3-5-16,0-2 1 0,2-3-5 16,2-3 2-16,-2-10-1 0,2 0 0 15,-2-11-2-15,0-1-4 0,2-3 1 0,0-7 0 16,0-3 3-16,-2-5-6 0,2-10-2 15,3-3-5-15,-5 0 3 0,6-26 0 0,-2-3-5 16,2-19 2-16,6-26-4 0,-4-13 5 16,0-13 0-16,2-18 2 0,2-2-1 15,-6 22 2-15,0-2 5 0,0 7 0 16,5 3 4-16,-3 7-2 0,5 6-2 0,4 9 1 16,-1 15-11-16,2 11 7 0,5 5-1 15,5 8-2-15,6 1-2 0,-1 12 4 16,3 4-3-16,2 6-1 0,-4 6 0 15,7 6 0-15,-5 3 1 0,-3 8-3 0,3 5 4 16,-6 6-1-16,-7 5 0 0,-8-1 6 16,-6 4-2-16,-9 0 2 0,-2 2-4 0,-11 6 3 15,-2 2 0-15,-6-5-3 0,-11 14 4 16,2-11 0-16,3-9-1 0,-1 1-5 16,3-1 3-16,6-8-2 0,0 4-2 15,6 0 2-15,2 2 0 0,7-5 0 0,4 2-2 16,6 3 2-16,8 4 0 0,7-2 0 15,0 2 0-15,6-3 0 0,3-2 0 0,-1-1-5 16,5-5-2-16,0 1 1 0,2-4-3 16,-7-5-4-16,8-6 1 0,-3-2 1 15,-4-4-1-15,1-4-1 0,-1-4 3 16,2-6-3-16,-2-2 1 0,-1-5 4 0,-4-2 2 16,-4-2-2-16,-3-1 8 15,-4 1 7-15,1 3 6 0,-7 0 5 0,1 3 4 16,-3 0 0-16,-4 3-4 0,0 3-5 15,1-1-4-15,-3 8 2 0,0 0-3 0,0 0-3 16,0 0-2-16,-19 25 4 0,14-10-2 16,1 4 0-16,4 2 1 0,2 0-3 0,2 4 1 15,7 0-1-15,4 1 0 0,1 1-2 16,6-2 3-16,4-4-2 0,-1-1-5 16,2-2 8-16,2-5-1 0,3-1 1 15,-2-6 1-15,-1-3 1 0,-3-3 1 16,2-6 0-16,-5-2 6 0,-1-5 0 0,-4-2 1 15,-5-6-3-15,-6-4 0 0,-5 0 6 0,-9-1 0 16,-6-3 0-16,-10-3 5 0,-7-1-3 16,-8 5-2-16,-2 1-4 0,-2 5 0 15,-3 3-3-15,3 3 0 0,8 3-3 16,3 3-3-16,5 6-4 0,5-1 0 0,1 5-4 16,8 2-6-16,2 1-2 0,4 1 0 15,8 2-4-15,4 0 3 0,6 1-1 16,12 1 2-16,3-2-4 0,3 0-1 0,2-3 2 15,1 1 1-15,7-2 3 0,-4-2 1 16,1 0 1-16,-1-2-1 0,-3 0 1 16,-1-2 3-16,-4 3 0 0,-5-1 5 0,0-1-4 15,-4 2 5-15,-2 1 5 0,-2-2-3 16,-1 2-2-16,0-2-2 0,-4 2-3 16,1 2-4-16,-1 1 5 0,-1 3 2 15,2 4-1-15,-3 1 1 0,0 1-4 0,0 3-2 16,4 0 2-16,-2 3-4 0,2-2 1 15,3 3 0-15,0-2-5 0,4 0 2 0,-1-3 3 16,2-2 3-16,2-1-4 0,-3-4 2 16,2-1 2-16,0-3 0 0,0-2 1 15,0-5-3-15,5-2 4 0,-3-1-1 16,-1-2-1-16,0-3 1 0,0-1 0 0,-5-2-3 16,1-3 5-16,-2 1-1 0,-2 0-2 15,-1 0 3-15,-2 4-2 0,-3-1 1 0,0 3-2 16,1-1-2-16,-3 5-5 0,0 3-1 15,-1 4 3-15,-5 0 0 0,13 7 2 16,-7 2 1-16,0 2-6 0,2 2 8 16,4 2-1-16,-2-2 2 0,5 2 2 0,1 1-1 15,2-4 1-15,0 0 2 0,4-5-2 16,-3-1 3-16,4-6 0 0,4-3-2 0,1-3 6 16,0-3 3-16,3-7-3 0,5-5 6 15,0-5-1-15,-4-6 0 0,13-16-1 16,-7-3 0-16,-3-6-3 0,-5-6 1 15,-2-2-3-15,-7-1-2 0,-9 8-1 16,0 9 0-16,-6 7-2 0,-4 1-2 0,0 7 7 16,-4 4-2-16,0 3 0 0,-2 5 0 15,-3 4-2-15,-4 5-5 0,-1 7 4 16,-3 4 2-16,-4 8-3 0,2 6 2 0,-5 9-1 16,6 5-3-16,1 5 7 0,-2 10 0 15,6 8-2-15,5 1 1 0,2 4 2 0,4-1 0 16,4 1-3-16,4-1 2 0,3-2-1 15,4-3 0-15,2 0 1 0,5-8-2 16,-2-2 1-16,6-6-1 0,1-3 2 16,1-7-2-16,-1-5 0 0,5-6-1 0,-4-4-1 15,-1-6-1-15,2-3-6 0,1-4 0 16,1-5 2-16,-1-2 0 0,0-6-1 0,-5 0 0 16,-1-2 2-16,-5 0 0 0,-4 0 2 15,0 2 5-15,-7 2 1 0,-2 3-2 16,1 0 0-16,-5 3 0 0,-4-1-3 15,-1 6-4-15,-1 2 0 0,4 4 6 0,-14 3 0 16,14-3 1-16,-15 13 1 0,9-1-2 16,1 2 3-16,3 1-1 0,2 3 1 15,2 3-1-15,3 1-1 0,3 1 1 0,5 0 2 16,3 4-2-16,2-5 0 0,2 3-10 16,4-3-11-16,-3-4-14 0,5 0-28 15,-4-7-29-15,2-2-39 0,2-3-46 0,-1-4-59 16,-1-5-501-16,-2-3 250 0,-2-8 164 15</inkml:trace>
  <inkml:trace contextRef="#ctx0" brushRef="#br0" timeOffset="73323.8983">18613 2453 2367 0,'-44'-13'-10'16,"8"5"23"-16,7-1-16 0,9 3-6 15,4 2 4-15,2 1 1 0,8-1 3 16,4 0 5-16,2 4 0 0,24-6 4 15,1 6-4-15,17 0 0 0,20 0-2 0,5 2-12 16,24 0-34-16,-2 2-43 0,-13-2-37 16,-9-2-57-16,-6 0-475 0,0-4 223 15,-6-4 147-15</inkml:trace>
  <inkml:trace contextRef="#ctx0" brushRef="#br0" timeOffset="74513.8127">20908 2023 154 0,'-4'26'171'0,"4"-2"4"0,-2 8-3 0,0 9-9 16,-3 15-5-16,1 25 3 0,0 7-7 15,-5 6-11-15,1 4-15 0,-5 19-8 16,3-20-11-16,1 0-13 0,0-1-14 15,1-7-1-15,6-2-9 0,2-4-4 16,2-16-6-16,8 7-9 0,-1-15-2 0,2-10-7 16,4-4-4-16,6-2-2 0,-2-7-3 15,1-7-3-15,4-8-2 0,2-5-15 16,-1-6 1-16,-1-10-2 0,0-5 1 0,0-7 0 16,-1-9 2-16,-3-7-5 0,-6-13 1 15,-6-4-3-15,-8-8-3 0,-16-18 0 0,-10-2 0 16,-14 7 0-16,-17-12 3 0,4 19 3 15,-4 6 3-15,-3 1-1 0,-3 8 4 16,6 6 2-16,10 9-2 0,10 8-2 16,9 2-5-16,0 4-2 0,9 2-5 0,0 3-4 15,6 3 0-15,3 5-3 0,6 0 0 16,4 2 0-16,0 0 1 0,0 0-2 16,18 10-2-16,0-4 1 0,1-3 0 0,6-1 0 15,2 2 0-15,5-2-5 0,2-2-1 16,3 0 2-16,3-4-1 0,1 0 0 15,0-4 3-15,1-1 0 0,-4-2 0 16,0-3 1-16,1 1 1 0,-5-2-1 0,-3-1 2 16,-1 3 3-16,-6-1 3 0,-4 3 4 0,0 2 5 15,-4-2 0-15,-1 4 0 0,-2 0-2 16,-2-1-3-16,-1 4-3 0,-2 1-4 16,-2-1-2-16,2 4 0 0,-8 0 0 15,8 10 2-15,-6-1 1 0,0 0-4 0,0 2 2 16,0 6-1-16,2-1 0 0,0 3 0 15,3 3-2-15,-1-2-2 0,3-1 0 16,1 3-1-16,1-4-1 0,-1 0-1 0,4-3 3 16,0-2-1-16,-2-1 1 0,6-5 2 15,-1-4 0-15,3 0-1 0,0-6 1 16,1 0 0-16,4-3 0 0,0-1 0 0,3-6 0 16,0-5 1-16,-1 1-2 0,1 2-2 15,-2-2 3-15,-4 3 0 0,-2-1 1 16,-1 4-3-16,-5 1 0 0,0 2-2 0,-2-1-3 15,-2 6-1-15,1 0 3 0,0 6-1 16,-1 3 4-16,1 0-1 0,-1 4 1 16,1 3 2-16,-2 1 0 0,3 3 2 15,0 0-4-15,0 0 4 0,-4-1 0 0,0-6-1 16,3 3 3-16,-3-2 0 0,1-2 2 16,-3-2 2-16,3-3 0 0,-1-2-1 0,2-2 0 15,4-3-2-15,0-3-1 0,3-6 0 16,4 0-2-16,-2-1-3 0,3-1 0 15,-2 0 0-15,2 1 0 0,-3 2-7 16,0 1 0-16,-2 1 1 0,-1 3-8 0,0 0 1 16,-2 4-2-16,1 2 0 0,0 2 2 15,0 4-4-15,-3 3-3 0,4 1-7 0,-2 3-18 16,3 2-3-16,0 1-24 0,0-2-27 16,-1 4-9-16,4-3-14 15,1-2-9-15,2-1-30 0,2-2-373 0,3-3 183 16,2 1 121-16</inkml:trace>
  <inkml:trace contextRef="#ctx0" brushRef="#br0" timeOffset="75723.7454">23037 2852 102 0,'2'-12'157'0,"-4"3"-8"16,0-1-7-16,-2 2-7 0,-4 2-15 16,-3-1-11-16,-4 3-11 0,-2 2-8 0,-1 2-7 15,-6 2-7-15,0 6-10 0,-1 1-4 16,1 3-8-16,2 1-7 0,-2 4-3 15,3-2-3-15,4 1-5 0,2-1-4 0,3 3-3 16,6-5-4-16,-1-1-2 0,4-2-2 16,8-1 2-16,0-3-6 0,5-5 1 15,0-1-1-15,5-4 6 0,2-2 4 16,2-6 5-16,1-3 1 0,2-5 2 0,0-5-1 16,1-8-3-16,1-5-2 0,-4-6-7 15,0-2-5-15,-2-18 4 0,0-3-4 16,-6 10-1-16,-5 9 1 0,-3 6 11 0,0 5 0 15,-4 4 1-15,0 5-4 16,0 3-1-16,-2 3-5 0,-2 7-3 0,-5 6-1 16,1 5-3-16,-5 5 1 0,-4 8-3 0,-1 1-3 15,-6 14 4-15,0 7 0 0,1 5-2 16,2 2-1-16,4 6 2 0,3 1-2 16,5 1-4-16,0 1 2 0,7-6 0 15,2-1-1-15,2-2-3 0,2-1-2 0,5-6 1 16,0-4 1-16,1-4 2 0,2-2-1 15,4-6 0-15,3-3-4 0,0-5 2 16,2-5 3-16,5-4-4 0,1-3-2 0,0-6-3 16,3-3 0-16,-1-2 0 0,-1 0 1 15,-1-4 3-15,-3 1 0 0,-8 2 5 16,2 2 5-16,-3 1 4 0,-3 3 1 0,-3 2-7 16,-3 1-2-16,-4 4 2 0,-2 4 0 15,0 0-3-15,0 0 0 0,-23 12 3 16,14-3-5-16,-1 4 0 0,2 2 1 15,-4-1 1-15,6 1-3 0,0 2 3 16,2 2 0-16,2-1-2 0,4 0-2 0,0 1 3 16,4 0 0-16,5-1-1 0,2 0 1 15,1-4-2-15,5-2 0 0,3-3-7 0,-2-3-1 16,6-2-5-16,0-4-6 0,-3 0-3 16,5-6 0-16,-1 0-4 0,1-5 2 15,2-3-2-15,-6-3 3 0,4-2 0 0,-5-1 1 16,-1 2 5-16,-4 1 3 0,0 0-1 15,-4 1 1-15,1 3 7 0,-4 2-1 16,-1 1 3-16,1 1-6 0,-3 1 1 16,0 2 2-16,0 5-1 0,-8 1 4 0,10 6 0 15,-4 1 0-15,-2 2 1 0,0 5 1 16,1-1-1-16,-3 5-2 0,2-2 5 0,0 1-1 16,-1 1 0-16,-1-2 1 0,2 0 2 15,-2-1 0-15,0-4-3 0,-2 1 0 16,2 0 5-16,0-5 3 0,1 3 6 15,-1-6 0-15,2-1 0 0,-4-3-3 0,0 0-2 16,14-7-2-16,-5-1-2 0,0-2-4 16,1-5-11-16,2-1-1 0,2-1-1 15,-2 0-2-15,1 2 3 0,-1 4-3 16,0 0 0-16,-2 1-10 0,-2 1 3 0,0 5 0 16,2 2 2-16,-2 2 3 0,-8 0 5 15,16 7 0-15,-5 1 0 0,0 0 1 0,0 0 5 16,1 1-1-16,2 3 0 0,2-2-5 15,3 0 9-15,2 2 0 0,0-3 2 16,7 0 0-16,-3-5 2 0,5 2-1 16,0-3 0-16,1-6 3 0,1 1 0 0,0-4 3 15,6-1 5-15,-2-5 1 0,-3-1 3 16,-1-5 8-16,-4 2 6 0,-3-3 9 16,-5 0 1-16,-6 0 0 0,-6 0-5 15,-6 2 1-15,-6 1 0 0,-6 2 7 0,-5-2-2 16,-2 2 0-16,-4 6-1 0,-3 2-3 15,4 1-4-15,0 4-1 0,-1 4-4 16,2 3 1-16,0 5-2 0,3 6 0 0,2 2-1 16,4 3-1-16,4 5 3 0,1 3 0 15,3 1 2-15,2 6 1 0,2 4-3 16,5-1 0-16,-3 1 2 0,4 5-6 0,-2 2 2 16,4 2-4-16,-2-5 5 0,-2-3-3 15,0 4 0-15,0-4-1 0,1-2 0 0,-5 0 1 16,-2 0-4-16,0-1-3 0,-4-3 3 15,2 2-1-15,-7-5-2 0,1-2 0 16,-4-5-1-16,-2-2 0 0,0-4-8 16,-1 0-6-16,-2-7-38 0,-4-4-41 15,-1-5-45-15,2-5-44 0,-6-8-55 0,-3-4-690 16,1-8 310-16,-4-10 205 0</inkml:trace>
  <inkml:trace contextRef="#ctx0" brushRef="#br0" timeOffset="75996.3979">23374 2296 62 0,'0'12'96'15,"0"0"-4"-15,2 0-5 0,0-3-3 0,2 4 4 16,2-3 5-16,3-1 2 0,-2-1 6 15,1-4 4-15,0-1 2 0,1-3-5 16,-9 0-6-16,17-7-7 0,-10 2-6 16,-1-1-9-16,-2-1-8 0,-4-2-7 0,0 1-10 15,-6 3-17-15,-1-1-20 0,-4 3-23 16,-3 0-30-16,-5 6-26 0,-3-2-31 16,-6 4-29-16,-5 3-325 0,-1 3 154 0,-4-2 101 15</inkml:trace>
  <inkml:trace contextRef="#ctx0" brushRef="#br0" timeOffset="76361.7384">21005 2391 70 0,'0'0'113'16,"10"-4"-2"-16,-4 2 7 0,-2-2 4 15,-4 4-3-15,6-4 9 0,-6 4-6 16,4-7-9-16,-4 1-12 0,2 0-14 0,-4-1-5 16,-2 0-12-16,0-2-6 0,-2 1-14 15,-2 2-15-15,2 1-43 0,-2 2-16 16,0-2-42-16,-1 4-44 0,-2 1-331 16,11 0 149-16,-17 6 100 0</inkml:trace>
  <inkml:trace contextRef="#ctx0" brushRef="#br0" timeOffset="76905.9451">18567 4210 14 0,'-10'0'216'15,"-1"0"-18"-15,11 0-15 0,-13 0-16 16,13 0-15-16,-9 0-14 0,9 0-9 16,0 0 0-16,0 0 3 0,0 0 4 0,51 6-2 15,-2-8-4-15,40-1-9 0,15 1-13 16,33-6-4-16,22-4-3 0,18 5-17 0,23-4-5 16,56 0-10-16,21-1-6 0,0 1-6 15,9-2-8-15,4 2-5 0,-8-3-7 16,-13 3-3-16,-13 3-3 0,-7 1-5 15,-47 3-2-15,-2 2-2 0,0 0-4 0,-6 0-2 16,-14 0-2-16,-15-2 0 0,-17 0-2 16,-37 3-1-16,-12-1-2 0,-23-2 3 15,-17 4-2-15,-10-2-1 0,-7 0 0 0,-8 2 3 16,-4-2 0-16,-3 2-3 0,-3-2 1 16,-3 2-3-16,-4 0-3 0,0-1-1 15,-3 1-18-15,-2-2-38 0,-4-1-52 0,-8 3-60 16,12-3-59-16,-10-1-640 0,-2-2 294 15,-2-1 193-15</inkml:trace>
  <inkml:trace contextRef="#ctx0" brushRef="#br0" timeOffset="81288.7907">12803 4714 12 0,'5'10'64'16,"1"1"-4"-16,-2-1 11 0,2 4-4 0,3-3 1 16,-1 3-8-16,-2-3 1 0,6 3-2 15,-4-3-1-15,0-2-4 0,0 0 5 16,1 1 8-16,0-4 4 0,-1-1 9 0,-2-1 14 16,3-4-1-16,-9 0-8 0,12-7-3 15,-7-3 3-15,-5 0 2 0,-7-1-1 16,-3-3-12-16,-9 1-6 0,-9-1-5 0,-8 3-5 15,-13 2-1-15,-5 4 2 0,-7 5-2 16,-22 7-3-16,2 5-8 0,1 1-2 16,7 7-7-16,10 7-2 0,17 0-5 0,14 1-1 15,9 7-3-15,12-2 0 0,11 7-5 16,13 5-3-16,16 16 3 0,15-1-4 16,12 1-2-16,22 4-1 0,7 1 0 15,3-5 0-15,1-3 0 0,-4-2-3 0,-21-12 1 16,-9-2-4-16,-11 1 3 0,-12-7 0 15,-15-5 0-15,-11-1 3 0,-8-4-2 16,-10 5 5-16,-16 0 0 0,-8-2 4 0,-25 7 4 16,-9-7 4-16,-6-5 7 0,-5-4 2 15,-1-6-4-15,-7-8-2 0,12-3-2 16,12-6-3-16,1-3-4 0,-11-5-2 0,15-5-2 16,13 0-7-16,7-5-21 0,9-8-25 15,7-3-40-15,14-2-29 0,8-7-30 16,14-5-35-16,16-16-20 0,10 1-27 0,9 0-459 15,5 2 229-15,14-10 151 0</inkml:trace>
  <inkml:trace contextRef="#ctx0" brushRef="#br0" timeOffset="82567.9515">13110 4764 75 0,'5'-5'164'15,"-1"0"-10"-15,0 4-13 0,-4 1-5 16,4 8-9-16,0 3-5 0,-2 3-7 15,1 11-11-15,1 6 2 0,-2 9-9 0,4 12-1 16,-2 6-3-16,5 27-8 0,-5-1-7 16,1 5-7-16,-1-5-8 0,-2-1-5 15,0-14-5-15,-2-10-5 0,-2 0-3 16,-2-6-18-16,-3-3-11 0,-2-3-18 0,-1-10-2 16,0-3-8-16,-3-5-6 0,-4-6-12 15,0-6-4-15,-2-6 0 0,2-7-4 16,2-4 2-16,-2-4 5 0,0-4 5 0,-1-3 2 15,2-2 1-15,4 0 6 0,1 0 10 16,3 0 2-16,3-1-1 0,3 0 3 16,6-1-5-16,7-1 2 0,8 0 4 0,7 0-2 15,5-1 0-15,13 0 3 0,4 0-2 16,0 2 2-16,3-2 5 0,-2 1-4 16,1 0-6-16,1-1 3 0,-2 1 2 0,-7 0 2 15,-6 3-3-15,-2-2 20 0,-7 3 15 16,-3 1 5-16,-6 0 3 0,0-1 0 15,-6 3-2-15,-5 1-6 0,-3 1-4 16,-6 3 3-16,2 4-3 0,0 0 1 0,-34 9-2 16,11 3-2-16,-3 5-3 0,-1 4-6 15,1 0-2-15,4 3 4 0,0 4-2 0,5-2-2 16,5 0-1-16,3-3-2 0,4 2-1 16,3-4 1-16,4-2-3 0,3-2-2 15,1-2-1-15,5-1 2 0,2-3-2 16,-1-3-1-16,6-2 1 0,-2-4-2 0,1-4-3 15,2-4 2-15,2-2-1 0,-1-1 2 16,0-4 0-16,-2-1-4 0,-2 1 3 0,-1-1-2 16,-2 5 3-16,0-1 1 0,-5 3-4 15,2-3 4-15,0 5-7 0,-2 1-2 16,-2 2 4-16,-6 2 4 0,0 0 0 16,17 9-4-16,-9-3 2 0,-1 0-1 15,1-1 1-15,3-1 0 0,1 2 1 0,4-2-1 16,0-4-1-16,6-2 3 0,3-4 1 15,5-5-2-15,-1-4 2 0,0-6 7 16,4-10 0-16,-1 1 3 0,5-20 0 0,-1-7 1 16,-6 0-3-16,-2-7-1 0,-3-2 0 15,-9-3-2-15,-2 10-7 0,-6 8 6 16,-4 0 0-16,-2 7-4 0,0 2 15 0,-2 5-1 16,0 5 6-16,0 5-3 0,-2 3-1 15,2 3-1-15,-2 4-6 0,-2 6-1 16,-4 5 0-16,-1 6-5 0,9 0 1 0,-23 22 2 15,8 5-1-15,0 7 0 0,-2 14 3 16,3 24-3-16,0 3-1 0,4 3 1 0,6-12-1 16,2-6-1-16,10 15-1 0,2-11 1 15,2-11 0-15,10 10-2 0,2-12-2 16,-3-11 0-16,3-4 1 0,0-3-3 16,2-11 2-16,4-1-2 0,1-5 0 15,5-7 0-15,-4-5-2 0,0-4-1 0,-1-4 0 16,6-4-6-16,-5-5 3 0,-3-3 0 0,-4-4 0 15,-1-3-4-15,-5 1 2 0,-5-5 1 16,-2 6 0-16,-6-1 0 0,-4 0 1 16,0 5 2-16,-4 0-3 0,-2 2-3 15,-2 3 3-15,-2 5 1 0,0 1 0 0,-2 6-1 16,-1 2-1-16,0 5 4 0,1 3-2 16,1 3 3-16,3 4 0 0,-2 5-1 0,4-2 1 15,2 4 0-15,4-4 0 16,0 3-1-16,2 2 3 0,4-2 0 0,3-1-6 15,1-1 6-15,4-4-2 0,2-1 0 16,2-2 0-16,0-3 4 0,6-3-3 0,-1-5 1 16,5 0-1-16,-4-6 0 0,-1 0 0 15,3-5-2-15,-4-3 4 0,0-1 0 16,1-6-3-16,-5 4 3 0,-2-4 0 16,-2 1 0-16,-4 2 1 0,1-1-2 15,-5 1 4-15,1 4-2 0,-1 0 0 0,-1-1 0 16,-1 3-1-16,0 1-2 0,0 0 0 15,0 3 0-15,2 1-2 0,2 3-2 0,4 1 6 16,2 0-2-16,3 2 2 0,6 4 0 16,0 2-2-16,1-1 1 0,1 5 1 15,1 1-1-15,-2 4 0 0,-4 1 3 0,-5-1-2 16,0 2 2-16,-6 1 1 0,-3 2 5 16,-4-1 4-16,-6-1-5 0,-4 4 3 15,-4-2-2-15,-7 1-4 0,-5 0 6 0,0 0-2 16,-6-4 0-16,-2-3-13 0,1 2-16 15,1-5-21-15,0-2-26 0,3-4-29 16,-1 0-32-16,6-5-41 0,-4-2-38 0,-3-3-527 16,1-3 249-16,-4-6 165 0</inkml:trace>
  <inkml:trace contextRef="#ctx0" brushRef="#br0" timeOffset="82814.768">13972 5305 2 0,'4'-9'135'0,"4"-1"-7"15,10-1-8-15,6 1-9 0,13-3-4 0,9-3-13 16,7 3-7-16,23-6-5 0,3 4-3 16,-1-2-8-16,-2 2-6 0,-12 3-1 0,-11 2-5 15,-3 1-6-15,-7 1-5 0,-5 3-6 16,-6-1-11-16,-5 1 3 0,-1-1-17 15,-6 3-28-15,2 0-29 0,-5 3-24 16,-3 0-41-16,0 2-307 0,4 2 141 0,-8-2 92 16</inkml:trace>
  <inkml:trace contextRef="#ctx0" brushRef="#br0" timeOffset="83112.8802">15688 5318 96 0,'0'14'107'0,"2"1"-9"0,1-1-6 0,1 1-6 16,2 0-2-16,0-2-1 0,5-1 2 0,0-3-1 15,1 1-1-15,1-7-2 0,2 0 2 16,0-3-3-16,1-5 0 0,0-2-2 15,-2-2-5-15,1-2-4 0,-4-3-5 16,-1-2-5-16,-4 1-10 0,-1-2-4 0,-5 2-5 16,0 1-9-16,-5 5-15 0,-1-2-22 15,-2 5-27-15,0 2-29 0,-4 2-26 16,2 4-22-16,0 6-26 0,-1 1-310 16,0 6 151-16,-1 4 101 0</inkml:trace>
  <inkml:trace contextRef="#ctx0" brushRef="#br0" timeOffset="83347.806">15767 5918 67 0,'8'2'117'0,"0"0"8"0,-8-2-9 15,19-4 7-15,-10 1 10 0,2-1 10 0,-5-4 5 16,0 1-2-16,-2-1-14 0,-2-2-9 15,-4-1-9-15,-4 1-13 0,-4 1-12 16,-3 0-11-16,-4 4-9 0,-4 0-10 0,-1 5-14 16,2 0-29-16,-2 5-38 0,3-3-42 15,0 6-43-15,2-2-50 0,1 4-385 16,0-3 184-16,4 1 122 0</inkml:trace>
  <inkml:trace contextRef="#ctx0" brushRef="#br0" timeOffset="88570.8484">17386 5244 3 0,'0'0'66'0,"8"0"-1"16,-8 0-9-16,0 0 0 0,0 0-6 0,0 0-1 15,0 0 4-15,0 0-9 0,0 0 7 16,0 0 0-16,0 0-5 0,0 0 0 16,0 0-3-16,0 0 1 0,0 0-1 15,0 0-2-15,0 0 2 0,0 0-7 0,0 0 1 16,9-2-1-16,-9 2-2 0,0 0-1 15,0 0-1-15,0 0 8 0,0 0-13 0,0 0 10 16,0 0-7-16,0 0-4 0,0 0-1 16,0 0-5-16,0 0 1 0,0 0-2 15,0 0-2-15,0 0 4 0,0 0-7 16,0 0-2-16,0 0-1 0,0 0 0 16,0 0-1-16,0 0 0 0,0 0-4 0,0 0-1 15,0 0 3-15,0 0-1 0,0 0 8 0,0 0 2 16,0 0 0-16,2-4 7 0,-2 4 1 15,2-4-2-15,-2-2-5 0,2 0 1 16,0 0-1-16,0-1-2 0,3-5-2 16,-3 1 0-16,2-2-4 0,0-1 3 0,0-4-5 15,0 1 1-15,1 0-3 0,-1-2-1 16,1 0-3-16,-3 0 0 0,0 0 1 0,-2 2 1 16,-2 0-3-16,0 1-1 0,-3 2 4 15,-4 1-4-15,-3 2 0 0,-3 2 0 16,-8 3 2-16,-2 2-2 0,-1 2 0 15,-6 8-4-15,-5 4 1 0,0 0 3 0,1 12-1 16,0 0 2-16,8 2-2 0,5 1 2 16,7 3 0-16,2 5 1 0,8 3 1 15,6-4-2-15,6 8 2 0,10 4-2 0,3 0 2 16,13 11 0-16,2-2-2 0,-1-2 3 16,-1-6-2-16,-4-9-8 0,-3-2 10 15,-2 0-8-15,-4-4 5 0,1-3 0 0,-8 2 0 16,0-1 1-16,-5-3-5 0,-3-3 5 15,-4 0 2-15,-2 0 2 0,-5 1-2 16,-3-3 4-16,-4 1 7 0,-4-4 2 0,-5 0 12 16,-3 0 2-16,4-5 0 0,-4-3 1 15,3 1-2-15,-1-4 0 0,4-3-3 16,-2-2-2-16,5 2-2 0,-2-3-3 0,2-3-2 16,2 0-2-16,2-1-2 0,1-2-2 15,2 3-2-15,0-3-9 0,0-1-4 16,2 3-1-16,0-4-12 0,1 2-8 0,1 1-8 15,-1-1-13-15,1 2-14 0,2-2-18 16,-1 3-19-16,1-3-17 0,2 2-25 16,0-1-384-16,2 5 177 0,-2-10 117 15</inkml:trace>
  <inkml:trace contextRef="#ctx0" brushRef="#br0" timeOffset="90515.6681">16949 5409 69 0,'22'-3'88'15,"5"0"-1"-15,11-2-5 0,2-2 0 0,1-3 6 16,7-4-7-16,1 0 2 0,-5-3-2 16,1-6-9-16,-1 0-3 0,-3-4-5 15,-5-1-7-15,-2-3-4 0,-4-3 0 16,-5 2-4-16,-6 1-5 0,-4 2 0 0,-1-1-4 16,-6 5-2-16,0 3 0 0,-6 0-3 15,-4 4-4-15,-3 2-2 0,-6 3-8 16,1 3-6-16,-5 5 2 0,-4 5-1 0,0 3 2 15,-7 7-4-15,-1 5-2 0,-5 13 4 16,0 9-2-16,-6 14-1 0,5 8 2 16,1 2-1-16,8 5 2 0,4 0-3 0,7-9 1 15,4-5 3-15,3 1-5 0,2-2-2 16,-1 1-1-16,7-8 1 0,-2 1 0 0,3-3-2 16,-1 0-1-16,2-4-3 0,-2 1 2 15,0-11-4-15,0 0 3 0,0-1 1 16,-2-4-2-16,0-4 0 0,0 0 1 15,-2-2 2-15,0 0 0 0,-2-3-3 0,-5 1 9 16,3-6-2-16,-4 3 0 0,-1-5 8 16,-2-1 3-16,3-2 5 0,-3-2 7 0,0-2-5 15,5-2-2-15,-3 0 0 0,7-3-4 16,-2-1-4-16,4-4-4 0,2 1 1 16,4-1-3-16,0-1 0 15,2 0-2-15,3-1-3 0,1 1 0 0,6 3-1 0,-2-3-2 16,1 4-1-16,2 1 1 0,0 1-1 15,0 1-3-15,4 4 1 0,3 0 0 16,-2 2 1-16,6 0-3 0,3 3 2 0,1 0 3 16,0 0-3-16,5 3-1 0,-2-2 2 15,3 0-1-15,-4-4 1 0,0 1-1 16,-2 0-4-16,-3-3 4 0,1-1 1 0,0-5-1 16,-3 0-1-16,-1-1 1 0,-3-5-1 15,-2-1 1-15,-4 0-1 0,0-4-1 16,-4-3 2-16,-1 0-2 0,-4 0 0 0,-1-1 1 15,-2 5 2-15,-1-1 1 0,-4 0 0 16,0 4 0-16,0 4 0 0,-2-1 0 0,0 5-2 16,-5 1-2-16,7 4 2 15,0 0-1-15,-13 12-1 0,13-3 1 0,-2 0 1 16,4 7-2-16,2-1 1 0,0 1 0 16,8 3 0-16,-2-3 2 0,5 2-1 0,4-3-2 15,0-2 4-15,5 1-4 0,-4-5 2 16,4-1-1-16,-1-3 2 0,-4-2 0 0,4-3 0 15,-1-3 0-15,-1 0 1 0,-1-7 1 16,2 1-1-16,-8-3-2 0,-2-1 2 16,-6-2-2-16,-4-1-1 0,-6-1 0 15,-8-4 3-15,-2 4-3 0,-9-3-1 0,-3 4 1 16,-6 3 1-16,-2 1-5 0,5 5-4 16,1 1-16-16,2 4-32 0,2 2-29 15,5 4-35-15,2 3-36 0,4-1-484 16,7 1 217-16,8 3 143 0</inkml:trace>
  <inkml:trace contextRef="#ctx0" brushRef="#br0" timeOffset="92107.3414">18635 5707 82 0,'4'-8'180'15,"0"3"-10"-15,-4 1-9 0,0-2-10 16,0 6-19-16,-11-7-15 0,3 7-8 0,-3 0-13 15,-5 5-7-15,0 1-10 0,-2 5-6 16,-4 3-8-16,5 1-8 0,1 0-5 16,0 1-4-16,4 0-3 0,6 0-5 15,2 2-5-15,6-2-6 0,4 0 1 0,4 0-3 16,10 0-3-16,5-1-3 0,9-4-4 16,4-1 0-16,4-2-1 0,5-3-7 15,2-3 2-15,1-2 1 0,9-2-10 0,-1-2 6 16,-3-5 1-16,0-1-3 0,-7 1 1 15,-8 0-8-15,-1-3 16 0,-7 3 12 16,-5-1 9-16,-6-1 2 0,-2 1-3 0,-6 1-3 16,-4-1-8-16,-7 3 1 0,-2 1-1 15,-2 0-5-15,2 6-2 0,-18-5-1 16,8 8-2-16,-5 0-2 0,1 3-2 16,-4 5-1-16,4-4 0 0,1 2-3 0,0 1 3 15,5-1-4-15,1 1-2 0,1-3 0 16,4 1 2-16,0 0-3 0,4-3 0 0,2 1 0 15,0 0 0-15,5-4-2 0,-3 1-4 16,5-3 4-16,-2 3 0 0,-1-3 0 16,-8 0-3-16,18 0 0 0,-11 0 1 15,0 1 2-15,-7-1-2 0,12 2-3 16,-8 0 1-16,5 2 0 0,-3 2 2 0,0-1-1 16,1 3 1-16,4 1 1 0,-1 1-2 15,2-2 2-15,2 1-1 0,2-2-3 0,-1-1 1 16,4-1 2-16,0-4-2 0,3-2 5 15,-4-4 0-15,8-1 1 0,-3-4-3 16,5-4 0-16,0-5 1 0,-3-2-2 16,5-6 2-16,-6-5 2 0,4-7-3 0,6-15 2 15,-5-5-1-15,-3-3-5 0,0-1 7 16,-9 13-7-16,-5 5 8 0,-2 8 4 16,0 2-14-16,-6 8 8 0,-2 2 3 0,2 5-1 15,-2 3-4-15,-2-1 4 0,-2 7-3 16,0 7 2-16,-4 4-3 0,6 0 4 0,-20 18 0 15,8 3 1-15,-1 7 0 0,-2 5-1 16,0 11 0-16,1 1 1 0,0 0 2 16,4 4-2-16,0 1 0 0,1 2 1 15,1-1 2-15,3-1-2 0,-3-3 3 0,6-4-4 16,0-7-2-16,-1-4 1 0,1-6-5 16,2 1-5-16,0-5-7 0,0-5 3 15,0-6-6-15,0-1-14 0,-2-7 2 0,2-3 0 16,0 0 3-16,-8-15 2 0,6 2 1 15,0-5 1-15,2-2 4 0,0-4 0 16,2 0 1-16,0-3 3 0,0 2 0 16,2 1 3-16,2 1-2 0,3 2 2 0,0 2 1 15,3 0 3-15,1 1-5 0,-1 3 3 16,4 4 3-16,-2 3-2 0,1 3 0 0,0 3 3 16,0 2-1-16,1 4-3 0,2 1 1 15,-2 7 3-15,4 1 2 0,-1 3 1 16,-1-1-2-16,2-1 3 0,0 3 1 15,4-3 0-15,2 2-1 0,-3-5-3 0,3 0 5 16,0-3-1-16,0 0 1 0,1-3 1 16,1-1 0-16,-4-2-1 0,1-2 0 0,-2-2-2 15,-2-2 2-15,1 3 0 0,-4-5 2 16,-1 0-2-16,-2 0 1 0,-2 0 3 16,-3 2-1-16,0-1-2 0,-4 1 2 15,-4 1 2-15,-2 3-5 0,2-5 2 0,-2 5 1 16,0 0-3-16,0 0 3 0,-18 17 1 15,14-9-3-15,2 0 0 0,-2 1-2 16,4 1 2-16,0 1 2 0,2-1-2 0,2 1 2 16,2-1-1-16,4-1-4 0,0 1 4 15,0-5 1-15,5 1-3 0,0-2 2 16,0-4-1-16,1 0 0 0,2-4-2 0,-2 1 0 16,0-5 1-16,-2 1 2 0,-3-5-3 15,-3 0 7-15,-2-3-3 0,-1 2 4 16,-5-4-3-16,-5 1 1 0,-3 1-1 0,-4 1-1 15,-3-3 2-15,-5 4-4 0,-2 4 2 16,0-1 1-16,-3 3-1 0,3-1 0 16,2 3-1-16,0 0-1 0,6 4-4 0,-3-1 1 15,4 2 2-15,2 0-1 0,3-2 2 16,8 2-2-16,-10 4 0 0,10-4 3 0,0 0-4 16,0 0 3-16,20 6-1 0,-9-6 2 15,2 0-2-15,2 0 0 0,1 0 0 16,4-2-1-16,1-1 2 0,0 2-4 15,-2-1 3-15,0-2 0 0,2 2-1 16,-2-2 1-16,0 1 1 0,0-1 0 0,1 0-1 16,-6 0-3-16,3 2 2 0,-4 0-2 15,-3 0-1-15,1 0 3 0,-3 2 4 16,1 2-5-16,2 2-2 0,-5 2 4 0,2 2-7 16,-2 1 6-16,4 3 2 0,-6 1-3 15,2-1 2-15,0 2-4 0,0-1 6 0,-2 1-3 16,3-3-2-16,-3 1 2 0,1-4 3 15,1 1-2-15,-2-1 2 0,0-3 2 16,1 1 12-16,1-4 6 0,2 0-2 16,3-4-2-16,2-2-2 0,1 0 0 0,4-3-1 15,3-3-3-15,2-1 0 0,0-4-3 16,5 0 0-16,-1-1-4 0,1-2 0 0,0 4 0 16,-8 2 1-16,2 1 0 0,-3 1-4 15,-5 3 0-15,-3-1-1 0,0 6-3 16,-1 2 2-16,0 2 0 0,1 8 2 15,0 1 0-15,2 4-1 0,-1 4 0 16,-1 2 1-16,0 2 1 0,1 1-2 0,1 0 1 16,2 2 1-16,-1-1-3 0,1-4-2 0,-2 0-9 15,2-4-36-15,-3-1-42 0,6-3-39 16,-8-6-39-16,1-2-506 0,-3-5 228 16,-8 0 151-16</inkml:trace>
  <inkml:trace contextRef="#ctx0" brushRef="#br0" timeOffset="92407.7892">19803 5305 79 0,'4'9'83'0,"4"1"2"16,-1-2 6-16,0-2 5 0,1-1 8 16,0-3 3-16,1-2 0 0,-1 0-7 15,-2-4-8-15,1 1-7 0,0-5-6 0,-5 2-8 16,0-1-8-16,-2 1-6 0,0-2-7 16,-4 4-1-16,-3-2-6 0,3 1-11 15,-5 3-24-15,9 2-27 0,-17 4-28 0,5-1-37 16,-1 6-31-16,0 0-299 0,1 3 141 15,-4-1 93-15</inkml:trace>
  <inkml:trace contextRef="#ctx0" brushRef="#br0" timeOffset="104204.2481">11936 7235 98 0,'0'0'95'15,"0"0"-6"-15,-7 12-6 0,7-3-1 0,0 7-4 16,0 4 4-16,0 7-4 0,0 7-5 16,0 8-3-16,0 4-4 0,2 9-9 0,-4 0-1 15,2 4-7-15,-2-1-4 0,2 1-3 16,-2-1-4-16,0 0-6 0,-3-2-1 15,1-2-3-15,-2-4-6 0,-1-3 2 0,-1-6-16 16,0-7-23-16,-1-2-27 0,-2-4-22 16,-1-5-25-16,-1-6-291 0,-4-4 129 15,0-7 86-15</inkml:trace>
  <inkml:trace contextRef="#ctx0" brushRef="#br0" timeOffset="104412.7361">11419 7351 102 0,'12'-19'134'0,"6"4"-13"0,2 0-2 15,12-2 0-15,9-2-23 0,5 2 0 0,7-1-10 16,0 4 2-16,3 1-14 0,-2 1-10 16,1 5 1-16,-10 4-6 0,-1-1-7 0,-6 5-6 15,0 4-10-15,-1 2-17 0,-6 5-31 16,-6 2-31-16,-6 10-44 0,-3 2-333 15,-10 6 143-15,-8 5 94 0</inkml:trace>
  <inkml:trace contextRef="#ctx0" brushRef="#br0" timeOffset="105089.1861">11455 8460 119 0,'30'12'122'0,"3"-5"-16"16,3-4 3-16,2 2-27 0,7-5 0 0,3-2-9 15,7-1-11-15,1-3-1 0,1-2-18 16,0-3-20-16,-5-3-13 0,19-7-12 16,-8-6-4-16,-3-5-4 0,-10-6 1 0,1-5-2 15,-15 8 3-15,-4-1 3 0,-7 3 10 16,-1-2 15-16,-6 7 11 0,0 4 8 16,-6 1 10-16,-1 4 18 0,-3 1 6 15,0 3-2-15,-1 2-2 0,0 1-3 0,-1 3-6 16,-2 3-5-16,0 2-2 0,-4 4-13 15,0 0 2-15,10 13 0 0,-3 1-5 16,-4 1-3-16,1 3 0 0,2 6-2 0,-2-1-3 16,0 2-1-16,-2-4-3 0,1-3-4 15,-1 2 2-15,2-3-5 0,-2-2 5 16,-2-3 2-16,4-1 4 0,-2-1 1 16,2-6-2-16,3 2-2 0,2-6-3 0,-9 0-6 15,20-7 2-15,-4 0-4 0,2-6 1 16,1 3-1-16,3-6-4 0,-4 1 1 0,4 2-3 15,-3-1-7-15,-2 3 4 0,-2 1-2 16,-3 3-3-16,2 5 3 0,-4 0 1 16,0 6 0-16,1 2-2 0,2 5 0 15,-1 0 2-15,1 7-1 0,2-1-1 0,0 0 2 16,1-1 0-16,4 2-3 0,1-3 2 16,4 3-1-16,0-6 0 0,1-1-1 0,2-5 4 15,1-3-5-15,1 0 3 0,0-6 0 16,-1-4-1-16,3-4 0 0,-2-2-2 15,-3-3 0-15,-1-6 4 0,-4 0-6 16,-2-1 3-16,-4-2-1 0,-5 0-1 0,-2 4 0 16,-3 0 3-16,-2 2 0 0,-2 4 3 15,-2 2 0-15,-2 3-2 0,0 1-1 16,-2 5-1-16,-2 2 2 0,6 2-2 0,0 0 0 16,-11 12 2-16,11-4-2 0,0 5 0 15,4 1 1-15,3 2 1 0,1 4-1 16,5-1 0-16,1-1 1 0,6-1-3 0,0 2 2 15,2-2-1-15,-3-3 1 0,2-1-1 16,0-1-4-16,-1-3-13 0,-4-2-19 16,-1 0-21-16,-2-2-26 0,0-4-32 15,-3 2-45-15,-4-6-493 0,-6 3 221 0,2-7 146 16</inkml:trace>
  <inkml:trace contextRef="#ctx0" brushRef="#br0" timeOffset="105582.7991">13679 7372 40 0,'4'7'156'16,"-2"3"-4"-16,4 7-11 0,0 5-2 15,-2 4-14-15,4 10 0 0,0 1-12 0,3 8-4 16,-2 2-13-16,-1 3-8 0,1 2-7 16,-3-1-11-16,0-1-4 0,-2-6-5 15,0-4-12-15,-1-4 0 0,-1-4-2 0,-2-5-4 16,0-4-2-16,-2-4 0 0,-3-2-3 15,3-8 2-15,-2-3-6 0,0-6 0 16,4 0-5-16,-8-12-5 0,6 3 2 0,-1-7-3 16,6 0-2-16,1-3-4 0,4-4-1 15,0 2-5-15,6 0 0 0,0 0-1 16,1 4-1-16,4-1-4 0,-2 8 4 0,2-1 2 16,-2 6-4-16,2 3 0 0,0 5-21 15,0 1 3-15,2 9 2 0,0-1 4 16,-1 6-2-16,0 3 7 0,0 3-4 0,-3 3-2 15,-1 0 0-15,0 1-6 0,-2-2-19 16,-4-2-21-16,2-4-9 0,-2 1-24 16,-2-1-17-16,-1-7-21 0,-3 0-32 15,0-3-366-15,-2-3 177 0,-4-3 117 0</inkml:trace>
  <inkml:trace contextRef="#ctx0" brushRef="#br0" timeOffset="105736.0592">13961 7564 4 0,'-4'-7'102'0,"2"1"-12"16,0 2-9-16,2 4-4 0,0 0-11 15,0 0-10-15,0 0-18 0,19 20-30 16,-5-5-20-16,6 2-33 0,0 3-114 0,6 4 54 16,-1-1 36-16</inkml:trace>
  <inkml:trace contextRef="#ctx0" brushRef="#br0" timeOffset="106214.8282">14493 7863 17 0,'0'0'111'0,"6"-3"-6"0,-6 3 5 16,0 0-13-16,0 0-3 0,-18-6 0 15,8 6-9-15,-5 2-5 0,1 3-5 0,-4 2-9 16,0 4-5-16,-2 1-9 0,2 3-6 16,1 1-2-16,1 4-4 0,4 1-4 0,2-2-2 15,4 0-6-15,2-2-3 0,2 0 1 16,4-2-5-16,4-4-4 0,0 2 1 15,0-6-3-15,6-2 0 0,3-3 2 16,0-2-5-16,0-2 1 0,2-2-3 0,0-2 0 16,-1-1 5-16,2 1 0 0,-3-1-2 15,-3 0-10-15,1 1 4 0,0-1-3 16,-3 3-4-16,-2 3-3 0,1-1 3 0,0 2 1 16,1 2-1-16,-1 3 2 0,3 2 0 15,-1-1-2-15,4 2 2 0,-1-2 1 16,4 3-3-16,3-5 4 0,0 1-9 0,2-4 7 15,3-1 1-15,1-3 2 0,1-4-3 16,4-8 1-16,-3 1 4 0,-2-7 5 0,6-6 4 16,-7-4 3-16,2-5 0 0,-4-4 0 15,5-17 4-15,-3-2-8 0,-8 8 2 16,-2 4 0-16,-4 1 2 0,-3 7 8 16,-1 1 10-16,-4 4 7 0,0 5 1 0,0 4-3 15,-1 6-1-15,-3 4-5 0,0 3-3 16,-3 8 3-16,3 4-11 0,0 0-2 15,-8 19-1-15,6 3 0 0,0 5-1 0,0 7-2 16,4 8-1-16,-2 4-13 0,4 7-28 16,0 4-29-16,8 18-32 0,-2-14-35 15,0-8-35-15,1-2-458 0,2-3 208 0,3-2 137 16</inkml:trace>
  <inkml:trace contextRef="#ctx0" brushRef="#br0" timeOffset="106581.2084">15620 8326 44 0,'6'-17'196'0,"4"-5"-12"15,4-5-17-15,7-9-13 0,5-3-13 16,12-16-16-16,2-1-13 0,3-7-9 16,-1 3-13-16,-6 3-11 0,-3 1-9 0,-9 13-1 15,-7 11-11-15,-5 3-5 0,-5 6-5 16,-7 6-6-16,-4 1-5 0,-5 4-6 0,-6 3-3 15,-1 5-1-15,-2 1-2 0,2 3-2 16,-2 4-3-16,6 3 3 0,1 4-3 16,3-1-6-16,8 4 1 0,2 1-1 15,6 2-2-15,5 2-1 0,6 6 1 0,4 0-5 16,7 3 0-16,-2 3-2 0,-1-2 5 16,1-1-2-16,-5-1-3 0,-4-3 3 15,-2 1 1-15,-7-4 1 0,1 0 1 0,-6-2 1 16,-7 0-2-16,-3-2-5 0,-4 3 1 15,-5-4 0-15,-5 0 1 0,-3-3-1 16,0-1-2-16,0-5-25 0,-1-3-29 0,3-2-40 16,4-4-29-16,-2-4-33 0,8-1-444 15,0-7 203-15,6-5 133 0</inkml:trace>
  <inkml:trace contextRef="#ctx0" brushRef="#br0" timeOffset="107507.643">16345 7466 64 0,'6'9'114'0,"-4"1"-4"16,2 5-2-16,0 4-6 0,0 8-7 15,1 1-6-15,1 9-7 0,1 5-8 0,-1 8-5 16,2 4-6-16,-1 0-8 0,-1 4-4 16,-2-2-8-16,0-3-1 0,-2-2-5 15,0-8-12-15,-2-4-4 0,0-7-9 0,0-3-7 16,-2-2-7-16,0-8-2 0,-2-5-6 15,0-3 7-15,0-4-2 0,0-6-2 16,-3-1 0-16,7 0 5 0,0 0-1 0,-4-13 3 16,4 6 1-16,2 0 2 0,4-1 0 15,5-1 4-15,1-1-1 0,8 1-2 16,1-1-2-16,4 0 2 0,7-1 4 0,-1 1-5 16,6 1-1-16,-1-1 2 0,2 1 0 15,0-3-5-15,-2 4 7 0,-2-5-4 16,-2 3 6-16,-7 0 5 0,-4-2 10 15,-6 1-4-15,-4 0 3 0,-7 3-2 0,-6 0 0 16,-2 2 1-16,-8 4 7 0,-2 0-1 16,-5 2-1-16,-2 4 1 0,0 0-1 15,-1 4-1-15,2-1-6 0,-2 2-1 0,5 3-3 16,2-2-1-16,5 2 0 0,1-3-1 16,3 1 0-16,6-1-2 0,2 0-2 15,2 0 2-15,2-5-7 0,5 2 4 0,0 0-1 16,2-4-2-16,1 2 0 0,2-4 9 15,-4 0-10-15,2 0 1 0,2 0-2 0,-6 2 0 16,1-2-5-16,-1 0 4 0,1 4 0 16,-2-3-2-16,-3 5 1 0,2 0 0 15,-2 2 1-15,3-1-2 0,2 1 2 16,-1-1 1-16,3-1 0 0,2 0-3 16,0-4-1-16,3-1 5 0,2-2-2 0,-2-5-1 15,6-3 3-15,1-9-2 0,-1-3 2 0,-1-6 5 16,0-7 0-16,-2-4 0 0,1-6-2 15,3-16-2-15,-2-5 1 0,-4-2-2 16,1 2 1-16,-8 10-3 0,-4 10 6 16,-4 4 4-16,-2 11 6 0,0-1 7 0,1 5-6 15,-6 5-1-15,1 3-2 0,-2 5-3 16,-2 5-1-16,-2 8-1 0,8 0 1 0,-24 21-2 16,10 6 1-16,1 7 0 0,1 11-1 15,2 2 2-15,2 4-1 0,6 3 1 16,2-1-2-16,2 3 3 0,4-5-3 15,3-2-3-15,4-1 1 0,-1-4-1 16,1-9 4-16,4-2-1 0,-2-4 1 0,4-6-4 16,0-6-2-16,0-2 4 0,0-5-6 15,0-6 0-15,1-4 1 0,-2-4-1 0,1-4-4 16,-2-4 2-16,0-3 1 0,-4 0-3 16,-2-2 1-16,-3 2-2 0,-6 0 0 15,0 2 4-15,-4 1 1 0,-4 3-2 0,0 3 7 16,-5 1-1-16,2 4 1 0,-1 2 1 15,-1 4-2-15,1 4 2 0,1 1-5 16,0 1 5-16,5 4-3 0,2 0 2 0,0-1-3 16,6 3 1-16,0 0 2 0,3 0 0 15,4 0-1-15,-1 0-3 0,3-1 1 16,-1-6 2-16,2 2-17 0,-2-3-23 0,2-2-32 16,2-1-34-16,-2-3-35 0,-1-3-43 15,-5-1-447-15,6-7 212 0,-10-2 140 16</inkml:trace>
  <inkml:trace contextRef="#ctx0" brushRef="#br0" timeOffset="107661.5961">17003 7713 122 0,'-5'-10'110'0,"5"3"-5"16,5 2-7-16,5-1-16 0,5-1-6 0,5 3-8 15,4-2-7-15,6-1-24 0,0 3-33 16,3 1-33-16,6-2-39 0,-1 0-159 15,4 2 77-15,-4-2 51 0</inkml:trace>
  <inkml:trace contextRef="#ctx0" brushRef="#br0" timeOffset="107807.8702">18125 7747 98 0,'12'0'104'15,"1"-1"-15"-15,0 1-35 0,-1-3-53 0,-2 3-119 16,2 0 40-16,0 0 27 0</inkml:trace>
  <inkml:trace contextRef="#ctx0" brushRef="#br0" timeOffset="107951.5379">18232 8061 2080 0,'-2'8'71'15,"2"-2"-21"-15,0-2 34 0,0-4 26 16,0 7 6-16,0-7-10 0,-2 7-22 15,2-7-17-15,0 0-13 0,0 0-6 0,2 6-7 16,-2-6-41-16,0 0-72 0,0 0-78 16,0 0-74-16,-17-13-615 0,9 8 286 15,-4-4 188-15</inkml:trace>
  <inkml:trace contextRef="#ctx0" brushRef="#br0" timeOffset="109391.1319">19132 7219 55 0,'2'-6'141'0,"0"3"-9"15,-2 3-23-15,0 0 4 0,0 0-6 0,0 28-1 16,0-5 0-16,-4 15-3 0,0 3-3 16,-2 16-7-16,-1 20-7 0,3 2-9 0,1-10-4 15,3-6-11-15,7 16-2 16,2-5-6-16,3-13-4 0,1-13-4 0,6 0-6 15,2-7-5-15,5-3 0 0,-1-6-4 16,1-10-4-16,0-4-1 0,6-7-4 0,-4-5 0 16,1-10 1-16,5-6 0 0,-2-5 4 15,5-10 3-15,-3-5 1 0,5-18-4 16,-1-5 0-16,-4-10-6 0,-6-3 1 0,-5-3-4 16,-3-2-1-16,-2-2-5 0,-9 11 0 15,2-12-3-15,-7 10 1 0,-2 10-1 16,-2 6 5-16,0 4-1 0,0 4 2 0,-2 7 6 15,2 5-4-15,-2 3-1 0,-3 6-2 16,1 8 0-16,0 9-3 0,-5 4 2 16,-1 9-4-16,2 10 2 0,-6 8 0 0,2 14-2 15,-1 5 1-15,-4 24 1 0,4 2-2 16,1 1 3-16,6-8-2 0,2-9 1 16,2 1 0-16,4-3-2 0,0 0 1 0,4-5-3 15,2-3 1-15,5-7 0 0,2-6 1 16,0-5 1-16,1-6-3 0,4-6-1 15,-2-7-2-15,2-4-2 0,1-7 0 0,5-5 0 16,-4-7 0-16,4-4 0 0,-1-5-5 16,-1-4 2-16,1-9-1 0,-6 6 2 15,0-3-3-15,-4 3 2 0,-2 4 1 16,-3 4-3-16,0 0 2 0,2 4-3 0,0 2-2 16,-2 4 3-16,8 4 0 0,1 5 1 15,4 1 0-15,4 7 2 0,9 5-3 0,-1 1 1 16,5 8-1-16,-2 0-3 0,-3 4-3 15,-1 0-3-15,-8-2-4 0,-3 0 0 16,-3-1 2-16,-8-3 3 0,-2 1 3 16,-6-5-4-16,-4-2 6 0,-2-1-1 0,-4-2-1 15,0-1 5-15,-2-5-1 0,-1 2 2 16,0-3 2-16,3-2-1 0,6-1-2 0,0 0 0 16,-2-10-1-16,2 10 2 0,14-19 0 15,0 11 2-15,4-8 0 0,6-3-4 16,-1-3 0-16,3-2 0 0,6-4 2 15,-1-1-3-15,-3 0 5 0,-6 4 1 16,0 1 9-16,-7 5 6 0,-2-3 1 0,-3 2 2 16,-8 3-1-16,-2 0-3 0,-2 3 1 15,-4 1-2-15,-3 6 2 0,-2 3-3 0,1 4 0 16,-2 4 0-16,0 2 1 16,2 3-3-16,0 3-2 0,4 4 2 0,3 2 1 15,3 0 2-15,3 4-1 0,3 1 0 0,2-1-1 16,6 6-1-16,4-3 3 0,3-3 0 15,0 0 1-15,2-4 0 0,5-3-1 0,-2-6 1 16,-1-1 0-16,5-4-3 0,-1-4 1 16,-1-4-1-16,1-4 3 0,2-5-6 15,-1-2-1-15,-2-4-2 0,-3-4 0 16,-3-2-2-16,-6 3 0 0,-3-6-3 16,-4 8 2-16,-9-1 0 0,-2 6 0 0,-5-2-3 15,-1 1 2-15,-3 5 1 0,1 1-3 16,0 4 0-16,0 3 2 0,2 2-1 0,8 1-1 15,-8 8 2-15,10 0-1 16,2 4 1-16,4 1-1 0,6 4 3 0,0 2-2 16,5 4 0-16,0 2 0 0,0-2 0 15,1 2 1-15,-2-3-1 0,-3-1-3 0,0-2 0 16,-2-2-14-16,-1 0-14 0,-1-3-23 16,-2-3-31-16,1-1-29 0,-2 1-27 0,3-6-34 15,0 1-36-15,-3-3-501 0,3-3 241 16,-3-3 159-16</inkml:trace>
  <inkml:trace contextRef="#ctx0" brushRef="#br0" timeOffset="109691.3083">21765 6949 81 0,'0'-25'210'0,"0"4"-9"15,0 4-18-15,0 6-18 0,2-1-19 16,1 3-18-16,1 2-8 0,0-2-13 16,2 5-5-16,1-1-13 0,3 5-6 15,-2 0-7-15,4 6-8 0,0 1 0 0,0 7-10 16,2 2-3-16,-2 6-5 0,-1 1 0 16,-5 2-4-16,0 3-8 0,-2-1-2 0,1 5-3 15,-5-1-2-15,2-1-3 0,-4 2-3 16,0-1-3-16,-1 1-3 0,-1-1-13 15,0-3-33-15,0 3-37 0,0-3-33 16,-3 7-28-16,3-7-19 0,-4 6-20 0,-1 1-416 16,0-1 198-16,1 0 130 0</inkml:trace>
  <inkml:trace contextRef="#ctx0" brushRef="#br0" timeOffset="109857.8621">21683 7879 238 0,'-11'23'25'0,"0"-4"19"0,3-2 4 15,4 0 14-15,0-2 12 0,4-2 8 16,2 3 14-16,2-4 15 0,4 2 9 0,1-3 7 15,4 2 1-15,-1-2-3 0,1-3-7 16,-1-2-4-16,2-4-12 0,-4-2-7 16,0 0-11-16,-1-1-10 0,-9 1-4 15,13-7-20-15,-11 2-33 0,-2-1-48 0,0 6-53 16,-4-8-77-16,-3 3-427 0,-2-1 200 16,-1-1 132-16</inkml:trace>
  <inkml:trace contextRef="#ctx0" brushRef="#br0" timeOffset="121399.847">11847 10751 64 0,'8'8'114'0,"0"-2"5"15,0-2 3-15,6-6 1 0,0-1-5 16,7-10-5-16,5-6-6 0,6-10-1 16,10-20-7-16,5-9-7 0,10-25-8 15,-3-4-2-15,2-5-13 0,1-3-6 0,-4-7-3 16,-5-6-11-16,3-2-3 0,-7-2-11 16,1 5-2-16,-3 8-2 0,-10 19-1 15,-2 8 2-15,-3 7-1 0,-5 15 3 0,-6 10-4 16,-3 9 5-16,-2 3-6 0,0 6-6 15,-3 6 1-15,0 7-1 0,1 7-1 16,0 4-1-16,1 11 4 0,0 10 0 0,1 10-1 16,2 14-1-16,4 23-2 0,-1 5-1 15,-2 1-1-15,2 2 0 0,-3 6-2 16,2-3-5-16,-3 4-9 0,-1-1-11 16,-3-3-15-16,3-5-21 0,-2-14-26 0,-5-10-7 15,-2-6-31-15,-2-4-26 0,-2-1-27 16,-4-6-399-16,-3 0 190 0,-4-7 126 0</inkml:trace>
  <inkml:trace contextRef="#ctx0" brushRef="#br0" timeOffset="122857.7003">12185 10363 95 0,'3'-12'119'0,"3"1"-17"0,8-3-10 15,7 1-17-15,9 0 7 0,10-5-14 16,11-1-8-16,21-1-3 0,7 1-4 0,6-2-12 15,4 0-2-15,2 4-15 0,-1-2-13 16,-1-1-23-16,-4 3-9 0,-3 1-3 0,-8-2 2 16,-12 3 0-16,-13 0 1 0,-3-1 2 15,-3-1 6-15,-10 0 14 0,-1 2 14 16,-6-2 20-16,-6 1-1 0,-2 3 18 16,-8 0 7-16,-2-1 1 0,-3 6 4 0,-3-1 6 15,-4 1 1-15,-5 2-2 0,-3 6 0 16,-1 0-5-16,-6 3 1 0,1 2-6 0,-4 5-2 15,1 3-6-15,0 4-1 16,4 2-5-16,1 1-6 0,3 3-1 0,2-1-3 16,7 5-4-16,2-6-5 0,8 4 0 15,4-2-4-15,4-1 0 0,4-1-2 0,5-3-2 16,1-9-3-16,2-1-1 0,2-6-2 16,2-4 0-16,5-8-1 0,-2-1-1 15,7-6 1-15,-4-6-3 0,3-4-5 16,7-13 1-16,-3-6 0 0,-7-3-2 0,-4-9-2 15,-4-4 0-15,-7-1 0 0,-7 8-4 16,-4 5-3-16,-4 1 1 0,-4 7 6 0,-4 6 3 16,0 5 2-16,-2 6 1 0,-4 6-4 15,0 6 5-15,-2 4-5 0,0 9-2 16,8 0 6-16,-18 16 1 0,7 6-1 16,-2 6 0-16,2 5-1 0,3 5 1 0,2 2 0 15,2 4 0-15,0 9 3 0,4 0-1 16,0 1-3-16,2-1 5 0,0 0-2 15,-2-7 1-15,2-2-4 0,0-2-1 16,-2-9-3-16,0-3 3 0,0-2 2 0,2-5 3 16,-4-6-1-16,2-3-6 0,-4-5 0 15,2-7-1-15,-3-2 1 0,5 0-4 0,-5-14 0 16,5 3 1-16,0-2-4 0,0-2 2 16,5-4 1-16,0 1-6 0,1 1 5 15,0 1-1-15,2-1 0 0,3 3 0 16,0 2 1-16,-1 1-1 0,5 3 1 0,-3 4 0 15,4 4 1-15,-4 2 1 0,5 4 2 16,-2 3 1-16,2 7-2 0,0 0 2 0,0 8-4 16,2 2 4-16,2-2-1 0,0 0 3 15,3-1 0-15,-4-2-2 0,4-2 1 16,1-2-6-16,-1-3 5 0,2-6 2 16,-2 0 0-16,2-4 1 0,-1-2-1 15,3-4-2-15,-3-4 1 0,3-3-1 0,-3-1 2 16,-2-3-4-16,1 0 3 0,-5-1 0 15,0 1 2-15,-6 2 0 0,-1-1 5 16,-2 3 2-16,0-1-1 0,-4 3-2 0,0 1-3 16,-4 4 0-16,-2 2-4 0,0 0 3 15,0 0-3-15,0 0-1 0,-4 21-1 0,4-11 1 16,0 1 0-16,2 0-2 0,2 3 4 16,4-1-1-16,1 1-2 0,4-4-2 15,0 2 4-15,-1-3 1 0,6 0-3 16,-2-3 3-16,-1-1 0 0,2-3 0 0,-4-2-2 15,-1-5 2-15,3 3-3 0,-4-4 2 16,-1-3 2-16,-6 0-3 0,2-4 1 0,-4 0-3 16,-2-3 3-16,0 1-2 0,-2 0 0 15,-2-1-4-15,2 3 4 0,0 0-1 16,2 2-8-16,-2 1 2 0,2-1-6 16,2 1 6-16,2 0-5 0,0 1 3 0,5-1 3 15,4 2-1-15,0 1 0 0,-1 1-2 16,3 0-2-16,-2 5 4 0,1 2 0 15,0 2 2-15,0 2-2 0,-1 3 6 16,0 3-2-16,-1 3 2 0,-3 0-2 0,1 5-1 16,-4-5 3-16,1 6 0 0,-2-5-1 15,1 0 4-15,-2 0-2 0,2-2-2 0,-2 1 4 16,0-4-5-16,1-1 1 0,1-2 2 16,1-2 1-16,1-4-3 0,1-1 0 15,-9 0 2-15,18-6-3 0,-4 0 4 16,-2-1-7-16,0 1 5 0,-1-1 1 0,0-1-2 15,-3 2 0-15,1 1 2 0,-1-1-2 16,-2 2-1-16,3 2 0 0,-2 2 3 16,-7 0 0-16,8 6 0 0,-2 2-6 0,0-2 7 15,0 1-1-15,2 3 0 0,0-3-2 16,2 3 0-16,1-2 1 0,2-3 2 16,2 0-1-16,-1-2 2 0,4-2 0 0,2-5-1 15,4-1 1-15,1-5 2 0,3-3-10 16,-1-2 7-16,1-2-1 0,-1 0 3 15,-4-3-3-15,-3 4-1 0,-6-2 5 16,1 3 1-16,-7 2-2 0,-3-3 0 16,-3 7 1-16,-2-1-5 0,-4 1 2 0,-3 3 1 15,1 0-2-15,-3 3 0 0,3 0-1 0,6 3 3 16,0 0-3-16,-12 6-1 0,12-6-21 16,2 12 5-16,2-5 1 0,2 4 2 15,2-1 3-15,1 5 2 0,2-2 3 16,-1 1-1-16,-1 4 3 0,-1-1-4 0,-2 0 4 15,-2 0 3-15,-2 2 0 0,0 0 4 16,-6-1 3-16,0 2-2 0,-4-1 1 0,-2 0 0 16,-5 0-5-16,0-1-22 0,-4-2-31 15,-1 0-33-15,-2-3-28 0,-2-1-24 16,-3-5-31-16,-3-1-352 0,0-2 178 16,-3-4 117-16</inkml:trace>
  <inkml:trace contextRef="#ctx0" brushRef="#br0" timeOffset="123340.1242">16198 10329 136 0,'2'3'203'0,"3"2"-13"15,-5-5-13-15,8 3-16 0,1 0-19 16,-1-2-14-16,-8-1-23 0,17-4-40 16,-8 1-49-16,-1 0-68 0,0-2-73 15,1 1-265-15,-3-2 132 0,-2 0 88 0</inkml:trace>
  <inkml:trace contextRef="#ctx0" brushRef="#br0" timeOffset="123884.831">14154 9950 67 0,'0'0'85'16,"-2"13"-4"-16,2-13-6 0,8 8-1 15,-2-3-3-15,0-1 0 0,3-2-10 16,2 2 5-16,1-4 0 0,-1-2-6 0,0 0 1 16,-1-4-3-16,1 1-12 0,-3-3 0 15,-1 1-5-15,-5-5-2 0,-2 2-6 16,-5 1-5-16,-3-3-10 0,-1 3-9 0,-3 1-17 16,-1 2-27-16,0 3-27 0,3-2-26 15,-3 5-240-15,2 0 112 16,1 2 73-16</inkml:trace>
  <inkml:trace contextRef="#ctx0" brushRef="#br0" timeOffset="141079.4803">11974 12778 56 0,'0'0'82'0,"0"0"13"15,18-12 3-15,4 4 4 0,9-4 3 16,16-9 0-16,27-7-5 0,27-11-3 0,16 3 4 16,14 3 0-16,13-4-4 0,11 4 0 15,3 1-6-15,3 3-5 0,1 3-5 16,0 3-3-16,1 3-10 0,-6 0-1 0,-7 3-5 16,-8 2-8-16,-13 0-11 0,-30 8 0 15,-10 0-3-15,-21 1-8 0,-15 2 0 16,-11 0-4-16,-7 3 0 0,-7 1-4 0,-6-2-5 15,-3 0 0-15,-8 2-9 0,-5-2-25 16,-6 2-29-16,0 0-29 0,0 0-35 16,-48 4-21-16,16-2-24 0,-11-1-398 15,-7 2 187-15,-7 0 124 0</inkml:trace>
  <inkml:trace contextRef="#ctx0" brushRef="#br0" timeOffset="141343.0338">13023 12300 8 0,'-10'2'118'0,"3"2"7"16,3 2 8-16,2 1-6 0,2 2 3 15,0 7-5-15,4 4 5 0,0 5-6 0,7 7 1 16,0 5-8-16,4 9-7 0,-3 3-4 16,8 20-8-16,-2 2-8 0,-1 1-9 15,0 0-3-15,2 1-9 0,-6 0-6 16,2-5-7-16,-5-9-3 0,-4-5-5 0,3-3-4 15,-2 0-4-15,-3-7-5 0,-2-1-6 16,0 0-16-16,0-3-25 0,-2-2-26 0,-2-4-27 16,2-2-31-16,0-6-18 0,2 2-22 15,-2-7-23-15,2-3-404 0,2-5 191 16,1-6 127-16</inkml:trace>
  <inkml:trace contextRef="#ctx0" brushRef="#br0" timeOffset="142759.3953">13719 12903 73 0,'9'-5'124'15,"0"5"-3"-15,-9 0-2 0,19 10-6 0,-9 0-9 16,1 0 1-16,2 8-10 0,1 2-4 16,1 5-10-16,0 2-7 0,-2 4-5 15,1-1-6-15,0 1-7 0,-4 0-5 16,-4-1-4-16,0-5 2 0,-2 1 0 15,1-3 7-15,-5-4 14 0,0 0 10 0,-5-2 11 16,1-3 1-16,0-5 2 0,-2-1-6 0,2-5-5 16,4-3-7-16,-13-5-6 0,6-5-7 15,3-1 1-15,2-6-9 0,2-4-5 16,2-8-8-16,5-3-6 0,4-5-1 16,3-2-13-16,3-3-19 0,4 4-18 0,3 1-18 15,1 5-11-15,-1 7-12 0,0 3-11 16,4 4-4-16,-5 7-14 0,3 3-12 15,2 5-8-15,-3 0-5 0,5 6-5 16,-1 0 9-16,-2 1 5 0,3 0 10 0,-3 2 11 16,1-2 8-16,-2-3 18 0,-5 3 1 15,0-4 16-15,-4 2 15 0,-1 0 30 0,0-2 13 16,-4-2 13-16,-1 2 6 0,-5-2 8 16,-4-2 4-16,-2 4 3 0,0 0-5 15,0 0 1-15,-27-1 1 0,14 4-5 16,-4 1-2-16,-1 4-5 0,-4 0-3 0,3 4-5 15,0 4-4-15,2 1-1 0,1 0 0 16,2 2-4-16,4-1-5 0,1 0 1 0,5-3-2 16,4 1-2-16,0-2-1 0,4-5 1 15,5 0-2-15,3-3-1 0,2-2 0 16,0-4-2-16,5-2-4 0,-2-2 1 16,4-5-2-16,-1-1 1 0,-2-1 3 0,-1-5-1 15,-2 3 0-15,0-2 9 0,-5 5 4 16,1-1 3-16,-2 2 6 0,-3 3-2 0,0 2-1 15,-4 2-6-15,-2 2 1 0,0 0-3 16,2 13-2-16,0-1 3 0,0-1-5 16,0 6 0-16,5 0-3 0,0 1 0 15,-1-1-3-15,6-2 1 0,1 2-1 0,4-2-2 16,2-4 0-16,3 0-2 0,3-4 3 16,-2-6-2-16,0-1-2 0,5-5 0 15,-1-4-2-15,3-4 0 0,-2-4-1 0,1-1 1 16,-4-3-2-16,-1-2 3 0,-1-1-3 15,1-1 2-15,-4 0-5 0,0 4 2 16,-5 3 0-16,-1 4 0 0,-4 2 0 16,2 3 0-16,-4 3-1 0,0 3 2 0,-2 6-2 15,1 3 2-15,-1 1 0 0,1 7 1 16,-3 3 1-16,0 2 0 0,-2 3-2 0,3 2 3 16,-3-2-3-16,0-1 3 0,0 0 0 15,-2-2 1-15,2-3-1 0,-2-2 1 16,2-2 1-16,-2-2-2 0,2-5 2 0,0-1-3 15,-2-4-1-15,0 0 4 0,0 0-4 16,13-23-2-16,-6 9 3 0,-1 0-2 16,0-1-2-16,0-3-1 0,3 3 3 0,-3-2-2 15,1 4-1-15,-3 1 1 0,2 5 0 16,-2-1 0-16,3 4 0 0,-3 4 2 16,-4 0-1-16,10 8 0 0,-5-3 0 0,-1 5 0 15,1 4-1-15,1-2 3 0,0 2-3 16,2-1 1-16,0 1 4 0,2-3-5 15,2 1 4-15,1-2-4 0,2-2 2 0,0-2 0 16,3-2 0-16,0-3 0 0,2-1 0 16,2-2 0-16,3-4-1 0,-1-2 0 15,7-3 0-15,-3-3 0 0,4-3 0 16,-5 0-1-16,2-1 1 0,-1 0 3 0,-5-1-2 16,-1 1 1-16,-6 3 1 0,-3 3 2 15,-4 2 2-15,-3 0-3 0,-4 3 0 0,-4 2 2 16,2 5 0-16,-11-3 5 0,3 3-3 15,8 0 3-15,-15 8 1 0,7-3-4 16,2 3 1-16,2-1 0 0,4 5-1 16,0-2 1-16,2 0 1 0,4 4-3 0,2-1 0 15,2 1-2-15,1 2 0 0,4 0 4 16,0 1-4-16,-1 2-3 0,2-3 2 0,-4 4-1 16,-2-1 2-16,1 1 1 15,-4-4-3-15,-3 2 2 0,-4 1 0 0,-2-2-1 16,-2 2 0-16,-7 0-2 0,0-2 2 15,-1-2-1-15,2-3-1 0,-6 0 3 16,4-4 0-16,1-2 0 0,0-4-2 0,3-2 0 16,8 0 1-16,-11-11-4 0,11 1 2 15,2-3-3-15,5 0 3 0,1-4-2 0,7-1 1 16,-2-1-2-16,3 2 1 0,4 2 1 16,-1 0-4-16,0 2 4 0,2 2-1 15,-2 0 1-15,-2 5-2 0,2 4 2 0,0-1 0 16,-2 3 0-16,2 4 2 0,-2 0-2 15,-1 4 2-15,2-2-2 0,-3 5 4 0,0-2-3 16,0 0 0-16,-3 3-1 0,0 0 2 16,2-1 2-16,-4 0-4 0,0-1 1 15,-1-1-6-15,0-1-14 0,-3 0-15 16,-2-3-18-16,3 1-21 0,-3-2-35 0,0-3-25 16,2 2-17-16,-6-3-16 0,0 0-15 15,11-12-440-15,-6 3 211 0,1-7 140 16</inkml:trace>
  <inkml:trace contextRef="#ctx0" brushRef="#br0" timeOffset="143651.1418">16192 12572 95 0,'-9'-31'112'15,"3"5"-3"-15,0 5-7 0,0 5 2 0,-1 0-15 16,3 3-9-16,-1 1-3 0,1-1-12 16,2 1-4-16,0 3-16 0,0 0-21 0,2 2-20 15,0-3-23-15,2-1-16 0,2 3-1 16,2 0 5-16,4-2 2 0,-2 3 3 15,0-4 6-15,1 4 9 0,-1 2 13 16,0-1 15-16,-1 2 11 0,2 2 18 0,-9 2 18 16,12 10 14-16,-8-3 9 0,2 6 4 15,-2 6 5-15,2 6 0 0,-2 3 3 16,2 9-2-16,0 4-3 0,0 6-6 0,1 3-5 16,1 1-7-16,1 2-7 0,-1 2-5 15,-1 0-6-15,-1-5-7 0,0 2-8 16,-2-10 1-16,0-4-4 0,0-6-6 0,-4-3-1 15,6-4 2-15,-4-6-1 0,-2-4-5 16,0-3 0-16,2-9-1 0,-2-3-6 16,0 0 0-16,0 0-3 0,6-24-7 15,-2 8 1-15,0-1-1 0,2 0-1 0,3 0-1 16,-3-1-3-16,5-1 1 16,-3 6-1-16,3 0-5 0,-1 1 4 0,2 3 0 0,-2 3-2 15,-2 2 2-15,2 2-1 16,2 2 0-16,-2 4 0 0,3 1 1 0,-1 4 0 15,-1 0-2-15,2 1 1 0,-1 0 1 0,4 5-1 16,-2-2-4-16,3 1 4 16,-2-6-3-16,2 0 0 0,-3 0 1 0,4-3-4 15,-4 1 5-15,5-4-4 0,-6-2 1 16,6-2 0-16,-2-1 2 0,-2-1-3 0,-1-2 2 16,2 0-2-16,-4-2-1 0,1 1 3 15,-3 1-2-15,1 3-1 0,-2-3 3 16,-3 2-2-16,2 0-1 0,-8 4 0 0,8 0 2 15,-8 0 0-15,10 5 0 0,-8 4-4 16,0 0 4-16,2 0-2 0,0 1-1 16,0 2 3-16,0-1 1 0,3 0-1 15,-3 0 1-15,2-1 0 0,-2 0-2 0,1-3 1 16,-1 1-2-16,-2-4 2 0,3 0 0 16,-1-2-1-16,-4-2 1 0,0 0-4 0,10-8 3 15,-8 1-2-15,0-1 2 0,0 0-2 16,2-1 3-16,-2-3-1 0,4-1-3 15,0 1 2-15,0-1 1 0,2 0 0 16,3 1 0-16,-1 0 1 0,3 4-3 0,0 0 2 16,-1-1-1-16,4 4 1 0,-4 2 2 15,0 1-5-15,2 2 2 0,-2 2 1 16,1 4 1-16,-1-1 0 0,2 3-1 0,-4 1-1 16,0-1 3-16,1 1 0 0,0-1 0 15,-3-1-2-15,3 2 0 0,-3-4 0 16,-2 0 2-16,1 1-2 0,2-2 2 0,-1-2-2 15,0 0 2-15,0 0-1 0,4-2-1 16,-4 0 1-16,2 0-2 0,-1 2 3 16,-1 0-3-16,3-1 2 0,-3 2-4 15,1 2 5-15,-1 1 0 0,2 1-2 0,0 3 2 16,0-1-2-16,-2 1 0 0,3 1-1 16,-3 1 0-16,1-3-8 0,-1 1-26 0,-1-2-23 15,1-1-35-15,-2-1-40 0,1-2-46 16,-3-2-581-16,-4-2 258 0,0 0 171 15</inkml:trace>
  <inkml:trace contextRef="#ctx0" brushRef="#br0" timeOffset="143791.8383">16810 12506 55 0,'-13'-8'125'0,"3"1"-14"15,6 3-13-15,2 0-9 0,2 4 0 16,0 0-18-16,0 0-16 0,18 0-42 0,-7 0-56 15,4 4-183-15,2 2 77 0,1-1 51 16</inkml:trace>
  <inkml:trace contextRef="#ctx0" brushRef="#br0" timeOffset="145246.5087">17765 12783 18 0,'10'8'210'0,"1"4"-4"0,-2 1-2 0,1 1-4 16,3 3-8-16,-3 4-13 0,3 0-15 16,0 2-18-16,-3 2-10 0,0-1-14 15,2-1-10-15,-2 2-13 0,0-4-8 16,-1 0-8-16,-1-2-10 0,-1-2-7 16,-1-4-8-16,1 1-6 0,-1-3-3 0,0-5-4 15,-2-3-7-15,4 0 2 0,-8-3-2 16,16-6-1-16,-6-2-1 0,1-1-2 15,-3-2-3-15,7-5-3 0,-4-1-7 0,1 0 4 16,2 0-2-16,-2-1-4 0,0 2-1 16,-1 0 2-16,2 1-15 0,2 0 3 15,1 3-1-15,2 2 3 0,2 1-1 0,-2 3 4 16,-2 1 0-16,1 3 5 0,-1 4 0 16,0 0-2-16,-1 3 2 0,0 2 0 15,-1 4-1-15,1 2 0 0,0 1-2 0,-2 3-2 16,1 0-3-16,2-1 2 0,-6 0-1 15,3 1 0-15,-2-5-3 0,-1 0-2 0,-1 0 2 16,-1-2-3-16,0-2 4 0,-1-3-1 16,2-3-2-16,1 0 3 0,-2-2-2 15,0-4-2-15,2 0 0 0,0-3-2 0,2-1 0 16,-1-3-1-16,0-1 0 0,2-1 1 16,-1 0-2-16,-2 1 3 0,2 0-4 15,-2 4-2-15,0 0 5 0,1-1-3 16,-3 4-2-16,3 2 1 0,-2-2 1 0,-1 5 0 15,2 0 0-15,0 5 1 0,0-2-1 16,-2 1-1-16,0 2 1 0,1 0 2 0,0 0-1 16,-1-3-3-16,1 1 3 0,-1-1-3 15,-2 0 1-15,5-2-1 0,-2-1-1 16,-9 0-1-16,18-4-3 0,-7 1 0 16,-2-1 0-16,1 2-1 0,-2-1 4 0,1 0-1 15,-1 2-1-15,-8 1 1 0,13-2 1 16,-4 2 2-16,-9 0 2 0,12 3-4 0,-4 2 3 15,-1-4-2-15,2 4 3 0,-1-1-2 16,2 2 0-16,3 0 2 0,2-2-1 16,0 2 0-16,1-3-2 0,4-1-2 15,-3 0 2-15,0-2 0 0,0-2 2 0,-1 0-1 16,-2-1 0-16,-2-3-1 0,-4-1 2 16,1-2-1-16,-7 2 0 0,-2-2 1 15,-2 1-1-15,-7-2-2 0,-3 3-2 0,-5-4-7 16,-4 4-7-16,2 1-14 0,2 0-17 15,-2 3-25-15,3-1-24 0,4 3-33 16,4 1-15-16,8 0-13 0,-9 0-4 0,9 0-6 16,0 0 1-16,0 0 7 0,37 7 9 15,-19-3 11-15,10-1 15 0,3 0 11 16,1 0 12-16,4 2 13 0,1-4 15 0,3 0 16 16,-3-1 13-16,-3 0 20 0,0 0 17 15,0 0 14-15,-5-1 10 0,-5 0 10 16,0-4 4-16,-6 2 8 0,-3 0 1 15,-4 0 4-15,-4-1-10 0,-5 2 6 0,-2 2-10 16,0 0 6-16,0 0-1 0,-26-3-2 16,13 6 3-16,-4 3-8 0,2 2-6 0,-1-2 5 15,0 1-7-15,4 0-1 0,2-1 1 16,1 1-7-16,5-2-3 0,2-1 4 16,0-1-7-16,2-3-4 0,0 0 6 15,0 0 0-15,23-12-3 0,-11 2-2 0,-1-5 2 16,2-1 4-16,-1-7 9 0,1-7 4 15,0-3 5-15,0-9 2 0,-3-2 2 0,-2-1-2 16,-1 3 4-16,-2 2 12 0,-1 3 4 16,-2 4 7-16,0 4 0 0,-4 2-2 15,0 8-6-15,-5 4-2 0,3 3-4 16,-5 6-1-16,1 6-6 0,8 0-4 0,-19 12 2 16,8 3-4-16,2 4-2 0,1 3-3 15,2 6 1-15,4-1-4 0,2 1 1 0,4 3-6 16,4-1 2-16,5 0 1 0,4-1-2 15,4-2-2-15,3-4-4 0,1-3 0 16,2-6 2-16,-3-3-3 0,1-3-3 16,1-4 0-16,-3-2 3 0,0-4-3 0,0 0 3 15,1-6-3-15,-8 3-2 0,2-3 6 16,-6 1 6-16,1 0 3 0,-7 1-2 0,0 1-1 16,-3 2-2-16,-3 3 2 0,0 0 0 15,0 0-2-15,0 0-2 0,0 0 1 16,-17 15-3-16,15-8 0 0,2 3-2 15,2-1 0-15,2 1 1 0,4 0 0 0,6 1 0 16,0-4-3-16,5 1 0 0,4-2 0 16,5-5-2-16,1 2 1 0,5-6-1 15,7-4-2-15,5-4 0 0,1-7 0 0,-1-3 2 16,9-13 7-16,-3-8-1 0,-4-4 3 16,-7-3 1-16,-4-3-1 0,-5-4 0 15,-8 8 5-15,-8 8 11 0,-3 6 15 0,-2 3 12 16,-3 7 0-16,-2 2-3 0,-1 7-4 15,-3 4-6-15,-4 6-3 0,2 5 7 16,0 0 1-16,-15 18-1 0,6 0-3 0,3 5-3 16,-5 8-3-16,5 4-2 0,-2 5-3 15,-1 0-2-15,4 4-12 0,-1 3-28 16,2-5-48-16,0-2-61 0,4 4-65 0,0-4-69 16,0-8-644-16,0-1 306 0,4-5 201 15</inkml:trace>
  <inkml:trace contextRef="#ctx0" brushRef="#br0" timeOffset="145379.8559">20615 13078 100 0,'0'0'178'0,"0"0"-17"0,-8 5-15 0,8-5-17 16,0 0-18-16,-18-4-25 0,18 4-36 16,-11-3-50-16,4 0-52 0,1 0-258 15,0-1 106-15,-1-4 69 0</inkml:trace>
  <inkml:trace contextRef="#ctx0" brushRef="#br0" timeOffset="160471.8027">13287 14641 10 0,'14'-19'153'0,"-6"-1"-4"0,-2 1-1 0,-4 0-6 16,-2 1-7-16,-4 1 3 0,-4 2-13 15,-4-1-1-15,-8 1-6 0,-5 6-5 16,-7 5 1-16,-8 0-1 0,-13 10 1 16,-19 13-7-16,-3 10-5 0,6 10-8 0,1 7-5 15,-5 19-6-15,6 6-7 0,19-4-8 16,5 1-7-16,9 0-6 0,7 3-4 16,10-3-5-16,7-7-6 0,5-6 0 0,12-6-6 15,1-2-4-15,5-1-2 0,8-4-2 16,5-7-2-16,3-5-4 0,7-4 1 15,-4-11-4-15,4-2-3 0,2-10-2 0,-5-3-2 16,4-6 0-16,-1-7-2 0,4-5-2 16,-2-9 0-16,-5-2 1 0,-1-4-3 15,-4-2 2-15,-5-1-2 0,-3 7 1 0,-8-2-2 16,-2 10 0-16,-3-2 1 16,0 5 2-16,-5 4 1 0,2 7-3 0,-2 0 2 15,-2 3-1-15,0 4-2 0,0 0 2 0,13 21-2 16,-5-8 2-16,2 7-1 0,6 1-1 15,0 5 0-15,8-2-1 0,-1-1 0 16,5 1 1-16,6 0-2 0,-7-6 1 0,5-3 1 16,0 0 1-16,-1-5-6 0,-1-6 0 15,0-1-2-15,-1-3 0 0,3-6-1 16,4-1-1-16,-2-7-1 0,0-3-5 16,1-4 4-16,-3-3-3 0,-4 0-1 0,-5 1 3 15,-1-1-1-15,-8 5 1 0,-2 4 2 16,-3-2 1-16,-2 4 1 0,-3 6 2 0,-4 4 3 15,0 3-1-15,0 0 3 0,0 0-2 16,0 0 3-16,-8 21-2 0,8-11 1 16,4 5-2-16,0-1 1 0,4 0 0 15,3 2-1-15,3-1 1 0,2-2-1 0,4-2 0 16,2-1-1-16,3-1 1 0,1-1 0 16,0-7-2-16,-4 2 0 0,0-3 4 0,-3-4-3 15,-3 0 0-15,0-3 1 0,-6-3 2 16,-6 1-5-16,-4-1 0 0,-4-5-5 15,-8 4-5-15,-6-5-3 0,-7 1-8 16,-3 2-15-16,0-2-12 0,4 2-17 0,0 2-17 16,1 4-26-16,5 1-18 0,6 0-22 15,4 2-20-15,6 1-20 0,2 3-423 0,0 0 209 16,18-4 138-16</inkml:trace>
  <inkml:trace contextRef="#ctx0" brushRef="#br0" timeOffset="160986.7832">14784 15086 50 0,'20'-4'167'16,"-8"-2"3"-16,-6 6-1 0,-6-4 3 16,0 4-10-16,0 0-9 0,-22 0-9 15,2 4-9-15,-5 0-9 0,-3-1-6 0,-6 7-12 16,-2 4-9-16,1-1-10 0,1 4-10 16,2 0-8-16,5 4-6 0,1 0-2 0,7-5-12 15,4 2-4-15,4 0-6 0,5-5-6 16,4-1-3-16,4-3-6 0,4-2-3 15,5 1 0-15,1-3-5 0,2-5-3 16,4-3 0-16,4-1-4 0,-3-2 1 0,2 3-2 16,0-7-2-16,1 2-2 0,-6 1 3 15,-1 1-2-15,0-1-3 0,0 0 2 0,-3 2 2 16,1 3-3-16,-2-3-1 0,-1 5 0 16,3-2-1-16,0 4 0 0,-1-1 0 15,7 3-1-15,-1-2 0 0,2 2-1 16,0-3 2-16,3-1-1 0,2 0 1 0,0-1-2 15,5-5 1-15,2-5-1 0,-1-3 3 16,3-4 1-16,0-8 7 0,1-2 2 0,-4-7 5 16,9-12 2-16,-4-6 5 0,-4-5-4 15,-5-3 1-15,-1-4 0 0,-8 1 3 16,-2 7 2-16,-8 9 8 0,-2 7 14 16,-4 2 5-16,1 9 6 0,-6 3-4 0,1 8-6 15,-4 6-5-15,0 5 0 0,0 8-3 16,6 0-3-16,-20 21-1 0,8 2 4 15,1 9-8-15,-2 13-7 0,5 1-2 0,-1 2 0 16,5 4-5-16,2 2-6 0,6 0-13 16,-2-2-16-16,5 1-19 0,-1-6-22 15,3 1-28-15,-3-6-28 0,1-8-27 0,1 1-36 16,0-5-30-16,0-6-42 0,-2-6-595 16,0-5 286-16,0-1 188 0</inkml:trace>
  <inkml:trace contextRef="#ctx0" brushRef="#br0" timeOffset="161490.8179">15794 14470 44 0,'4'-18'211'16,"2"2"-3"-16,10 4-11 0,0 2-11 15,8-2-17-15,7 1-13 0,5 0-16 0,7 2-14 16,9 0-12-16,4 0-13 0,-1 4-9 15,0-3-9-15,-3 1-6 0,-5 3-12 16,-5 0-8-16,-1-2-15 0,-9 3-21 0,-5 1-20 16,-6 0-11-16,-1-2-21 0,-10 0-10 15,-2 1-17-15,-6-1 0 0,-2 4 9 16,0 0-3-16,-18-8 7 0,6 4 7 0,-2 2 2 16,-3 1 11-16,0-1 12 0,2 2 5 15,3 0 3-15,1 3 17 0,0 5 8 0,1 3 7 16,2 3 9-16,-4 7 8 0,6 6 6 15,2 0 2-15,0 12 1 0,2 1 1 16,2 4-5-16,0 1-2 0,4 11-6 16,-2-1-1-16,4-2-5 0,-2 1-6 0,4-2-13 15,-4-2-23-15,2-9-27 0,0-2-27 16,0 1-28-16,3-5-25 0,-3-8-30 0,1-2-461 16,-3-4 206-16,6-3 136 0</inkml:trace>
  <inkml:trace contextRef="#ctx0" brushRef="#br0" timeOffset="161988.8253">16706 15131 97 0,'21'-19'148'0,"-3"0"-7"0,-4 2 1 16,-1-1-6-16,-2 1-11 0,-3-3-2 15,0-2-9-15,-3 3 3 0,-3 1-10 0,-2 0-2 16,0 1-8-16,-7 4-1 0,1 0 0 15,-2 3-5-15,-5 5-3 0,2 2-7 0,-1 3-10 16,-1 3-3-16,0 2-9 16,3 5-6-16,1 3-7 0,3 4-3 0,0-4-10 15,6 5-10-15,0 0-6 0,4 1-9 16,4 3-8-16,3-7 0 0,3 1-1 0,2 0 0 16,0-5-4-16,4-4 2 0,1-4 4 15,0-1-2-15,0-4-1 0,5-4 1 16,1-1 0-16,-2-1 1 0,-4-5-3 15,1-1 1-15,-8-3 3 0,1 2 3 0,-6 5 2 16,-3-3-2-16,-2 2 10 0,-1 1-5 16,-3 1 2-16,2-1-2 0,0 5 0 15,2-3-2-15,0 6 0 0,-4 2 0 0,17 0-2 16,-4 0 1-16,1 6-1 0,6 1 1 16,1 1-5-16,2 5 3 0,0-1-1 0,-1 1-1 15,-4 1 3-15,-1 3 1 0,1-4-2 16,-8 5 2-16,-2-2 2 0,-4-4 5 15,-6-1-1-15,0 0 4 0,-8 1-2 16,0-3-2-16,-4 1 0 0,0-5-3 0,1 4-3 16,-1-6-13-16,0-1-24 0,4 0-31 15,0-2-22-15,1 0-29 0,2-6-23 0,5 2-11 16,2-5-10-16,0-3-6 0,4-1-398 16,5-8 191-16,4 0 125 0</inkml:trace>
  <inkml:trace contextRef="#ctx0" brushRef="#br0" timeOffset="162176.8187">17441 14522 140 0,'13'-31'82'0,"-5"10"8"16,-2 4 4-16,-4 4 8 0,0 3 14 0,0 7 6 16,-2 3 12-16,0 0 2 15,0 0 0-15,-12 22-2 0,8-5-2 0,0 8-7 16,-2 0-7-16,1 5-9 0,3 7-11 16,-1 1-9-16,3 3-7 0,0 1-6 0,0-3-10 15,3 4-7-15,-3 0-18 0,4-6-26 16,-1 1-31-16,1-1-31 0,-2-7-33 0,2 1-22 15,0-4-30-15,0-4-28 16,-2-5-439-16,0-2 204 0,0-5 134 0</inkml:trace>
  <inkml:trace contextRef="#ctx0" brushRef="#br0" timeOffset="162324.0075">17411 14901 132 0,'0'-14'142'16,"4"3"-7"-16,3 0-6 0,1 0-7 0,3-2-14 15,2 1-11-15,1-1-10 0,6 5-15 16,1-7-32-16,0 8-36 0,2-7-38 0,3 4-46 16,-3 0-245-16,4-7 111 0,2 2 72 15</inkml:trace>
  <inkml:trace contextRef="#ctx0" brushRef="#br0" timeOffset="162572.816">18197 14274 2223 0,'8'-21'0'0,"0"2"-6"0,-1 1 1 16,3 5 11-16,1-1 1 0,0 2 35 16,1 0 21-16,0 0 10 0,2-1-4 15,-2 4-2-15,5-3-4 0,0 3-5 0,2 3-1 16,3 3 0-16,-2 0-3 0,2 3-2 16,-1 0-1-16,0 4-8 0,-2 0-1 15,0 4-3-15,-2 3-4 0,-2 3-1 0,-3 3-2 16,-3 1-5-16,-4 2-2 0,-3 1-10 15,0 3-18-15,-6-1-24 0,-3 4-40 16,-2-2-40-16,-3 7-38 0,-1-6-32 0,-1 5-35 16,-2 2-633-16,-2-5 287 0,0 3 190 15</inkml:trace>
  <inkml:trace contextRef="#ctx0" brushRef="#br0" timeOffset="162730.7152">18296 14897 97 0,'-6'13'151'16,"2"-3"2"-16,2 1 7 0,0-1 14 0,2 1 4 15,-3-4 0-15,3 2-3 0,0-5-11 16,3 4-9-16,-1-2-16 0,0-4-14 16,-2-2-11-16,0 0-14 0,0 0-20 0,0 0-32 15,0 0-47-15,0 0-58 0,0 0-73 16,-16-20-552-16,0 11 232 0,-8-2 153 16</inkml:trace>
  <inkml:trace contextRef="#ctx0" brushRef="#br0" timeOffset="165808.8283">13279 16947 3 0,'4'-14'114'0,"-2"-1"1"16,3 2-2-16,-2-5-5 0,-1 4-17 0,2-3 5 16,-2 4-6-16,0-3 1 0,0 4-6 15,2-5-7-15,-2 2-4 0,0 0-5 0,0-5-5 16,0 5 2-16,3-4-1 0,-3 4-3 15,0-4 1-15,0 4 6 0,-2 1 6 16,0 0 1-16,2 4 0 0,-2 0-5 0,2 2-2 16,-2 3 3-16,0-3-5 0,0 8 3 15,0 0 1-15,0 0-2 0,-2 27-4 16,2-13 2-16,-2 14-1 0,2 2-7 0,-2 8-7 16,0 6-3-16,0 6-2 0,-1 3-6 15,-1 0-4-15,2 2-3 0,-2-6 2 16,-2 6-3-16,2-8-6 0,-2-5-5 0,-2-2 0 15,2-5-2-15,-2 1-4 0,2-14 0 16,0 3-1-16,-1-4-4 0,0-8 0 16,1-5-4-16,2-6 0 0,4-2-2 15,-15-16 0-15,5-6-3 0,-4-17 4 0,2-11-4 16,-2-25-1-16,0-7 1 0,4-8-2 16,4 3 4-16,2-4-1 0,4 3 0 0,2 4 3 15,6 2 1-15,5 11-3 0,10 2 1 16,7 9-1-16,6 10 1 0,3 3-1 15,2 15-2-15,-5 8 1 0,-4 5-1 16,2 10 2-16,-5-3 0 0,1 11-1 0,-6 1 0 16,-1 1 0-16,-2 7-1 0,-2 4 2 15,-5 1-2-15,-5 7 3 0,-4 2-2 16,-7 5 0-16,-6 1 0 0,-4 1-4 16,-11 7 1-16,-5 2-2 0,-14 10-6 0,-7-5-4 15,-3-1-7-15,3-4-11 0,7-9-19 16,8-6-18-16,6-4-28 0,9-5-23 0,7-1-29 15,2-6-16-15,10 4-24 0,5-9-15 16,8 6-481-16,4-2 233 0,8 1 153 16</inkml:trace>
  <inkml:trace contextRef="#ctx0" brushRef="#br0" timeOffset="166737.0736">14264 16729 33 0,'25'-9'154'0,"-5"1"-4"16,-8 0 11-16,-4-3 3 0,-4 4-5 15,-6 0-1-15,-2 1-3 0,-4-2-6 16,-4-1-6-16,-8 4-10 0,-3 5-4 0,-3 0-7 16,-4 3-9-16,1 2-10 0,-5 9-9 15,2-1-10-15,5 5-7 0,2 4-8 0,3 0-7 16,5 2-4-16,5 0-13 0,4-2-5 16,4 3-6-16,0-3-4 0,10-1-8 15,0-1-4-15,2-4-2 0,4 3-2 16,1-12-3-16,0 5 0 0,2-4-1 0,-1-8 1 15,2 0-3-15,0 0 1 0,2-6-3 16,-4-2-1-16,1 1 3 0,0-1 0 0,-2-4-2 16,1 5 1-16,-1-1-1 0,0 2 2 15,-3-1-2-15,1 7 3 0,2-4-3 16,-3 8-2-16,3 2 3 0,-1 1-3 16,6 3 0-16,-2 7 1 15,4-2-1-15,1-1-2 0,2 3 0 0,2 0-2 0,5-4 0 16,-1-4 0-16,1-2 0 0,2-2 0 15,0-5 0-15,-1-5-3 0,3-3 3 16,2-7-1-16,1-10-2 0,-2-2 1 0,-1-3 0 16,12-17 0-16,-7-5 0 0,-3-6-4 15,-2-5 2-15,-3-3-1 0,-5-2-1 0,-2 2 2 16,-8 15 5-16,-3 7 11 0,-3 12 6 16,-3 7 4-16,-3 2-1 0,0 8 3 15,-2 7 0-15,-2 6 0 0,0 2-1 16,0 0 0-16,-6 29-2 0,4-2 2 0,0 4-2 15,2 10 0-15,-2 11-4 0,0 5-5 16,2 4-12-16,0 0-16 0,0 0-21 0,0-4-19 16,2-3-22-16,-2 1-19 0,0-12-27 15,2-1-11-15,-2-10-9 0,0 1-2 16,0-10-3-16,-4-8-4 0,1-2 0 16,-3-7 2-16,-5-4 13 0,3-4 18 15,-2-10 20-15,0-1 28 0,0 1 29 0,2-5 16 16,0 2 19-16,1 0 18 0,3-2 9 15,2 0 0-15,4 4 2 0,2-7-3 0,5 5-4 16,3-4 0-16,6 0 0 0,4 3-4 16,0-7 3-16,1 3-4 0,3-1-2 15,-2-1-2-15,0 1 5 0,-1-3 1 0,-1 3-1 16,-2 0 6-16,-2 7 13 0,-4-4 7 16,-1 9 5-16,-2-2 7 0,-3 5 11 0,-1 1 8 15,-1 2 2-15,-6 3 1 0,8 11 0 16,-4-3-7-16,0 7-2 0,-2 4-3 15,6 0-4-15,-4 4-5 0,2 4-4 16,-2-1-6-16,2 3-1 0,0-3-5 0,1-2-4 16,2 1 1-16,-3-5-7 0,-2 1-4 15,3-6 4-15,1-1 5 0,-2-1-1 16,0-7-4-16,1 1 0 0,2-7-5 0,1 0 2 16,-2-7-4-16,5 1-5 0,0-7-7 15,2-1-3-15,1 1-2 0,-2 4-1 16,-2-5 2-16,2 8-2 0,0-5-2 15,-2 8 3-15,1-3 0 0,-3 6 2 0,3 0 0 16,-2 1 1-16,-1 5-2 0,4 2 0 16,-2 3 0-16,-2-1-5 0,-1 1-17 0,1 3-19 15,1 1-26-15,-5-2-21 0,5 0-33 16,-5 3-38-16,0-3-37 0,-2 0-455 16,2 0 221-16,-2-5 146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8:23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16321 12941 20 0,'0'0'92'0,"0"0"-3"15,0 0 3-15,0 0-4 0,0 0 4 16,12 6 3-16,-4-3 2 0,0-1-1 16,2-1 2-16,3 2-6 0,6 0-4 15,4-1 4-15,7 3 4 0,10 0 8 0,3 2-6 16,1-1-4-16,13 0-12 0,4 1-3 15,22 4-7-15,-11-5-4 0,11 2-5 0,-14-2-6 16,-7 2-5-16,-1-3-9 0,1 1-4 16,-3 0-1-16,-2-1-3 0,-11-1-3 15,-1 0-2-15,-1 0 0 0,-2-1-2 16,1 0-1-16,-7-3-3 0,2 0-2 0,-2-3-4 16,-3 2-2-16,2-1-1 0,-5 0-2 15,-1 0 0-15,0-2-4 0,-3 3 0 16,-5-2-1-16,1 2 0 0,-6-1-3 0,2 0-4 15,-4 0-3-15,-1 0-4 0,-1 2-3 16,1-2-9-16,-2 2-5 0,-1-2 2 16,0 2-8-16,-2-2-7 0,-8 2-9 0,16 0-9 15,-10-2-9-15,-6 2-12 0,15 0-8 16,-8 2-12-16,-7-2 0 0,0 0-5 16,13 0-4-16,-13 0-1 0,0 0-13 0,8-3-6 15,-8 3-303-15,0 0 145 0,0 0 96 16</inkml:trace>
  <inkml:trace contextRef="#ctx0" brushRef="#br0" timeOffset="791.7382">16488 12747 24 0,'0'0'82'0,"0"0"1"0,0 0-5 16,0 0-2-16,0 0-3 0,0 0 2 15,0 0-8-15,0 0-3 0,0 0 5 16,32 0-9-16,-17 0 1 0,4-1-2 0,6-1-4 15,5-2-8-15,9 1 6 0,2-3-7 16,13 0 1-16,0-1-10 0,3-1-3 16,3 1 1-16,-3-2-3 0,2 2-3 0,-4-1 0 15,3 1-2-15,-6-1-1 0,-7 2 2 16,-1 3 0-16,-1-3-2 0,-5 2 1 0,-4 0 0 16,-3 0 0-16,-1 1-6 0,0 1 0 15,-3 2 2-15,-3-2 1 0,-2 2-2 16,0 2 5-16,-1-2-2 0,-4 2-3 15,2-2-1-15,-5 2-3 0,2-2 1 0,-4 0-2 16,-1 1-2-16,2 1-2 0,-3-2 0 16,-1 2 3-16,-1-2-10 0,0 2-1 15,-8-2 5-15,16 2-2 0,-10-2-2 0,-6 0-5 16,10 2-2-16,-10-2-1 0,11 0 0 16,-11 0-2-16,9 2-9 0,-9-2-8 15,0 0-4-15,10 2 0 0,-10-2-15 0,0 0-14 16,0 0-9-16,0 0-9 0,0 0-11 15,0 0-15-15,0 0-13 0,0 0-14 16,-15-14-265-16,15 14 133 0,-11-5 87 0</inkml:trace>
  <inkml:trace contextRef="#ctx0" brushRef="#br0" timeOffset="241477.6997">13830 12984 46 0,'6'13'111'16,"-2"1"-2"-16,1-1-4 0,-1 3-5 16,2-1-4-16,-2 0-5 0,0 2-6 0,3-1 0 15,-2-1-10-15,1 0-3 0,-2 2-2 16,0-3-7-16,0-1-8 0,0-1-5 0,-2-1-1 15,2-3 1-15,-1 0-1 0,2 0 4 16,-3-2 2-16,0-2 1 0,-2-4-1 16,0 0 5-16,0 0 0 0,10-15-2 15,-8-1 0-15,0-1-3 0,2-8-2 0,-2-5-4 16,1-8 2-16,-3-4-6 0,0-13-4 16,0-7-3-16,-5-23 1 0,1-6-1 0,-2-5-6 15,-4-25-5-15,-2 1-2 0,4-1-4 16,-2-1-3-16,2 23 1 0,-1-2-5 15,2 4-1-15,1 6 0 0,0 7-4 16,1 4-1-16,1 18 0 0,2 7-3 0,-2 4 0 16,2 10-2-16,2-1 2 0,-2 4 1 15,0-1-2-15,2 7-4 0,0-1 1 16,0 5 0-16,2-1-5 0,0 4 3 0,0 0 1 16,4 2-4-16,1 2 4 0,1 1-1 15,2 1 1-15,4 2 1 0,2 2 0 16,6 0-2-16,5-1 1 0,15 0 3 0,9-2-2 15,27-3-3-15,11 2 6 0,32-5-3 16,6 2 1-16,7-1 1 0,5 3 4 16,11-1 6-16,11 3 12 0,17-1 3 15,12 4 0-15,50-3-2 0,1 4-3 0,5 1 0 16,10 2 0-16,1 4 0 0,2 2 1 16,1 3-4-16,-3 2-6 0,3 0 2 0,3 2-2 15,-3 3-2-15,-7-4 0 0,-49 2-5 16,6-1 4-16,-3-1 1 0,0 1-3 15,-5-4-1-15,-10 2-2 0,-10-3 1 16,-7 0 0-16,-3-3-2 0,-9 2-1 0,-13-2 2 16,-12-4 1-16,-30 3-2 0,-9-1-1 15,-6-1 2-15,-8 1-4 0,-19 1 2 16,-11-2-4-16,-2 4 1 0,-13-2-2 0,-2 1 2 16,-1 0 1-16,-11-2-1 0,2 3 3 15,-5-1-2-15,1 0 0 0,-8 0 0 16,0 3 0-16,-2-3 2 0,-3 2 1 0,-1 1-3 15,-1-2 0-15,0 4 0 0,-9 1-2 16,0 0 4-16,8 9-3 0,-10 2 2 0,0 7 1 16,-2 5-1-16,-5 13 1 0,-2 11 1 15,1 27 0-15,-3 5 1 0,5 11-1 16,-3 29 1-16,2 3 6 0,3 6-1 16,4 5 2-16,0 0 0 0,4 5-1 0,4-1-1 15,3 6 1-15,2-6 1 0,1-2-4 16,3-7-3-16,2-6 0 0,0-6-3 15,1-6-3-15,-2-24 1 0,1-2-1 0,-3-8-5 16,-1-5-5-16,-2-14-9 0,-5-11-10 16,0-8-13-16,-4-7-19 0,-2-3-20 15,0-2-18-15,-6-6-20 0,0-4-15 0,-4-2-17 16,-6-7-25-16,-3-1-17 0,-3-6-483 16,-12-4 230-16,-17-5 152 0</inkml:trace>
  <inkml:trace contextRef="#ctx0" brushRef="#br0" timeOffset="242211.3693">14503 13333 29 0,'-10'-6'84'0,"-4"-2"-6"0,2 1-6 0,-3-1-8 15,-2 1-2-15,0-1 5 0,-4-2-7 16,-2 3-14-16,0-1-5 0,-3 2 11 15,-2-1-8-15,-1 1-4 0,-1 2 1 0,-2 0-6 16,3 3-4-16,1-3 6 0,1 2 5 16,4 0 5-16,1 1-12 0,3 1 1 0,5-3 3 15,1 1-15-15,4 2 2 0,3-1 12 16,6 1 5-16,0 0-2 0,0 0 4 16,40 1 2-16,-5-1 2 0,13 2-3 15,21-2 3-15,38-2-1 0,34 2-2 0,7-1-2 16,16-1 2-16,13-1 2 0,13 2 2 15,16-3 1-15,55 4-2 0,1 3-1 0,9-2 7 16,2 3-5-16,-2 4-3 0,3-1 3 16,0 2-6-16,-7 3 4 0,-2 1-4 15,-3 1-1-15,-9 2-4 0,-13 0 0 16,-50 1-1-16,-2-4 0 0,-3 4 2 0,-5 2 0 16,-6-2 0-16,-8 1 1 0,-9 0 1 15,-11-4-5-15,-8 3 2 0,-11-2-1 16,-23-3-4-16,2-1-1 0,-9-1-4 0,-10 0-1 15,-5-1-4-15,-17-3-3 0,-9 0-2 16,-16-2-3-16,-4-1-3 0,-6 0-11 16,-7-1-16-16,-10-2-27 0,-9-2-38 0,-4 2-39 15,0 0-46-15,-42-16-37 0,-5 2-607 16,-36-5 275-16,-32-11 181 0</inkml:trace>
  <inkml:trace contextRef="#ctx0" brushRef="#br0" timeOffset="248711.2494">20391 13619 23 0,'-4'-3'58'15,"4"3"1"-15,-6-5-6 0,6 5 0 0,-6-3 11 16,6 3-10-16,-5-5-5 0,5 5-4 15,-4-3-1-15,4 3-2 0,0 0-1 16,-4-4 0-16,4 4 3 0,0 0-7 16,0 0 4-16,0 0 3 0,0 0-5 0,0 0 3 15,0 0 2-15,0 0 3 0,17-5 5 16,-9 4-1-16,2 1 3 0,4 0-4 16,0 0-4-16,6 0-2 0,1 0-6 0,-1 0 1 15,8 0-3-15,2 1 0 0,6-1-4 16,9 3-4-16,1-3 4 0,5 0-5 15,8 2 7-15,0-2-11 0,1 0 0 0,-1 0-2 16,0 1-2-16,0-2-4 0,-6 1 1 16,-4 0-1-16,-1-2-2 0,-1 2-1 15,-5 0 0-15,-4 0-4 0,-6 0 0 16,0 0-1-16,-7 0 0 0,-3 0 1 0,-1 0-2 16,-2 2-1-16,-2-2 0 0,-3 0 0 15,0 0-1-15,-2 0 0 0,1 0 1 0,-3 0 1 16,1 0 2-16,-11 0-2 0,15-2-1 15,-9 2 3-15,-6 0 1 0,8-3 5 16,-8 3-5-16,6-1 5 0,-6 1-5 0,0 0-1 16,2-7 1-16,-2 7-4 0,-2-11 1 15,2 5 0-15,-2 1 2 0,0-1-3 16,2-2-1-16,-2 0 5 0,2-4-5 0,0 1 4 16,2-3-2-16,-2-3 4 0,2-2-1 15,0 0-2-15,4-6 4 0,-4-1-5 16,0-4 0-16,-2 1-1 0,2-4-3 15,-2 1 2-15,0-3-8 0,-2 1 4 0,2 3-1 16,-2-1-7-16,0 2-2 0,-4-1-8 16,2 5-12-16,2 0-12 0,0 1-25 0,0 6-22 15,0 0-20-15,0 1-26 0,-4 3-381 16,2-2 175-16,2 1 116 0</inkml:trace>
  <inkml:trace contextRef="#ctx0" brushRef="#br0" timeOffset="287716.8918">11627 16237 57 0,'-7'0'64'0,"1"3"-9"0,1 3-2 0,-1-6-6 16,6 0-5-16,-9 5-1 0,9-5 3 16,-2 3 3-16,2-3-1 0,0 0 7 15,0 0-1-15,19 1 2 0,-6-2-1 16,2-5-3-16,7-2 0 0,9-3-5 0,3-1 3 16,8-9 4-16,21-9-6 0,3-1 4 15,5-3-3-15,0 0 1 0,22-15-6 16,-17 15 0-16,20-11-3 0,-16 8-2 0,1 3-5 15,16-5-5-15,-19 8 1 0,1 4-8 16,-8 0-2-16,2 5-1 0,-19 2 3 16,-7 5-5-16,-1 2 4 0,-11 4-7 0,-1-1-3 15,-10 3 4-15,2-1-3 0,-3 2-5 16,-5 1 2-16,0 3 2 0,-2-7-2 16,-2 6 5-16,-1 0-7 0,-1-1 6 0,-3 1-5 15,0 3-5-15,-3-3-1 0,-6 3 3 16,6-3-4-16,-6 3-3 0,0 0-9 15,0 0-5-15,0 0-7 0,-32 9-7 0,15-6-8 16,-1 1-2-16,-10 2-10 0,0 0-5 16,-3-2-5-16,-7 5-6 0,-3-1-3 15,-1-2 1-15,-9 1-6 0,1 0-1 0,-2 4-4 16,1-3-199-16,3 3 96 0,-3-1 62 16</inkml:trace>
  <inkml:trace contextRef="#ctx0" brushRef="#br0" timeOffset="288160.4657">11423 16217 72 0,'0'0'85'0,"2"7"3"0,-2-7 1 0,11 5 3 16,0-5 5-16,3 0 8 0,8-5-6 15,5 2-2-15,9-6-2 0,10 1-4 0,27-9-7 16,2-4 2-16,4-2 0 0,1 2-8 16,5-8 2-16,2 3-1 0,20-7-9 15,0-1-3-15,-18 5-8 0,16 1-2 16,-20-1-4-16,2 2-6 0,-5 7-5 0,-3-5-6 16,-6 6-3-16,-11 4-4 0,-11 1-1 15,-4 4-3-15,-7 3-4 0,-4-5-2 0,-3 5-3 16,-5 1 1-16,-2 1-2 0,-3 1 0 15,-4-4-2-15,-2 4-5 0,-1 2 5 16,-2-1-3-16,-4 0-1 0,0 2-3 16,-1 1 0-16,0 0 2 0,-3-4-2 0,-6 4 3 15,0 0-5-15,0 0-3 0,0 0 2 16,6 4-5-16,-6-4-10 0,0 0-9 0,-12 7-9 16,3-5-12-16,2 0-6 0,-3 0-15 15,0 2-11-15,-2 0-9 0,0-3-4 16,0 2-11-16,-3 0-4 0,0-3-3 15,-2 6-15-15,0-6-9 0,-2 4-290 0,0-1 142 16,-4 2 94-16</inkml:trace>
  <inkml:trace contextRef="#ctx0" brushRef="#br0" timeOffset="288627.3876">11572 16276 47 0,'0'0'101'16,"0"0"-6"-16,20-14 3 0,-3 11-4 0,5-5 6 16,10-6-11-16,3 3-1 0,12-4-2 15,4 0-2-15,18-10 0 0,8 2 0 16,-1-3-6-16,5-3 0 0,1 3-6 15,2-4 1-15,19-7-6 0,-17 6-6 0,1 5-6 16,-3-7-7-16,1 4-3 0,-5 3-2 16,-1 0-5-16,-7 2-4 0,-3 0-4 0,-14 6-6 15,-10 5 0-15,-7 2-5 0,0 1 0 16,-6-1-1-16,-5 1-5 0,-1 3 0 16,-4 1-1-16,-4-2 0 0,1 2 0 15,-4 4-3-15,0-3 3 0,-3-1-1 0,-2 4-7 16,-2-2 0-16,-2 3-4 0,-6 1-3 15,0 0-10-15,2-5-7 0,-2 5-7 0,0 0-1 16,-22-1-3-16,10 1-14 0,0 1-2 16,-3-2-8-16,-5 1-7 0,4 0-1 15,-6 0-7-15,4-1-4 0,-2 1-3 16,1-6-4-16,1 6-3 0,-2-7-4 16,1 6 3-16,2-5-5 0,0 1 3 0,-2-1 6 15,2 1 5-15,1-2-159 0,-2 1 79 16,2 0 54-16</inkml:trace>
  <inkml:trace contextRef="#ctx0" brushRef="#br0" timeOffset="289272.2861">12892 15520 277 0,'-11'-10'-13'0,"1"5"8"0,0-3 9 16,1 6 11-16,0-4 8 0,3 3 5 0,-2-1 7 15,-1 1-3-15,1-2 4 0,-1 5 3 16,-2-3 0-16,1 3-1 0,2-3 1 16,-3 6 5-16,11-3-5 0,-19 3 4 15,8-3 1-15,1 2 0 0,1 4-1 0,1-4-2 16,1 0 6-16,-1 3-1 0,2-1 1 15,0 3 3-15,-1-1 4 0,2 2 0 16,3-2 3-16,0 1 4 0,0 1-1 0,4 2-5 16,2-3 2-16,1 2-5 0,4 1 0 15,1-2-6-15,2 2 3 0,6-3-7 16,-1 0-1-16,6 3-1 0,2 2-8 0,3-8 1 16,1 5-1-16,3-1-3 0,2-2-4 15,4 1-4-15,-1-3-2 0,-4-1 0 16,-1 3-5-16,0-4 1 0,-3 3 0 15,1-2-2-15,-2 0-2 0,-4-1 2 0,0 0-4 16,-3 2-2-16,-2-4 1 0,-2 3-4 16,-5-2 4-16,2-1 4 0,-2 2 1 0,-4 2-2 15,1-1 0-15,-2 1-2 0,-5 6 0 16,-4-3-2-16,-3 1 2 0,-1 5 0 16,-5 0 1-16,1 3 3 0,-8 3 0 0,0 1-1 15,-4 8 1-15,-1-6-2 16,-5 8 5-16,2 1-1 0,-2-2 2 0,0 3-1 15,5-7 1-15,-1 2-1 0,1-2 0 0,2 1-4 16,2-5-3-16,3-4 3 0,0 0-3 16,2 1-1-16,1-1 0 0,2-8-3 15,3 3-2-15,-3-4 1 0,5 4-3 16,2-7 3-16,-2 0-1 0,4-2-1 0,2-3-1 16,0 0 1-16,0 0 1 0,0 0-3 15,-10-16 0-15,8 3 1 0,-4-5 0 16,2-3 0-16,-4-5-4 0,-3-6 2 0,-2-2-1 15,1-1-4-15,-3-3 4 0,0 3-1 16,-4-3-1-16,2 8 2 0,0-3-3 16,2 5 2-16,1-1 3 0,-2 8-2 0,4 2-2 15,0-2-5-15,0 2 1 0,2 4 0 16,2 1-6-16,-3 3-3 0,2 1-7 16,3-3-9-16,0 6-6 0,-1 0-14 0,3 1-14 15,0-2-10-15,0 2-22 0,0 1-15 16,0 3-23-16,-1-4-25 0,2 0-378 15,3 6 183-15,-4-6 122 0</inkml:trace>
  <inkml:trace contextRef="#ctx0" brushRef="#br0" timeOffset="291692.6156">16632 15062 25 0,'20'-3'123'16,"9"-4"-10"-16,17-8-6 0,26-6 4 0,9-5-19 16,27-6-2-16,2-3-9 0,6-1-6 15,5-2-4-15,6 3-3 0,0-2-6 16,-2-1-4-16,2 3-2 0,-3 1 4 0,1-3-6 16,3 3 1-16,-3 4-3 0,-4 5-1 15,-6-1-5-15,-22 5 0 0,-4 1-2 16,-6 4-6-16,-7 1-1 0,-15 5 3 15,-9 1-7-15,-10 3-2 0,-4 0 1 0,-6 0-7 16,-2 2-4-16,-6 1 5 0,-2-2-2 0,-1 1 0 16,-2 4-1-16,-2-3 2 0,-3 2-8 15,0-2-2-15,-4 1 0 0,-2 2-6 16,-8 0-6-16,11-1-6 0,-11 1-8 0,0 0-3 16,0 0 2-16,0 0-15 0,0 0-5 15,0 0-3-15,0 0-14 0,0 0-3 16,0 0-9-16,-33 0-2 0,21-3-5 15,0 3 1-15,2 0 1 0,-5-6-1 0,-2 4-1 16,0-1 5-16,-3-2-1 0,0-1 10 16,-4 0 3-16,1 0 7 0,-3-3 0 15,2-1 9-15,-2 1 2 0,1-1 3 0,-3-1 5 16,2-1 7-16,-3-1 2 0,3 2 6 16,-4-3 9-16,6 6 6 0,-2-7 6 15,1 5 7-15,1-2 14 0,4 4-3 0,-4 3 11 16,5-4 10-16,2 3-2 0,0 1 3 15,3 1-5-15,0 3 4 0,4 1-4 0,2 0 5 16,-1 1 2-16,9-1 2 0,-4 6-2 16,4-6 5-16,8 7-1 0,5-2-3 15,3 1-1-15,8 1-3 0,6 0-1 16,5 4-5-16,3-3 0 0,9 6-1 16,-3-1-3-16,1 2-3 0,-3 4-3 0,-3 2 0 15,-5 4-1-15,-11-1-1 0,-6 3-5 16,-9 7 1-16,-10 1-6 0,-19 7-7 0,-23 20-13 15,-35 7-21-15,-11 4-21 0,-19-3-18 16,-11 3-11-16,-7-1-22 0,-6-3-11 16,-1-2-12-16,5-3-13 0,8-12-407 15,9-5 182-15,8-4 119 0</inkml:trace>
  <inkml:trace contextRef="#ctx0" brushRef="#br0" timeOffset="307486.6986">20114 8494 46 0,'0'0'136'0,"15"-9"-4"16,2 3 0-16,6 1-2 0,7 0-5 0,10-2-5 15,13-4-5-15,6 4-5 0,32-5-3 16,9 2-8-16,29-5 1 0,-19 5-3 16,23-1-8-16,0 1-3 0,1 1-2 0,-24 3-8 15,0 0-5-15,-6 2-2 0,-11 2-10 16,-17 2-6-16,-12-2-9 0,-14 4-2 15,-3-2-5-15,-5 0-2 0,-8 2-9 0,-3-2-9 16,-5 0-5-16,-2 0 0 0,-5 2-11 16,-5-2-20-16,-5 0-26 0,-9 0-22 15,5 2-21-15,-5-2-17 0,0 0-5 0,-32 2-11 16,10 0 2-16,-5 0-5 0,-5 0-5 16,-2-2-2-16,-6 4-279 0,2-3 140 15,-2 3 91-15</inkml:trace>
  <inkml:trace contextRef="#ctx0" brushRef="#br0" timeOffset="307876.8852">21437 8404 245 0,'-8'3'19'0,"2"-3"12"0,6 0 13 16,-12 3 5-16,12-3 5 0,-6 4 19 0,2-2 4 15,4-2 5-15,-2 4 3 0,2-4 13 16,2 8 4-16,-2-8 9 0,0 9 3 0,2 1 1 16,-2-3-4-16,2 5 3 0,0 1 4 15,0 2 2-15,-2 6 4 0,0 2-2 16,2 6-4-16,-4 1-7 0,2 8 0 15,-4 2-10-15,0 10-2 0,-2 1-7 0,2 4-8 16,-3 2-1-16,3 1-9 0,-2 20-4 16,-1-14-4-16,5-6-7 0,0-3-2 15,-2-2-3-15,4 0-6 0,0-9-6 0,0-3-2 16,0-2-7-16,2-7-1 0,0-1-3 16,-2-1-2-16,2-7-4 0,0-2 0 15,-2-2-3-15,0-1 0 0,2-3-3 0,-2-2-3 16,3-2 1-16,-3 1-4 0,2-5-2 15,-2 1 5-15,0-4-6 0,2 0 1 16,0-1-6-16,-2-3-8 0,0 0-8 0,0 0-7 16,0 0-11-16,0 0-7 0,0 0-7 15,0 0-9-15,0 0-12 0,2-14-12 16,-2 14-19-16,0-8-15 0,2 2-22 0,-2 6-19 16,2-7-20-16,0 1-10 0,0 0-12 15,3 0-13-15,-3-1-479 0,2-1 234 16,0 1 154-16</inkml:trace>
  <inkml:trace contextRef="#ctx0" brushRef="#br0" timeOffset="308562.9619">22095 9353 6 0,'-8'-3'148'0,"0"-1"0"0,1 2-6 16,0-2-11-16,3 2-8 0,4 2-3 0,0 0 0 15,0 0-2-15,0 0-2 0,20-1-8 16,-3 1-7-16,5-3-2 0,8 1-6 15,13-2-3-15,5 1-6 0,14-1-5 16,20-4-3-16,8 2 0 0,1-1-4 0,2-3-6 16,0 2-4-16,2 2-8 0,-4-1-2 15,-2 0-7-15,-7-1-5 0,-14 1-2 0,-13 3-4 16,-6-2-3-16,-5 2-4 0,-5 0-1 16,-8 1-2-16,-1 1-2 0,-7 0-3 15,-2-2-3-15,-2 2-14 0,-2-1-15 16,-6 0-9-16,-1 0-21 0,-6-1-15 0,1 0-18 15,-5 4-18-15,-3-6-12 0,3 6-5 16,-10-7-8-16,1 1-10 0,-1 2-11 0,0 0-10 16,-4 0-376-16,0-1 178 0,-1-1 119 15</inkml:trace>
  <inkml:trace contextRef="#ctx0" brushRef="#br0" timeOffset="308850.6886">23029 9051 88 0,'0'0'88'0,"0"0"0"16,0 0-1-16,0 0-6 0,16 12 0 15,0-7 1-15,0 2-6 0,8-1-4 16,1 1 3-16,7 5 0 0,2 0-3 0,0 0-4 16,-1 2-6-16,1 1 2 0,-4 0-3 15,-3 3-2-15,-3-1 0 0,-5 0 0 16,-2 0 1-16,-4 3 3 0,-5-1 1 0,-6 1-9 15,-2-1 1-15,-4 0-4 0,-7 2-3 16,-8 2-6-16,-2 0-2 0,-5-4-5 16,-3 2-6-16,-1-5-7 0,-8 3-12 15,4-2-20-15,1-4-28 0,1 0-20 0,-2-1-27 16,9-3-23-16,-1-2-19 0,2-1-405 16,4-2 181-16,5-2 119 0</inkml:trace>
  <inkml:trace contextRef="#ctx0" brushRef="#br0" timeOffset="319564.6016">21241 9839 46 0,'0'-6'68'15,"0"6"-2"-15,-2-9-4 0,2 5-3 0,-3-2-2 16,3 6 0-16,0-9-3 0,0 9-2 16,-3-8 3-16,3 4 3 0,0 4-2 15,-2-7-9-15,2 7 1 0,0-6-3 16,0 6 2-16,0 0 0 0,0-6-9 0,0 6 3 15,0-6-5-15,0 6 2 0,0 0-3 16,0 0 3-16,5-3 4 0,-5 3 3 16,0 0-4-16,17 0 3 0,-17 0 2 0,19 6-2 15,-8-5-1-15,1 5 0 0,3-2-4 16,-1 3-3-16,4 1 0 0,3 3 2 0,-2-1-4 16,2 1-1-16,1 1-2 0,-2 1 0 15,4 1-3-15,-1-1 0 0,1 5-3 16,0-4-1-16,0 4-1 0,1-2-2 15,-3-2-1-15,-2-1 0 0,4 3 1 16,-3-5 2-16,-2 2 0 0,2-1-2 0,-3-5-3 16,-2 3 0-16,-1-4 4 0,2-1-2 15,0 1 5-15,-2-4-4 0,2-1 2 0,-3-1-1 16,2-1-1-16,0-4-1 0,1 2 1 16,-2-4-1-16,2-1-3 0,-1-3 0 15,4-1-2-15,-3-1-3 0,2-3-1 16,0 1 0-16,1 0 4 0,-2 1-4 0,1-4 3 15,2 2-1-15,0 1-1 0,1 0 0 16,-2-1 0-16,2 3-2 0,-3 0 0 0,3 2 0 16,-2 1 0-16,2 1-3 0,-4 1 1 15,2 4-4-15,-1 1-1 0,-1 0 2 16,2 3 2-16,-1 3-1 0,0-2 0 16,-2 5-1-16,-1 0 1 0,6 3-1 0,-3 1-2 15,0 1 1-15,0 1 0 0,-4 1 1 16,2 1 1-16,-1-1-3 0,2 0 0 15,1 0-1-15,-4 0 1 0,2 1-1 0,-1-3 0 16,2 1 0-16,-4-4 2 0,3-1-2 16,-2 1 0-16,0-2 1 0,1-3 0 15,0-1 2-15,-2 0-1 0,1-2 0 0,4-2 1 16,0 0 0-16,1-3 0 0,2-3-2 16,2 0 2-16,1-1-2 0,-1-3 0 15,0 3 0-15,9-4 0 0,-4 1-1 16,4 0-1-16,-2 4 2 0,5-4-4 0,-2 1 3 15,2 3-1-15,2 2-2 0,2-2 1 16,-2 4-1-16,2 3 2 0,-4-1-1 0,2 2 0 16,-1 0 0-16,5 0-1 0,0 2 5 15,1-1-3-15,-3 2-1 0,1 0 1 16,0-2 0-16,-3-1-1 0,-4 3-1 16,0-1 2-16,0-2 1 0,-3-5 0 0,-1 4 1 15,-2-5 3-15,-1-1-4 0,-3-3-1 16,-3-1 0-16,-2 0 0 0,-2-5-1 0,-1-1-7 15,-2-2-12-15,-2 3-17 0,0-3-23 16,0-1-29-16,-4 1-33 0,2 2-28 16,-3-1-31-16,-1-1-518 0,-4 4 237 15,0-4 157-15</inkml:trace>
  <inkml:trace contextRef="#ctx0" brushRef="#br0" timeOffset="322254.3732">16181 15831 125 0,'-12'0'147'0,"12"0"-19"16,-20 0-1-16,6 3-3 0,-1-1-8 15,-2 2-4-15,-4-2-10 0,-7 2 2 0,0-1-8 16,-3 3-7-16,-5 0-5 0,-4 0-6 16,-2 1-4-16,1-1-5 0,-3 1 0 15,1 1-3-15,1-5 2 0,0 4 1 16,3-2 2-16,6 1-1 0,1 0 3 0,0-5 0 16,5 5-3-16,4-4 1 0,2 2 1 15,1-2-1-15,4 0-3 0,-2 2-4 16,2-3-6-16,3 3-6 0,0 4-2 0,0 2-7 15,3 5 1-15,2 4-2 0,0 2 3 16,0 4-2-16,2 3 1 0,0 9-1 16,2 0-2-16,0 5-1 0,2 2-11 0,-1 2 2 15,3 9-4-15,-2-3-1 0,0 4-3 16,0 0-3-16,0-5 3 0,0 4-6 16,2-1 0-16,-5-1-2 0,3-11 4 15,-2 2-5-15,0-5 2 0,-3 3-1 0,1-9 0 16,2-4 1-16,-2-2 2 0,2-5-1 15,0-1-1-15,-2-2-3 0,2-6 0 0,0-5-6 16,2 0 0-16,-2-5 2 0,4-3 1 16,0 0-6-16,0 0 0 0,0 0-3 15,4-25 1-15,0 18 2 0,0 0-2 16,4-1 0-16,0 2-1 0,2-1-1 0,-1 1-2 16,3 0 0-16,1 4-1 0,0 2 5 15,5 0 0-15,2 2-6 0,1 4 6 16,5-4 0-16,1 4 0 0,2 1-2 0,1-1 1 15,7 6-1-15,-4-5-5 0,3 0 0 16,-6-1-3-16,2 1-6 0,-5-1-3 16,1-3-2-16,-4 2-6 0,0-2 1 0,-3-2-5 15,-2-1-9-15,0 0-5 0,-1 0-8 16,-4-4-12-16,-2-1-18 0,2-4-18 16,-8 4-14-16,2-4-19 0,-1-3-23 0,-3-3-23 15,-4 4-23-15,0-3-564 0,-2-1 260 16,-2 2 172-16</inkml:trace>
  <inkml:trace contextRef="#ctx0" brushRef="#br0" timeOffset="322534.9779">15487 16661 26 0,'-6'-2'147'15,"6"2"-1"-15,-4-8 0 0,6 0-10 0,2 2-8 16,4-4-9-16,5 0-5 0,4-3-8 16,2-1-10-16,4 1-6 0,5-2-6 0,-1 1-6 15,3 1-7-15,2-2-8 0,-7 6-3 16,5-3-13-16,-5 3 1 0,-2-1-4 16,-4 3-6-16,1 1-9 0,-6 0-4 15,2 0-8-15,-4 2-7 0,-2 1-14 0,-1 1-29 16,-3 2-12-16,1-3-27 0,-7 3-25 15,0 0-30-15,0 0-380 0,0 0 172 16,0 0 114-16</inkml:trace>
  <inkml:trace contextRef="#ctx0" brushRef="#br0" timeOffset="361156.4476">24309 10903 7 0,'0'0'29'15,"4"-4"-3"-15,-1-2 1 0,1 2-1 0,2-3-1 16,-1 4-2-16,3-2-5 0,-1-1 1 15,3 0-1-15,0-2 0 0,4 1-3 16,-2 1 2-16,5-2 0 0,0 3 2 16,0-3-5-16,2 2 1 0,0 3-1 0,2-3 6 15,-2 4-2-15,2 0 3 0,-1 4 8 16,-2 0 7-16,2 5-4 0,0 5 2 16,-3 1-3-16,1 6 0 0,-2 6-4 0,0 1-1 15,-6 6 0-15,0-2 0 0,-1 0-4 16,-5-1 8-16,3 5-6 0,-5-6 0 15,0 3-1-15,-2-5 2 0,0-2 5 0,0-3 5 16,-2-2 0-16,2-2 12 0,0 0 5 16,0-4-5-16,0-2-1 0,-2-5-1 15,2-2-9-15,0-4-1 0,0 0-3 0,0 0-3 16,-3-26-1-16,6 8-4 0,1 0-5 16,2-6-2-16,2 0 0 0,5-5-4 15,2 1 3-15,2-2-6 0,-1 2 5 16,4 4-8-16,-1 1-3 0,0 2 4 0,-2 4-3 15,-1 1 2-15,2 6 0 0,-4 1-2 16,3 6 2-16,-4 0-1 0,4 9 2 0,-3 3 6 16,2 1-9-16,-2 8-1 15,2 0 1-15,-6 4 0 0,3 0 0 0,-3 3-1 16,1 6 3-16,0-1 23 0,-3 2-4 16,-2-3-1-16,0 0-4 0,1-3-5 0,-3-1-7 15,1-3-8-15,-1-1-13 0,0-3-15 16,-2 1-16-16,2-3-27 0,-2-3-21 15,0-1-27-15,3-3-345 0,-5-2 158 16,2-1 103-16</inkml:trace>
  <inkml:trace contextRef="#ctx0" brushRef="#br0" timeOffset="361438.3504">25404 11109 96 0,'8'-3'109'0,"5"-2"1"0,2 4-9 0,4-5-11 16,2 1-5-16,4-3-6 0,3 0-6 16,1-1-2-16,7 1-18 0,-2 0-3 15,0-1-4-15,-7 2-2 0,3-1-3 16,-4 2-17-16,-1 0 4 0,-3 1 1 0,-4 1-2 15,0 0-5-15,-4 1-4 0,-1 0-3 16,-3 0-22-16,1 2-22 0,-4-4-39 0,-3 1-31 16,-2 0-244-16,-2 4 116 0,-6-9 78 15</inkml:trace>
  <inkml:trace contextRef="#ctx0" brushRef="#br0" timeOffset="361680.4514">25967 10769 91 0,'35'11'90'0,"-7"2"7"0,-4 1-5 16,-5 1-2-16,-3 2-5 0,-2 2-3 0,-4-1 4 16,-2 6-7-16,-4 0-4 0,-4-4-10 15,-2 5-3-15,-4 2-6 0,-4-3-6 16,-6 1-2-16,-2 2-8 0,-3-3-19 15,-3 1-16-15,0-2-13 0,2-2-18 0,0-2-17 16,3-6-26-16,5-5-31 0,0-2-230 16,6-3 113-16,0-6 73 0</inkml:trace>
  <inkml:trace contextRef="#ctx0" brushRef="#br0" timeOffset="362402.8616">26687 10792 106 0,'0'-12'107'0,"2"1"-10"0,4-1-3 0,2 1-8 16,3-1 0-16,4 3-1 0,-1-1-6 15,4 2-3-15,1 4 0 0,-3 1-2 0,4 4-2 16,-4 4 0-16,2 2-3 0,0 5-7 16,-1 6-5-16,-2 1-8 0,-2 1 1 15,-3 5-5-15,2 0-6 0,-4-3-3 0,-2 0-4 16,0 2 0-16,-2-5-8 0,1-4 1 16,1 2-6-16,-2-3 2 0,1-3-9 15,-1-1-3-15,0-3 4 0,2-3-2 16,3-2-4-16,-9-2 3 0,21-9 2 0,-10 1-5 15,3-2-2-15,3-5 0 0,0 2-2 16,0-3-1-16,0 2 1 0,4-1-3 0,-1 1 1 16,-2 3 3-16,3-1 0 0,-3 4-3 15,-2 3 1-15,0 1 2 0,0 4-6 16,-1 2 4-16,2 5 0 0,-2 1 2 16,3 2 0-16,0 3-2 0,-4-2 3 0,4 2 0 15,-4-3-4-15,1 2 3 0,0 0-3 16,0-5 0-16,-1 0-1 0,2 0-1 0,0-6 0 15,-1 1-6-15,0-5 6 0,2-5 4 16,-1 1-5-16,2-5 2 0,1 0 1 16,-2-4-3-16,4 6-1 0,-5-4 1 15,4 3 1-15,-6 1-4 0,2 2-3 0,-2 3 0 16,1 1 1-16,-3 0-2 0,2 4 6 16,0 0-6-16,-3 2 5 0,4 0-1 15,-5 2 0-15,5-2 3 0,-2-1 2 16,0 1 0-16,-1 0-3 0,1-2 1 0,0 0 6 15,-1-2-1-15,1-3 1 0,0-1 3 16,-2-4-6-16,-3 1 2 0,0-3 3 16,-2-1 0-16,-4-1-2 0,0 3 2 0,-4-1 2 15,0-1 3-15,-4 0-2 0,-2 3 3 16,-3 1-3-16,-4 3 3 0,-2 2-2 16,-3 2-3-16,-2 2-1 0,-1 2-10 0,-3 1-15 15,-1 3-8-15,2 0-11 0,1 1-32 16,3 2-31-16,0 1-19 0,4-1-24 15,3 1-310-15,0 3 155 0,4-3 101 16</inkml:trace>
  <inkml:trace contextRef="#ctx0" brushRef="#br0" timeOffset="362669.3956">27246 11262 63 0,'12'2'131'0,"7"-2"-1"0,0-2-5 16,10-2-11-16,1 0-10 0,11 1-5 16,1-3-4-16,0 0-9 0,11 0-9 15,-9-1-9-15,1 1-8 0,-1 0-3 0,-3-1-6 16,-3 3-5-16,-6 0-6 0,-3 1 1 16,-3-1-7-16,-6 2 3 0,0 1 0 15,-6-2-2-15,-3 3-5 0,0 0-8 16,-5 3-8-16,-1-2-14 0,-5-1-6 0,4 3-29 15,-4-3-28-15,0 0-28 0,0 0-38 16,0 0-304-16,0 0 147 0,0 0 97 0</inkml:trace>
  <inkml:trace contextRef="#ctx0" brushRef="#br0" timeOffset="363388.7166">28593 10466 33 0,'0'0'165'0,"0"0"-9"0,0 13-12 0,-2-4-11 16,0 2-8-16,0 3-9 0,0 1-10 15,2 1-12-15,0 3-9 0,2 0-7 16,0-2-7-16,2 2-8 0,1 0-5 0,-1-2-5 15,4 3-8-15,1-6-5 0,2 1-4 16,-1 0-2-16,2-8-2 0,2 0-2 16,0-2-2-16,1-4-6 0,-2-2-2 0,0-4 0 15,-1-1-4-15,-2-2-2 0,-2-3-3 16,-4-2 1-16,-4 0-3 0,-2 0-3 16,-5-1 1-16,-2-1-2 0,-1 2 1 15,-5-2-2-15,0 3 0 0,2 0 0 16,1 3 1-16,2 0-5 0,-2-1-7 0,4 4-2 15,4-1 5-15,2-1-2 0,4 1-1 0,4 1 2 16,8-4-1-16,4 1-6 16,3-3 9-16,11-6 1 0,6 0 4 0,0-5-5 15,5-1-2-15,9-11 2 0,-9 3 6 16,-7 1-8-16,-2 0 3 0,-3 2 0 0,-3 0 0 16,-5 4 8-16,-4 2 10 0,-2 4 10 15,-6 0 17-15,-2 6 1 0,-3 0 8 16,-4 5-3-16,-4 4-1 0,2 4 1 15,0 0 6-15,-22 25-1 0,12-4 0 0,-5 11-3 16,2 4-1-16,2 8-1 0,-1 4-4 16,6 3-4-16,0 3-4 0,4 1-3 15,4 3-4-15,2 0-4 0,4 18-1 16,4 0-3-16,2-5-6 0,0 0-3 0,3 2-10 16,-4-17-4-16,-2-7 0 0,-1 0-2 15,0-1-6-15,-3-7 2 0,-2-3-5 16,-3-8 8-16,-2-1 2 0,-5-3 2 0,-2-4-6 15,-3-6 4-15,-4-4 3 0,-6-2 3 16,-3-9 0-16,-7-2 3 0,-4-6 8 16,1-5 2-16,-1-1 5 0,2-5-1 0,2 0 3 15,5 0-7-15,6-5-1 0,4 2-1 16,7-4-3-16,6-2-2 0,6-1-1 16,6-3 0-16,10-5-12 0,3-2-18 0,4 0-34 15,14-12-35-15,1 4-50 0,5 1-56 16,-5 1-621-16,7 3 278 0,-13 9 183 15</inkml:trace>
  <inkml:trace contextRef="#ctx0" brushRef="#br0" timeOffset="364451.3635">30078 10288 21 0,'6'-13'98'16,"-2"-4"-10"-16,4-6-6 0,1-4-3 16,0-5-9-16,-3-4-6 0,0-3 1 0,-4 4 6 15,0 2 14-15,-2 3 10 0,-4 1-2 16,2 5 1-16,-4 0-1 0,-1 7-2 15,-4 7-7-15,1 4-4 0,-2 3-7 0,-2 9-5 16,0 5-4-16,-1 8 1 0,0 14-2 16,-2 11-1-16,-1 22-2 0,4 5-8 15,4 5-1-15,0 4-7 0,5 2-5 16,3 0-3-16,4 2-5 0,0 0-10 0,1-5-10 16,1-11-8-16,-2-11-10 0,0-4-7 15,-2 1-8-15,2-13-7 0,-2 1 1 16,-2-11-3-16,0-3 6 0,-2-6-9 15,-1-6-1-15,-5-7-4 0,1-5 0 0,-2-5 12 16,-3-5-4-16,-2-1 5 0,-2-10 8 16,1 3 9-16,2-4-2 0,2 0 5 0,3-1-1 15,2-2 13-15,6 2-7 0,4-2 3 16,2-1-2-16,8-2 2 0,5-2 3 16,9-4-4-16,6 0-4 0,16-10 5 0,1 0-2 15,4 0-2-15,-3-4 2 0,1 2 0 16,0-4-3-16,-2-1 0 0,-4 1 3 15,-6 1-3-15,-9 4 3 0,-4 5 2 16,-8 7-2-16,-2 1 8 0,-4 3 14 0,-3 4 9 16,-3 1 3-16,-2 3 3 0,-4 3 4 15,-2 4-4-15,0 1 1 0,-2 3-6 0,-3 5-2 16,1-1-2-16,6 2-3 0,-15 11-4 16,8 2-2-16,1 5-1 0,0 3-3 15,4 2-6-15,-2 2-3 0,6 3-6 16,0-4-4-16,2 1 3 0,4 0-3 15,1-2-2-15,2-4-3 0,1-2 8 0,3-4-6 16,2 0 3-16,-2-5 1 0,1-4 2 16,0-3-1-16,-2-1-7 0,3-1 7 15,1-5 1-15,-4-1-2 0,1-4 0 0,-2 1-2 16,1 0 5-16,-3-1-1 0,2 3-1 16,-2-1 2-16,-3 1-2 0,0 2 1 15,-2 0 0-15,2 1 0 0,-2 3 0 0,-6 2 3 16,10 6-4-16,-10-6 3 0,6 11 2 15,-4-3-3-15,2-1-4 0,1 3 3 16,1 0 0-16,1-3 1 0,1 2-1 0,5-2-1 16,-1 1 1-16,4-4-1 0,2 1 0 15,4-4-2-15,1-1 0 0,0-1-3 16,4-4 1-16,1-2 4 0,-3-2-4 16,3-1-1-16,-2-2 4 0,-4 1 1 0,0 0-1 15,-5-1-1-15,-3 3 2 0,-2-1 2 16,-6 5-2-16,-4 0 3 0,-2 5-1 15,0 0 5-15,0 0 5 0,0 0 1 0,-26 14 2 16,16-4 1-16,-1 1 4 0,3 2-2 16,1 1 0-16,3 3 1 0,2-1-3 15,0 3-2-15,2 5 4 0,2 0-6 0,7-1 1 16,-1 4 2-16,3 2-4 0,3 1-2 16,-1 0 0-16,2 3 1 0,-3-3-2 15,4 1 1-15,-6-1-3 0,-4-5-2 0,-2 2-5 16,-1-4-1-16,-6-3 3 0,-3 1-3 15,0 1-4-15,-7-7-3 0,-4 0-1 16,-2-3-10-16,-4-5-11 0,-2-3-16 0,1-4-15 16,0-4-20-16,0-3-32 0,0-5-32 15,-3-4-419-15,1-4 193 0,3-3 127 16</inkml:trace>
  <inkml:trace contextRef="#ctx0" brushRef="#br0" timeOffset="365278.441">31112 10182 90 0,'2'26'98'0,"0"-1"-4"0,0 0-4 0,0-2-12 16,-2-4-11-16,3-1-4 0,-3-4-5 15,2 3-7-15,0-5-6 0,-2-2-6 0,3 1 2 16,-1-3-2-16,2-3-4 0,0-3-4 15,-4-2-3-15,13-2-3 0,-13 2-2 16,16-8-8-16,-5 3 4 0,0-3-1 16,1 3-6-16,1-1-1 0,-2 2 0 0,-1 2 8 15,1 2-11-15,-1 2-2 0,1 2 3 16,0 0-3-16,1 3 0 0,-2-1 2 16,2 1-4-16,0 1 10 0,1 0-7 0,0-3 5 15,-1 1 7-15,3-2 5 0,2 0-2 16,-2-4-2-16,4-2 6 0,0-2 1 15,4-4 0-15,1-3 9 0,-4-4 5 16,6-4-5-16,-3-1 2 0,1-8-1 0,-2-5-1 16,0 0-1-16,-1-4-1 0,-4-3 4 15,-4 5 2-15,-3-2 1 0,-1 3 11 0,-2 1-3 16,-1 7 8-16,-2 1 5 16,-2 6 0-16,0 0-3 0,0 4-6 0,0 4-6 15,-2 5-3-15,-2 1-5 0,2 5-4 16,0 0-3-16,-8 18-2 0,4-5-4 0,-2 6-1 15,1 4-2-15,0 2-1 0,1 5-5 16,2 1-2-16,2 2-3 0,2-1-1 16,2 2-1-16,1-4-5 0,0-3 0 15,3-2-4-15,2-4 0 0,0-2 2 0,4-7-3 16,-2-2-2-16,3-6-2 0,4 1 2 16,-2-11-6-16,0 1 2 0,0-2-4 15,-2 0 3-15,1-2 2 0,-2 1-1 16,0 1 0-16,-4 0 1 0,4 1 1 0,-6 3 0 15,0-3-1-15,1 2 1 0,1 2 0 16,-1 0 1-16,2 2 1 0,-1 0 4 16,2 2-1-16,0 0 3 0,-2 2-4 0,0 3 3 15,1 1 0-15,-2 1 0 0,-1-1 0 16,1 6-1-16,-5-3 0 0,0 3 1 16,-2-3-1-16,-2 3-7 0,0-4-13 0,-2 0-20 15,0 1-18-15,-2-3-30 0,2 0-23 16,-3-3-27-16,-1-1-24 0,2-2-26 15,4-2-393-15,0 0 197 0,-13-9 130 16</inkml:trace>
  <inkml:trace contextRef="#ctx0" brushRef="#br0" timeOffset="365441.8919">31878 10088 41 0,'-10'-9'153'0,"4"-1"0"0,-1 3-12 0,3-2-7 15,4 1-15-15,0 0-2 0,4-1-5 16,5-1-7-16,3 0-13 0,1-1-11 15,6-2-6-15,1 1-16 0,2-1-26 0,2 1-25 16,-1 3-34-16,1 0-31 0,-4 1-28 16,-2 0-37-16,-4 2-264 0,-5 5 132 15,-5-1 86-15</inkml:trace>
  <inkml:trace contextRef="#ctx0" brushRef="#br0" timeOffset="366281.394">25666 12409 108 0,'-4'-1'116'0,"4"1"-2"0,0 0-13 16,-19 16-1-16,8-3 4 0,1 7-6 16,-3 2-1-16,-2 7-9 0,3 2-4 0,-1-1-15 15,2 1-2-15,5-5-8 0,-1 1-7 16,5-1-6-16,0-5-4 0,4-2-4 15,0-1-3-15,5-5-1 0,-1-4-7 16,0-3-2-16,5-5 0 0,-2-1-5 0,-1-5-2 16,0-6-4-16,1 1 1 0,-2-3-2 15,-5-2-4-15,-2 1 1 0,0 1-2 16,-4 0 0-16,-4-1 0 0,2 1-4 0,0 0 3 16,-2-1 0-16,2 4-8 0,-1-2 4 15,3-1-1-15,2-1-2 0,2 3 1 16,4-1 1-16,3-1 5 0,1 3-8 0,4-1 3 15,2 3-1-15,2 1-1 0,1 4 0 16,4 0 1-16,0 6 0 0,5 1-3 16,-3 4 2-16,0 1 5 0,0 4-3 15,-1 3 2-15,1 5-5 0,-6-3 4 0,-2 1-3 16,2 0 2-16,-2-3 1 0,-3 2-3 16,-2-3 3-16,0-2-1 0,0-2 2 0,-2-1 1 15,-1-2-6-15,-1-5 1 0,0-3 1 16,-6 0-1-16,18-11-2 0,-10 0 3 15,2-6-1-15,4-4 3 0,0-4-2 16,3 0 0-16,0 3 0 0,-2 3 0 0,-1 1 1 16,4 3 1-16,-4-1 6 0,-4 7 9 15,4 1 7-15,-4 4 1 0,1 4-2 0,-3 3-3 16,0 2 0-16,3 5-4 0,-2 1 1 16,-1 0-4-16,0 5 1 0,1-1-6 15,-2 1-13-15,1-1-17 0,-2 0-15 16,5 0-34-16,-3-2-23 0,1 1-24 0,1-5-24 15,1-1-357-15,1-2 169 0,0-4 112 16</inkml:trace>
  <inkml:trace contextRef="#ctx0" brushRef="#br0" timeOffset="367105.6813">27157 11933 148 0,'-5'-2'187'0,"5"2"-12"0,0 0-12 0,-15 19-11 16,11-3-8-16,0 8-11 0,2 2-1 15,2 5-13-15,0 9-8 0,4 1-11 16,4 9-11-16,-2 2-7 0,6 1-7 16,-2 1-14-16,0-2-12 0,3 0-17 0,-5-2-13 15,4-5-21-15,-4-6-17 0,-2-3-16 16,0-8-1-16,-2-1-3 0,-2-8-1 0,0-4 1 15,1-3 7-15,-6-6-5 0,1-6 6 16,2 0 2-16,-8-14 2 0,4 1 5 16,-2-2-1-16,4-1 5 0,-2-1 7 15,2 0-3-15,2-1 5 0,2-1 0 0,6-4 10 16,0 3 7-16,2-3-10 0,8 0 1 16,1-1 0-16,2-1-1 0,0 0 7 15,3-1-7-15,-1 1 5 0,4-6-9 16,-6 5 3-16,1-1 2 0,-2 0 5 0,0 4 0 15,-5 6 2-15,-3 1 9 0,1 2 10 16,-4 3-5-16,-1 6 8 0,-2 4 5 0,-6 1-1 16,8 12 2-16,-6-2-5 0,1 6 1 15,0 2-5-15,-3 4 2 0,0 2-3 16,-3 3-3-16,3 1-1 0,0 3-2 16,0-5-2-16,3 1 0 0,-1-4-2 0,0-4-5 15,2 0 1-15,2-5-1 0,-2-5-4 16,2-3 1-16,3-4 2 0,4-4-4 15,0-2 2-15,-1-6-3 0,2 1 2 0,4-3-4 16,1 1-5-16,-4 2 8 0,0-1-3 16,1 3 2-16,-2 3-4 0,-2 0 0 15,0 4 3-15,1 2 0 0,0 4 1 0,0-1-2 16,-3 5-1-16,1-1 2 0,0 3-2 16,-1-1 2-16,0 3 1 0,2-3-6 15,-2 0 8-15,2 1-1 0,1-4-4 0,2-1 3 16,0-3 0-16,1-2 0 0,6-7 0 15,-1-1 2-15,2-1-1 0,0-2-4 16,5-6 1-16,-2-2 2 0,-1 0-3 16,-1-2 3-16,-4 1-1 0,0 1 3 0,-6 0-3 15,-1 1 2-15,-3 2 8 0,-1 3 4 16,-5 0 4-16,1 4-2 0,-5 1 4 16,-2 3 0-16,2 3 5 0,-9-3 1 0,9 3 3 15,-13 6-2-15,7-2-2 0,-1 4 0 16,1-1-1-16,2 0 0 0,0 4-2 15,2-1-1-15,4 0 2 0,0 2-3 0,2-3-2 16,2 3-1-16,5-3-4 0,4 1 0 16,2-4 1-16,1-1-4 0,6-1-1 15,4-2-15-15,1-6-12 0,1 0-25 16,2-1-36-16,3-5-41 0,-1-1-62 0,0-3-557 16,3 1 251-16,-9-3 165 0</inkml:trace>
  <inkml:trace contextRef="#ctx0" brushRef="#br0" timeOffset="368330.4638">29148 12331 91 0,'-6'-3'112'16,"-1"-3"-7"-16,1 2-4 0,4-4-7 16,-2 2-4-16,2-4-3 0,2 3-9 15,0-1-5-15,2 1 3 0,2-1-3 16,0 2-5-16,2 1-2 0,1 1 1 0,0 4-2 16,-1-2 1-16,-6 2-2 0,16 4-8 15,-7 0-2-15,0 3-5 0,-1 1-2 16,2 1-8-16,-1 1-1 0,-3 1-4 0,3 1-1 15,-3 1-4-15,1 2-2 0,-1-3-4 16,0 0-1-16,-2-4-5 0,-2 3 3 16,2-4-5-16,0 0 1 0,2-1-5 0,-2-1-3 15,-4-5-1-15,6 0 0 0,-6 0-3 16,8-11 2-16,-2 4 0 0,1-5-1 16,1 0-1-16,1-1 0 0,2-1-3 0,1-3 4 15,-2 5-3-15,6-1 1 0,-4 1-1 16,-1 0-3-16,2 3 2 0,-1 0 2 15,3 3 2-15,-5 2-4 0,-1 0 4 16,2 2 0-16,-1 4-3 0,-2 0 1 0,-1 2-2 16,4 2 3-16,-5-1-2 0,2 3 0 15,1-1 0-15,-1-1 0 0,3 4 0 16,-2-2 0-16,1-3 2 0,-2 3-5 16,4-4 5-16,-2 0 0 0,2-1-4 0,1-3 1 15,2 1 0-15,-2-2 1 0,5-1-2 16,-2-2 2-16,0 1 1 0,-1-3-2 0,2 0-3 15,-2-1 3-15,0 1-1 0,-2-2 0 16,-1 1 1-16,1 1 0 0,-2 0-7 16,-3 1 10-16,0 1 2 0,1 0 8 15,-3 0 4-15,0 0 7 0,1 4-1 0,-7 0-2 16,0 0-4-16,15 6 1 0,-11 0-5 16,0 0 5-16,2-1-4 0,-4 3 1 15,5 0-2-15,-2-1-2 0,1-1 0 16,0 1-1-16,2-1 0 0,3-2-1 0,0 0 0 15,-1-2 1-15,3-4-5 0,1-2 1 16,4-2 2-16,-4-2-3 0,6-1 1 0,-3-3-1 16,-1 1-2-16,2-2 0 0,-4 0-3 15,-1 1 4-15,0 3-3 0,-1-3 1 16,-3 5 4-16,-1-2 12 0,0 3 4 16,-1 0 4-16,0 2-2 0,-3 2 1 0,-4 2-1 15,0 0-4-15,10 8-4 0,-6-2 0 16,0 0-1-16,-2 2-6 0,3 3 3 15,2-1-1-15,-3 0-2 0,2 3-6 0,0-1 5 16,3-1-5-16,-1 1-6 0,3-3-4 16,0-1 0-16,-1-3-5 0,4-1-2 15,-2-2-5-15,0-2 4 0,1-2-7 0,4-2 3 16,-5-1 4-16,3-3 1 0,0 1-3 16,0-3 3-16,-3 0 3 0,-1 3 1 15,2-3 3-15,-3 1-1 0,-1 1 1 16,-1 0 2-16,-2 3 4 0,1-1 2 0,0 0 7 15,-1 3 1-15,-2-2 1 0,-4 5-1 16,8 0 1-16,-8 0 1 0,0 0 1 16,11 8-1-16,-9 1 1 0,3-5 0 0,-1 5-3 15,0 0 0-15,0 0 0 0,2 1 1 16,1 1-2-16,-1 1-1 0,2-3-3 16,3 1-4-16,-2-1 5 0,3-1-1 15,1-1-4-15,0 0 2 0,1-2 0 0,3-4 0 16,-2 2-5-16,0-1-2 0,-1-2-4 15,2 1-7-15,-2-2-4 0,-1 1-10 16,0 0-6-16,0-2-12 0,-3 2-12 0,-2 0-13 16,-8 0-23-16,18-3-29 0,-12 2-34 15,0-4-35-15,-6 5-423 0,6-4 209 16,-4 0 139-16</inkml:trace>
  <inkml:trace contextRef="#ctx0" brushRef="#br0" timeOffset="368786.3308">30907 12054 142 0,'-5'8'159'0,"3"2"-12"0,-2-1-11 15,0 3-11-15,0 1-11 0,2 0-13 0,0 2-7 16,2 1-12-16,-2-1-4 0,4-3-10 15,-2 1-9-15,4-1-10 0,0-3-6 16,0-2-2-16,7 3-3 0,-2-6-7 16,3 0-3-16,1-4-3 0,0 0-8 0,2-4 6 15,1 0-5-15,0-2-3 0,0 0-3 16,-1 1-1-16,0-1 3 0,-2 0-8 16,-3 3 4-16,0-2-6 0,-1 3-1 15,2 0 3-15,-3-1-8 0,-2 3 4 16,-6 0 0-16,18 3 0 0,-12-1 4 0,2-1-1 15,3 0 6-15,-3 4 3 0,3-4 0 16,2 1 3-16,-1-2 3 0,6-2 2 0,-2 1-4 16,1-4 2-16,2 1-2 0,0-6 6 15,-1-1-5-15,-4 3-1 0,1-6-2 0,-2-2-2 16,-5 2-2-16,-2 0-4 0,-4-1 3 16,-2 2-3-16,-4-1-1 0,-4 1-3 15,-3 1-6-15,-2 3-9 0,1 0-16 16,-4 2-17-16,4 0-29 0,0 2-26 0,3 0-28 15,0 4-21-15,1-3-355 0,4 2 171 16,4 2 113-16</inkml:trace>
  <inkml:trace contextRef="#ctx0" brushRef="#br0" timeOffset="369617.5446">31421 11921 22 0,'28'-12'39'16,"-5"4"13"-16,-3 3 9 0,-4-2 5 16,-4 1 6-16,2 2 12 0,-4 0 12 0,-4 1 2 15,1-1 0-15,-5 0-5 0,-2 4 1 16,0 0-8-16,0 0 1 0,0 0-8 15,-31 4-4-15,17 0-6 0,0 2-9 16,-1 1-3-16,0 1-7 0,2-1-2 0,1 2-10 16,-3 0-14-16,4-1 0 0,3 5 2 15,2-6-5-15,2 0-4 0,2 2 0 16,2-5-5-16,2 2 1 0,4-3-5 16,2 0 2-16,0-3-5 0,5-2 2 0,0 1 0 15,2-3 2-15,-3-1-1 0,4 1-3 16,-2-5 1-16,-2 3-2 0,2-1 3 0,-2 1-3 15,-1 3-3-15,-3-3 4 16,1 2 1-16,-1 2 4 0,-1-2 1 0,-1 1 1 16,-6 3-3-16,10 0 2 0,-10 0-5 15,0 0-1-15,14 6 1 0,-10-3-2 0,-4-3 0 16,6 7 3-16,0-2-5 0,-2 1 1 16,2-1-1-16,1 2 0 0,-1 0-3 15,5-1-1-15,-2-4-2 0,3 4 2 16,0-2-8-16,2 1 4 0,-2-3 4 15,1 1 0-15,0 0-3 0,-1-1-1 0,-1-2 2 16,1 3 1-16,2-3-7 0,-2-3 5 16,-2 2 2-16,4-3-4 0,0 1-1 0,1-4 3 15,-3 2 0-15,2-2 1 0,-2-4-2 16,0 4 2-16,0 0 3 0,0 1-5 16,-2-2 2-16,-1 2 4 0,-3 1 8 0,1 0 1 15,-3 4 6-15,-4 1-1 0,0 0 8 16,0 0 4-16,11 7 5 0,-11-1 3 15,0 1-4-15,0 4-1 0,0 0 0 0,2 1-1 16,0 1-3-16,0 3-1 0,0 1-6 16,2 1 0-16,0 1-1 0,2 4-2 15,2 0 2-15,-2 0-7 0,-2 2-3 16,2-2-7-16,-2 2-5 0,0-3-3 0,1 1-2 16,-5-4-2-16,-3 0 3 0,1-4 1 15,-2 0 2-15,0-3 1 0,-2-5-1 16,0-4 8-16,0-3 1 0,6 0-2 0,-10-8 1 15,6-2-1-15,4-7 6 0,2-2-2 16,4-6 0-16,4-6 2 0,2-3-3 16,7-4 2-16,2-2-3 0,2 0 2 0,3 0 0 15,-3 4-4-15,5 2 2 0,-3 2 1 16,-4 7-4-16,-3 2-1 0,-2 6 0 16,-3 1-1-16,-5 3-4 0,1 5 2 15,-5 1 2-15,0 3-3 0,-1 0 3 0,-3 4-2 16,6-2 4-16,-6 2 1 0,0 0-6 15,14 4 8-15,-10 0 0 0,1 1-1 0,2 1 0 16,-3 2 7-16,-2 2 1 16,0 3 1-16,-2 0 0 0,-2 4-1 0,-4 0-1 15,-8 2-2-15,-4 5 0 0,-6-4-7 16,-1-1-11-16,-5-3-14 0,-2-1-29 16,-1-4-52-16,1-5-69 0,-2-4-455 0,-6-4 214 15,1-6 141-15</inkml:trace>
  <inkml:trace contextRef="#ctx0" brushRef="#br0" timeOffset="372162.8276">23909 14172 128 0,'47'0'147'0,"1"-1"-8"15,1-1-9-15,-2-1-13 0,10-2-2 0,4 0-11 16,0 2-8-16,-1-4-8 16,-1 1-4-16,-4 1-7 0,-11-1-4 0,-1 4-13 15,-7-2-4-15,-4 3-6 0,-5-2-3 16,-3 0-4-16,-4 3 0 0,0-2-4 0,-3 0-3 16,-2 2-5-16,-5 2-3 0,-1-2-3 15,-3 2-7-15,0 0-11 0,-6-2-19 16,6 4-22-16,-6-4-16 0,5 5-20 15,-5-5-30-15,5 2-28 0,-5-2-344 0,0 0 160 16,0 0 106-16</inkml:trace>
  <inkml:trace contextRef="#ctx0" brushRef="#br0" timeOffset="374381.705">25152 13834 77 0,'-4'-6'98'0,"4"6"-3"16,0 0-5-16,0-6 0 0,0 6 0 0,0-6-1 16,2-1-14-16,0 1 0 0,2-1-7 15,-2 1-6-15,2-1-3 0,3-2 3 16,-3 1-10-16,3 3-5 0,1-3-4 0,-2 2-4 16,2 3 5-16,1-1-10 0,0 3 1 15,-1-1-5-15,3 4-2 0,-3 3 0 16,3 3-4-16,-3 1-1 0,1 7 1 15,1 1-5-15,-4 5-4 0,0 2-1 0,0 0-1 16,-4 3-1-16,0 0 1 0,-2-5-1 16,2 2-6-16,-2-4 6 0,0-1-7 0,0-1 2 15,2 0 3-15,-2-6 1 0,0 1 3 16,0-5 3-16,2 0 0 0,0-6 3 16,-2-2 0-16,0 0 0 0,10-12 0 15,-1 1 0-15,-1-2-3 0,1 0 0 0,4-5-6 16,-1 2 4-16,1 0-5 0,2 2-1 15,-5 1 0-15,1 3 0 0,-2 1 1 0,-1 1 1 16,0 1-7-16,1 4 0 0,-3 3 4 16,-6 0-2-16,15 6-1 0,-6 0 1 15,1 3-1-15,-2 1-2 0,1-1-2 16,4 3 3-16,-3-3 0 0,5 1 0 0,-2-3 1 16,0 4-2-16,3-5 1 0,0-1-1 15,-2-2-3-15,3 2 0 0,2-5 1 0,-4 0 2 16,1-3-1-16,4 0-2 0,-4-3 2 15,4 0-1-15,-3-4 3 0,-1 0 1 16,2 1-4-16,-4 1 1 0,1 1-4 16,-4 1 2-16,1-1 0 0,-1 2 0 0,-3 1 1 15,1 1-4-15,0 3 2 0,-9 0 0 16,14 0 2-16,-6 3-3 0,-1-2 3 16,2 1-3-16,-1-1 2 0,2-1 1 15,1 0-1-15,2-1 3 0,0-2 0 0,1 0 0 16,0-2-1-16,-2-5 5 0,0-1 5 15,1-5 1-15,0 1 1 0,-5-4 0 0,1 2-1 16,-5 3-3-16,-2-5-3 0,-2 1 2 16,0 2-2-16,-4 2-2 0,-4 1 5 15,-3 4-8-15,-4 0-1 0,-2 5 0 16,-4 0-4-16,0 4-8 0,-5 2-6 0,-1 0-20 16,-1 2-20-16,1 4-25 0,1 1-19 15,1 0-23-15,4 2-28 0,2 1-369 16,0 3 177-16,4 2 117 0</inkml:trace>
  <inkml:trace contextRef="#ctx0" brushRef="#br0" timeOffset="374662.4516">25564 14403 85 0,'48'-17'138'0,"0"2"-14"0,-1-3-2 0,20-4-3 16,-1-1-11-16,-1-2-7 0,-7 4-8 16,-9 6-10-16,-3 1-11 0,-11 0-6 15,-1 3-6-15,-6 2-6 0,-1 0-1 16,-3 3-11-16,-8 0 2 0,2 2-7 0,-6 2-5 16,-1 2-3-16,-2 0-2 0,-9 0-2 15,10 2-4-15,-8 2-9 0,-2-4-16 16,5 5-18-16,-3 1-14 0,-2-6-31 15,4 1-26-15,-4-1-34 0,0 0-281 0,0 0 139 16,6 1 91-16</inkml:trace>
  <inkml:trace contextRef="#ctx0" brushRef="#br0" timeOffset="375461.0686">27093 13761 53 0,'-13'3'103'0,"9"-1"-10"16,0 3-11-16,2 1-7 0,-3 3-6 16,3 1-8-16,-2-1-7 0,4 2-6 0,-2 1-7 15,2 0 2-15,-3-3-9 0,6 0 2 16,-1 1-9-16,2-1-3 0,1-3 1 15,1-2-4-15,0-2-1 0,-6-2-1 0,19-6-3 16,-11-1-4-16,4-5 3 0,-4-1-4 16,-2-2 5-16,0-2-2 0,-4 0-7 15,-2-2 4-15,-4 1-5 0,-2 0-1 0,0 4 1 16,-5-1 3-16,0 1-3 0,1 3 6 16,1 0 10-16,1-1-17 0,2 4 1 15,1-1 3-15,3 2-3 0,2-3-5 16,5 1 3-16,5-2-1 0,3 0 12 0,5-4-10 15,8 0 0-15,4-2 3 0,-1-2-6 16,5-4 4-16,2 0 2 0,-2-4 4 16,0 1 10-16,-9 2 7 0,1-1 9 0,-3 5 4 15,-1-1 4-15,-6 5 17 0,-1 1 8 16,-6 4 3-16,-3 1-5 0,-2 5 0 16,-4 3-7-16,0 2-4 0,0 0-4 0,-8 17-2 15,1-2-8-15,3 5-6 0,-3 2-1 16,3 4-6-16,4 2-2 0,2 4-5 15,2 8-1-15,3-2-2 0,4 8-2 16,-1 0-3-16,7-1-3 0,-2 3 0 0,2-3-5 16,-3 1-1-16,2-4-2 0,-2 0 0 15,-5-6 2-15,-1-2-1 0,-3-3-8 0,-5-5 4 16,-3 1 0-16,-1-4-1 0,-4-2-2 16,-3-4 3-16,-3-5 2 0,-2-3-5 15,-2-3 2-15,0-4 3 0,2-2 3 16,-1-2 4-16,2-4 0 0,2-3-5 0,5-1 2 15,2-3-3-15,2-3 1 0,4 0-1 16,4-2-2-16,4-1-3 0,2-2-9 16,5-4-19-16,0 0-22 0,4 1-26 15,-2-1-31-15,2 3-33 0,1-2-37 0,-6 3-426 16,1 0 205-16,-3 2 135 0</inkml:trace>
  <inkml:trace contextRef="#ctx0" brushRef="#br0" timeOffset="376635.3725">28161 13565 53 0,'12'-10'107'0,"-2"-1"-6"15,3-4-8-15,-1-4 2 0,3-2-4 16,0 0-11-16,-3-7-2 0,4-3-7 15,-4 0 4-15,-1-1-2 0,-3 0 0 0,1 0-7 16,-5 5 1-16,0 2 2 0,1 6 4 16,-3-1 1-16,0 6-2 0,0 1-8 0,-2 4-4 15,0 4-7-15,0 5-3 0,0 0-6 16,-2 21-3-16,4-1-4 0,-2 8-6 16,2 4 0-16,0 10-5 0,4 8-3 15,-2 3 0-15,5 2-4 0,-2 0-2 16,1 0-3-16,0 3-1 0,0-3-6 15,-1-2-7-15,0-3-5 0,-5-6-12 0,2-4-9 16,-2-8 0-16,-2-2-8 0,0-6 2 0,0-2-7 16,-2-5-6-16,0-7-3 0,-2-3 5 15,-1-5 11-15,5-2-6 0,0 0 4 16,-15-9 3-16,11 2 6 0,-2-4 0 16,4 2 6-16,0-2 1 0,0-3 11 0,4-1-1 15,2 0 4-15,6-2 5 0,1-4 2 16,4 2-1-16,4-5 2 0,5-4-4 15,4 0 0-15,2-3 2 0,5-1-1 16,-1 1 4-16,-3-1-3 0,1-3-4 0,-2 3 9 16,-3-2-6-16,-4 2 6 0,-2 5 8 15,-3 2 6-15,-6 4 7 0,0 0 0 0,-3 5 8 16,-2-1 0-16,-3 6-1 0,0 0 3 16,-4 3 0-16,0 5-4 0,0 3-10 15,-4-5 1-15,4 5-6 0,0 0-2 16,-13 13-1-16,8-2 0 0,3-2 0 0,0 2-3 15,2 3-1-15,0-3-6 0,2 4 3 16,2 1 0-16,3-1-4 0,2-1 0 0,-1-3 1 16,3 2-3-16,-1-3 1 15,5-1-2-15,-2-1 0 0,1-1-1 0,4-3 0 16,-2-1-1-16,1-3 4 0,-2 0-2 16,2-1-2-16,-3-2 0 0,2-1-2 0,-2-1 2 15,-1 2 0-15,0-3 3 0,-2 3-4 16,-3-3 5-16,0 2-1 0,1 0 1 15,0 0 4-15,-3 0 3 0,-2 2-2 16,2 1 1-16,-6 1 0 0,9-4-2 0,-9 4-1 16,0 0 0-16,0 0-3 0,15 7 2 15,-11-3-1-15,0 0 0 0,0 2-2 0,3-1-2 16,-1-1 1-16,0 0 2 0,3 0 0 16,2-2-2-16,1-1-1 0,0-1-2 15,6 0 2-15,1-3 2 0,0-1-2 16,2 0-3-16,3-3 3 0,-4-3 0 0,6 1 1 15,-3-1-4-15,-1 0 0 0,-2-1 0 16,0 2 1-16,-6 1 1 0,-3-1 0 0,-3 3-2 16,-1 0 2-16,-7 0 0 0,0 6 0 15,0 0 2-15,0 0 1 0,-26 5 1 16,18-2-2-16,-7 4-1 0,4 3 3 16,-1 0-3-16,2-1 1 0,-2 2-3 0,4 3 4 15,2-3-4-15,2 3 1 0,4 1 2 16,0-2-3-16,2 4 0 0,4-1 1 15,2 3-1-15,4 0 3 0,0 2-2 0,0 0 2 16,1-1-1-16,-2 4 3 0,2-2-7 16,-3 1 1-16,0 0 0 0,-3-1 3 15,0 1-4-15,-3-4 2 0,-4-1-3 0,-2-1-6 16,0-2-8-16,-3 0-12 0,-4-3-12 16,1 0-14-16,0-7-15 0,-3-1-5 15,1-2-30-15,-3-6-19 0,0 0-30 16,-1-5-324-16,-2-6 163 0,2-4 107 0</inkml:trace>
  <inkml:trace contextRef="#ctx0" brushRef="#br0" timeOffset="376787.8386">28993 13139 58 0,'0'0'73'0,"5"-8"-16"0,-5 8-13 15,8-4-23-15,1 0-31 0,-1 2-73 0,3-1 28 16,1-1 19-16</inkml:trace>
  <inkml:trace contextRef="#ctx0" brushRef="#br0" timeOffset="377456.4499">29423 13119 76 0,'11'27'114'16,"-3"-2"-11"-16,1 0-5 0,-5-2-11 15,3-1-2-15,-3 3-12 0,2 0-2 16,-2 0-9-16,0-1-6 0,0 1-7 0,1-1-11 16,-1-5-1-16,1 0 1 0,-1-5-7 15,0 0 0-15,0-5-8 0,2-1 5 16,3-3-6-16,1-3-5 0,-1-2 2 0,2-3-5 16,1-3-2-16,0-2 1 0,2 3-4 15,-2-3 9-15,3 0-8 0,-2 1-2 0,-2 1 4 16,1 0 3-16,-2 0-4 0,2 5 6 15,-4 1 4-15,2 0 3 0,-1 1 5 16,1 4-5-16,1-4-1 0,-3 4-6 16,3-2 7-16,-1 1 0 0,2-1 1 0,0 1 3 15,-2-2 1-15,6-2 4 0,-2 0-3 16,3-2-3-16,2-3-4 0,4-1 1 16,1-5-3-16,-1-3-2 0,3-1 9 0,-2-3 0 15,0-2 4-15,1-3-2 0,-5 0 1 16,-4-1-3-16,-2 3 7 0,-4 0 4 15,-2 2 4-15,-2 3 3 0,-4 1 3 16,0 3-3-16,1 3-3 0,-6 4-6 0,-1 0-1 16,4 5-5-16,-10 0-1 0,10 0-5 15,-14 13-2-15,4-1-2 0,4 1-1 16,-2 4-4-16,2 1-1 0,3 1-4 0,1 0 0 16,2 0-1-16,2 0-4 0,1 0 0 15,3-2-3-15,2 0 0 0,0-1 2 16,4-3-5-16,0-3-2 0,0-5 0 0,4-1-5 15,-4-2-5-15,3-4 0 0,2-2 0 16,-2 1-4-16,-1-3 1 0,2 0-3 16,-4 2 3-16,3-2 0 0,-5 3 4 15,-1-2 0-15,0 2 2 0,1 0 0 0,-2 2-3 16,0 0 1-16,2-2 7 0,0 3-2 16,0 0 0-16,1 3 3 0,-2-2 1 15,3 0-1-15,-1 2 2 0,-3 3 1 16,6-3-1-16,-4 3 1 0,0 0-1 0,-2-2 0 15,-1 2 1-15,2-1-5 0,-5 1-12 16,0-1-14-16,0 1-15 0,1 0-15 0,-5-1-8 16,0-1-23-16,0-4-19 0,0 0-24 15,-7 8-28-15,3-6-375 0,-4-2 183 16,8 0 120-16</inkml:trace>
  <inkml:trace contextRef="#ctx0" brushRef="#br0" timeOffset="377603.6664">30062 13300 106 0,'-6'-5'121'0,"4"-1"-10"0,4 0-9 16,4-1-6-16,6-1-14 0,0-2-3 15,7 1-14-15,2-3-6 0,2 2-18 16,7-3-24-16,0-1-41 0,-1-2-33 0,1 1-215 16,-2-1 93-16,3 3 61 0</inkml:trace>
  <inkml:trace contextRef="#ctx0" brushRef="#br0" timeOffset="378124.4377">30930 12933 142 0,'0'0'180'16,"4"6"0"-16,-4-4-1 0,-2 7-6 15,2 0-11-15,0 4-9 0,-2 5-7 0,2 1-12 16,2 8-14-16,0 1-9 0,3 8-15 15,1 3-8-15,3-1-9 0,1 7-7 16,1-1-9-16,-5-4-8 0,0 1-17 0,0-2-15 16,-4-4-15-16,2-5-19 0,-8-2-10 15,2-3-6-15,-4-2-9 0,0-6 1 16,-2-2-2-16,-1-5 5 0,1-4 4 16,1-4 1-16,-1-4 2 0,8 2 4 0,-11-10 6 15,9 0 1-15,2 1 1 0,2-3 7 16,5 1 2-16,-1-2 4 0,5 1 1 15,4-1 6-15,-1 0 6 0,4-1-3 0,-2 7-1 16,3-1 5-16,-2 1-5 0,0 4 4 16,0 0-5-16,-2 3 2 0,-1 3-3 15,2 0-2-15,-4 2 0 0,1 1 1 16,-1 0 0-16,2-1 0 0,-4 1-5 0,2 0 5 16,4-2 6-16,-2-1 5 0,1-3 4 15,0 0 2-15,4-1 0 0,1-3 0 16,0-2 3-16,3-2 4 0,-1-3 4 0,-4 0 0 15,2-1 0-15,-6-1-3 0,-1-1-3 16,-6 1-2-16,-5 4-2 0,-2-2-1 16,-7 0-5-16,-4 4-3 0,-3 0-2 15,-6 1-2-15,-5 0-6 0,-4 4-2 0,0 0-13 16,-1 0-15-16,0 2-25 0,5 2-29 16,1-2-29-16,3 4-35 0,0-2-38 0,2 0-453 15,1 1 215-15,2 2 143 0</inkml:trace>
  <inkml:trace contextRef="#ctx0" brushRef="#br0" timeOffset="379362.4086">30007 13580 144 0,'2'-5'165'0,"0"-1"-5"0,3 1-4 15,-5 5-1-15,8 0-3 0,-8 0-6 0,9 11-15 16,-5 3-15-16,0 0-9 0,1 5-9 15,-1 5-10-15,0 2-7 0,0 0-10 16,-2 3-5-16,2 2-6 0,-2 0-8 16,1-1-10-16,-3-2-10 0,0 2-20 0,0-1-24 15,-3-2-20-15,-1-1-19 0,2-2-11 16,-2-5-16-16,-2-2 0 0,0-3 9 16,-3-4-2-16,1-4 15 0,-1 0-1 15,-2-4 11-15,1-2 1 0,2-4 1 0,-4 0 3 16,2 2 11-16,4-4 7 0,0 4 9 15,-1-4 12-15,3 0 7 0,4 1 12 16,2-2 4-16,5 1 9 0,3-4-1 16,2 1-2-16,6 2-7 0,3-5 3 0,2 2 4 15,4-4-4-15,3 2-4 0,0 0-1 16,-1-1-1-16,1 0-2 0,-4 1 3 0,-3 3 9 16,-2-1 6-16,-4 1 7 0,-3 1 6 15,0-1 1-15,-6 3-4 0,-2-1-2 16,-4 1-2-16,-2 1-5 0,0 5-3 15,-8-2-2-15,8 2-5 0,-22 2 3 0,12 1-3 16,-2 0-4-16,-1 3-1 0,0 0-1 16,0 1-2-16,5-1-1 0,2 2-2 15,0-1-2-15,1 1 0 0,5-2-4 0,0 1-1 16,5-1-1-16,1-2 1 0,0 0-3 16,4 0 3-16,3-3-1 0,-2-1-2 15,2 0 1-15,-1-1-2 0,0-2 2 16,2 0-1-16,-2 1-2 0,-1 0 2 0,-3 2 1 15,3-2-1-15,-3 2-3 0,-8 0 5 16,15 2-5-16,-9 2 0 0,0 2 1 0,0-3 2 16,0 3-1-16,-2 0-3 0,2 0-1 15,-2-1 1-15,4 1-2 0,-1-2 4 16,2-1-1-16,1 1-1 0,1-2 2 16,1-4-3-16,1 2 2 0,2-4 0 0,-1-3 0 15,4 1 0-15,-4-3 1 0,5-1 0 16,-1-3 3-16,-4 0 2 0,2-3 5 15,-6 3 8-15,0 0 10 0,-1 0 2 16,-1 2 4-16,-1-3 3 0,-3 3 3 0,-2 3-4 16,-2-1-3-16,2 1-1 0,-4 6-5 15,2 2-4-15,0 0-1 0,0 0-3 16,0 0-3-16,-19 7 0 0,14 0-1 0,3 1-3 16,-2 2-3-16,4-1-1 0,-2 2-3 15,2 1-8-15,2 1-9 0,0-1-7 16,2 1-6-16,1-2-5 0,3-1 1 0,1 1-2 15,2-5 3-15,3 0 2 0,2-2 0 16,0-4 5-16,1-2 1 0,2 0 2 16,-2-2 1-16,4 0 2 0,-2-1-2 15,-2 1 4-15,0-4 2 0,-2 5 0 0,-1-2-2 16,-3 2 6-16,-2-1 0 0,-5 0 0 16,2 0-1-16,-6 4 1 0,2-4 2 15,-2 4 0-15,0 0-1 0,0 0 1 0,0 0 2 16,0 0 5-16,0 0-3 0,0 0-3 15,-14 14 3-15,14-14-4 0,0 5 2 16,0-5-3-16,2 8 4 0,-2-8 1 0,8 4 0 16,-2-2 0-16,0 0-5 0,6-2 3 15,0-4 0-15,1 2 1 0,-1-2 2 16,3 1-3-16,-2-3-2 0,-1 2 1 16,0 0 6-16,0-1-4 0,-4-1-2 0,1 4 5 15,-3 0 1-15,1-2 2 0,-7 4-3 16,0 0 5-16,0 0 2 0,0 0 2 15,0 0 4-15,-13 21 7 0,6-13-3 0,1-1 0 16,0 3-2-16,2 1-1 0,2-1-2 16,2-2-2-16,2 3-2 0,2-1 1 15,2-3-2-15,5-1-7 0,4-1-17 16,0-1-24-16,1-3-33 0,6-2-28 0,-2 0-38 16,6-5-39-16,-1-6-479 0,1 6 223 15,4-9 147-15</inkml:trace>
  <inkml:trace contextRef="#ctx0" brushRef="#br0" timeOffset="380193.3615">31853 13786 66 0,'2'10'133'0,"0"-1"-11"16,0 2-9-16,1 0-11 0,1-1-9 16,2-1-8-16,0 2 0 0,3-6-9 0,2 3-10 15,1-4-5-15,-2-2-5 0,2-1-13 16,-2-1 4-16,1 0-7 0,-1-1-3 16,1-5-4-16,-5 0-2 0,1 0 2 0,-3-1-8 15,-2-1-2 1,-2 1-1-16,-4-1 5 0,0 1-2 0,-5 0 2 0,1-4 10 15,-3 5-1-15,2-1 4 0,3 1-3 16,-2-1-5-16,2 1-3 0,-2 0-1 0,4 0-2 16,4-1-7-16,2-1-4 0,3 1 2 15,6-1 0-15,-1-2-4 0,5-1-1 16,2 0 2-16,4-1-3 0,5-5-3 0,1 2 2 16,1-1-3-16,-1 0 4 0,-4 0-4 15,1 1 2-15,-7 3 9 0,-3 5 22 16,1 0 6-16,-4 1 5 0,-5 3-2 0,-2 3-1 15,-4 0-2-15,4 9-4 0,-6-1 2 16,2 4-3-16,0 1-3 0,-2 5-6 16,2 1-2-16,2 4-1 0,-2-1-6 15,2 5-1-15,0 0-4 0,0 1-2 0,3 2-12 16,-2 0-8-16,1 0-24 0,0-1-11 16,0-5-5-16,-2 1 2 0,-2-4 7 15,0-6-1-15,-2-2 6 0,0-2 1 16,0-6 2-16,-2-2 3 0,4-3 1 0,0 0 10 15,-16-14 4-15,12 2 4 0,2 0 8 16,0-1-1-16,2-4 2 0,4-2-1 0,0 0 2 16,5 0 0-16,4-2 1 0,1 0-3 15,1 2 1-15,7-3 0 0,-2-1 1 16,0 3 0-16,1 1-3 0,0 2 2 16,-4 2-4-16,0 2 3 0,-2-3 1 0,-5 7 0 15,1 1 2-15,-2 5-4 0,-3 0 2 16,-2 3 3-16,-4 0-3 0,4 10 2 15,-4-1 1-15,-2 3 3 0,0 5-1 16,0 0-1-16,0 2 0 0,2 0 2 0,0 1-5 16,0 4 1-16,2 2-2 0,0-1 0 15,2 0-3-15,0 2 1 0,-1-2-2 16,-1 0-1-16,2-3-1 0,-2-3 2 0,-2 0-2 16,-2 0-2-16,-2-2-2 0,-3-3 3 15,-5-1 3-15,-3-2 13 0,-4-1 23 16,-5-4 23-16,3-1 16 0,0-5 9 0,2-3-11 15,1-3-2-15,4-6 1 0,6-8-4 16,10-4-6-16,10-20-10 0,22-23-42 16,26-31-92-16,18-14-134 0,41-36-697 0,16-8 311 15,7-9 204-15</inkml:trace>
  <inkml:trace contextRef="#ctx0" brushRef="#br0" timeOffset="383290.8386">22210 13544 92 0,'4'-5'134'0,"-2"0"-2"0,0 2 0 0,-2 3-3 15,3-8-5-15,-3 8-2 0,2-5-12 16,-2 5-11-16,0 0-6 0,-13-4-12 15,4 4-8-15,-4 2-7 0,-5 0-7 16,-6 3-13-16,-4 5 1 0,-5 0-4 0,-11 5-6 16,-5 2 1-16,-15 8-4 0,7-6 1 15,11-1 1-15,-1 0 4 0,5-3-1 0,8-2 2 16,2-1 0-16,7-3-8 16,3-1 1-16,1-1-5 0,2 1-2 0,4-2-5 15,1 1-2-15,-2-3-1 0,6 2-6 16,2 2 2-16,2 3-1 0,1 0 3 0,3 5-3 15,0 2-1-15,2 2 2 0,2 3 6 16,-2 3 0-16,2 5-2 0,0 5 2 16,3 3-4-16,-3 2-1 0,0 3 1 15,0 1-2-15,0 7-1 0,0 1-5 0,-2 0 2 16,0-7-1-16,2-3 0 0,-2 2 1 16,2-4-3-16,-2-10-2 0,0-2-2 15,0-2-2-15,0-7-2 0,2 1-1 0,0-5 0 16,0-1 2-16,2-8 2 0,4-1-1 15,2-1 4-15,2-5-4 0,3-7 0 16,2 1 1-16,2 1 0 0,5-4-1 0,-1 0-1 16,0 2 4-16,2 1-4 0,1-2 0 15,-1 5 2-15,1-1 1 0,-3 3-2 16,2 1-1-16,-1 0 4 0,1 1-5 16,-1 0 4-16,0 4-6 0,2 1-7 0,-5-3-9 15,-2 1-10-15,0 2-7 0,-1-3-16 16,-2 1-19-16,-3 1-8 0,0-3-16 0,-1-1-22 15,-1 2-20-15,-5-3-21 0,0-4-420 16,-1-1 196-16,-3-1 130 0</inkml:trace>
  <inkml:trace contextRef="#ctx0" brushRef="#br0" timeOffset="383517.4072">21718 14335 136 0,'26'-19'124'0,"2"1"-11"0,-1 3-12 15,-1 0 0-15,-2 0-10 0,4 1-14 16,-2-1-1-16,-3 5-9 0,-1-2-6 16,-2 1-10-16,-1 3-10 0,-4-1-16 0,0 1-7 15,-3 3-14-15,2 2-20 0,-6-2-24 16,0 2-39-16,-2 1-245 0,-6 2 110 15,7 0 73-15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47:56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8917 7481 19 0,'0'0'58'0,"19"-9"1"0,-13 6-3 16,3 1-2-16,1-2 1 0,-1 2 2 15,2-2 1-15,1 3-5 0,8-2 1 16,-2-1-3-16,10-3 0 0,1 0-5 0,9 0 7 16,3-2-10-16,7-2-4 0,3 0 1 15,3-1-3-15,-2 1 1 0,-1-2-2 0,2 1-7 16,-3 1-2-16,-3 1 1 15,-5 3-6-15,-1-3 5 0,-3 2-2 0,-2 1 0 16,-4 1-3-16,-3 1 2 0,-1 1-10 16,-5-2-1-16,0 3 1 0,-2-2 3 0,-3 1-6 15,-2 2 2-15,2-1 9 0,-6 1-3 16,0-1 5-16,-1 0 0 0,2 2 4 16,-4-1-1-16,-1-1-7 0,0 1 5 15,0 1-5-15,-8 1 3 0,14-3-5 0,-8 1-1 16,-6 2 0-16,8 0 4 0,-8 0-12 15,0 0 5-15,9-1-5 0,-9 1 3 0,6-4-1 16,-6 4-7-16,0 0 3 0,0 0-2 16,9 0 11-16,-9 0-17 0,0 0 1 15,0 0-1-15,0 0 0 0,0 0-1 16,0 0-10-16,0 0-4 0,0 0 1 16,0 0-8-16,0 0-3 0,0 0 3 0,0 0-5 15,0 0-3-15,0 0-9 0,0 0-12 16,0 0-11-16,0 0-11 0,0 0-3 0,0 0-4 15,0 0-5-15,-32-2-2 0,22 2-1 16,-4 2-194-16,0 0 96 0,-3 0 64 16</inkml:trace>
  <inkml:trace contextRef="#ctx0" brushRef="#br0" timeOffset="457.5691">9334 7475 94 0,'40'-8'86'0,"-6"1"-5"0,-2 1-1 0,-3 1-9 15,-3-2-2-15,-1 1 5 0,1 2-18 16,-1 0-1-16,1-2-1 0,-6 1-4 16,2 1-4-16,-1 1-1 0,-2-1-1 15,0 1-4-15,-2-1-1 0,0 0-5 0,0 0-3 16,-6 1 5-16,1 0-11 0,1 1 0 15,-3 1-4-15,1-3-8 0,-2 2 5 0,-1 0 1 16,0 0 5-16,0 2-12 0,0-2 1 16,-8 2 1-16,10-2-9 0,-4 0 5 15,-6 2-8-15,9-3 9 0,-9 3-9 16,8 0-7-16,-8 0-9 0,6-2-14 0,-6 2-15 16,0 0-14-16,0 0-14 0,9-3-13 15,-9 3-16-15,0 0-205 0,0 0 103 16,0 0 69-16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48:14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8972 3163 148 0,'-4'-5'191'16,"-3"4"-13"-16,3-4-18 0,4 5-14 0,-8-1-16 16,8 1-13-16,0 0-12 15,0 0-8-15,0 0 7 0,0 0 6 0,21 20-6 16,0-9 8-16,5-1-6 0,10 2 1 15,5-3-7-15,11 1-5 0,7-2-8 0,26 3-7 16,8-5-3-16,6-4-6 0,3-2-6 16,-1 2-7-16,-3-6-4 0,-5 4-8 15,-17-2 0-15,-13 0-8 0,-1 2-5 16,-11 0-10-16,-5 0-17 0,-7 0-16 0,-3 0-18 16,-7 0-11-16,-3-2-19 0,-6 4-25 15,0 0-40-15,-8 0-38 0,-3 2-34 16,-7-1-518-16,-2-3 242 0,0 0 160 0</inkml:trace>
  <inkml:trace contextRef="#ctx0" brushRef="#br0" timeOffset="222.7632">9808 3141 26 0,'-4'-3'85'0,"1"-2"-4"16,6-1-5-16,-3 6 1 0,13-7-1 15,-1 3 0-15,10 2 8 0,1 1-13 0,7 2 3 16,2 5-8-16,5 1 3 0,3 5-12 15,3 7 1-15,-1 2 1 0,-2 4-11 16,-6 2 1-16,-2 1 0 0,-7 7 4 0,-3-2 2 16,-12 3-5-16,-4 1-9 0,-4 5-1 15,-8 8-4-15,-12 17-6 0,-8-3-2 16,-12-3-13-16,-5 0-30 0,-1-10-43 0,-5-3-45 16,7-14-358-16,4-11 157 0,6-8 104 15</inkml:trace>
  <inkml:trace contextRef="#ctx0" brushRef="#br0" timeOffset="1087.7429">11637 3323 8 0,'34'-31'73'0,"2"-4"-6"0,13-10-6 15,5-10-6-15,15-14-5 0,0-7-7 16,3-4-4-16,0-6-2 0,-2-8-3 0,-3-3 3 16,-7-1-7-16,-5-4-8 0,-7-2 3 15,-7 2-8-15,-7 4 7 0,-14 23 9 16,-2 18 11-16,-12 11 7 0,-2 11 1 0,-4 5-5 15,-2 7-4-15,-4 7 0 0,-4 6-3 16,-4 10-3-16,0 5 2 0,-8 11 2 16,-3 17-5-16,-9 20 10 0,0 11-1 0,3 16 6 15,-3 23 5-15,0 8-5 0,4 7-2 16,3 4-6-16,1 2-2 0,6 0-5 16,0-7-3-16,3-4-1 0,1-23 3 0,0-6-5 15,2-8-1-15,-1-5 1 0,2-18 5 16,3-12 2-16,-1-9 7 0,3-5 11 15,-1-4 5-15,-2-3-3 0,1-12-9 0,-2-5-5 16,-2-6-3-16,0-4-5 0,-3-7-3 16,4-3-7-16,0-3-1 0,5-1-1 0,2-2-3 15,2 2-8-15,4 2 1 0,0 0-7 16,2 2 1-16,2 4-6 0,2 1-7 16,0 7 8-16,5 0-2 0,2 8 0 15,2 3 3-15,3 7 1 0,2 2-2 0,5 6 0 16,1 4-5-16,-2-3-6 0,2 3 2 15,2-4-5-15,-3 0 3 0,1-2-6 0,1-4 2 16,-2-5 1-16,-1-3 2 0,-1-2 0 16,1-10 1-16,3 1 0 0,-4-5 3 15,0-4 2-15,3-6-4 0,-3-3 4 16,-4-2-3-16,0-3 3 0,-2 0 1 0,-2 1-2 16,-3 4 1-16,-1 2 4 0,-2 1 2 15,-1 3 6-15,-2 6 6 0,-1 0-7 16,-1 2-1-16,-2 6-2 0,-2 2 1 0,0 0-2 15,6 15 1-15,-6-3-1 0,2-3-1 16,3 4 3-16,-3 2-5 0,2-2 1 0,3-2-1 16,-1 2 1-16,2-3-2 0,2-1-2 15,2 1 0-15,2-5-1 0,-3-2 2 16,4-2 0-16,0-2 5 0,1-5-4 16,2-4 3-16,-2 1 0 0,1-5 0 0,-2-2 3 15,-2-2-4-15,-3-2 0 0,-2-3 0 16,-3 4 2-16,-2-1 2 0,-6 1 4 0,-6-2 8 15,1 4-2-15,-7 2-5 0,1 3 3 16,-6 5-4-16,-2 5-4 0,-4 5 1 16,-8 5-5-16,-3 5-4 0,-3 6-11 15,-1 4-15-15,3 0-30 0,1 4-36 0,3-3-26 16,9 1-34-16,4-3-484 0,6-2 217 16,4-6 143-16</inkml:trace>
  <inkml:trace contextRef="#ctx0" brushRef="#br0" timeOffset="1831.9201">13127 3135 68 0,'2'-6'177'0,"-2"3"1"16,2-3 0-16,-2 6-3 0,0-6-4 0,0 6-12 15,0-6-19-15,0 6-16 0,0 0-11 16,0 0-13-16,0 0-12 0,-8 18-6 0,6-3-12 15,-4 1-8-15,1 6-16 0,1-3-12 16,-1 6-21-16,3-6-13 0,2 0-20 16,0 0-9-16,2-3-4 0,5 1-1 15,0-3 0-15,5-3 0 0,5-3 0 0,7-6 8 16,2-4-12-16,6-3 16 0,5-7 2 16,5-4-1-16,0-3 6 0,1-2 3 0,-1-4 2 15,-2 4 3-15,-4-2-3 0,-6 6 19 16,-5 1 19-16,-4 3 26 0,-1 1 21 15,-4 4 9-15,-5-1-5 0,-3 3-7 16,-3 2-9-16,-3 1-7 0,-2 3-5 0,0 0-6 16,-22 16-7-16,6-3 0 0,-4 2-4 15,0 4-3-15,-2 2-7 0,1-2 0 16,2-1-5-16,4-3-6 0,1 0-6 16,0-4-12-16,6 0-6 0,2 1-8 0,2-4 7 15,1-3-3-15,8 0 4 0,-5-5 2 16,14-3 0-16,-3-4 2 0,4-1 1 0,1-1-2 15,4-3 4-15,1 1-3 0,-2 1-1 16,-4 1 2-16,-1 1-2 0,2 3-3 16,-4 2 2-16,-1 1 1 0,2 2 0 15,-3 5 1-15,3 2 3 0,-3 2-4 0,1 1 2 16,0 1-2-16,-1-1-4 0,0 0-7 16,1-2 5-16,2 0 1 0,0-2-3 15,-1-3 4-15,4-3-4 0,0-6 4 16,8-6-1-16,1-7 5 0,7-8 6 0,2-5 1 15,8-14 9-15,-1-4 3 0,-4-4 3 16,-1-6 6-16,-2-1 1 0,-6-8 4 0,-1 1-3 16,-1-2 2-16,-8-1-1 0,0 16 9 15,-4 9 6-15,-3 11 12 0,-1 1 12 16,-3 7 8-16,1 5 1 0,-3 3-4 16,-1 2-10-16,0 5-5 0,-2 5-6 15,-2 7-6-15,0 0-4 0,-10 32-3 0,3-5-3 16,1 13-5-16,-3 7 0 0,3 5-5 0,2 2-2 15,-1 1-7-15,5 1-1 0,2 0-22 16,3-2-11-16,1 0 0 0,3-2 2 16,6-3-5-16,-1-3-19 0,6-1-12 15,-2-6-18-15,6-5-26 0,1-3-31 0,3-8-43 16,1-6-622-16,5-4 271 0,-2-7 179 16</inkml:trace>
  <inkml:trace contextRef="#ctx0" brushRef="#br0" timeOffset="2616.9176">15591 3429 28 0,'0'0'106'0,"0"0"4"0,0 0 11 16,0 0-9-16,0 0-6 0,21-20-7 0,-7 2-4 15,6-7-5-15,5-9-2 0,1-4-2 16,8-18 0-16,0-3-1 0,-1-6-1 0,-3-1-4 16,-4-6-4-16,-3-5-6 0,-2-7-6 15,-4 2 0-15,-3 2 0 0,-2 3-1 16,-8 14 7-16,0 11 2 0,-4 10 5 15,0 2 5-15,0 7 4 0,-2 6-2 0,-2-1-9 16,-2 7-10-16,4 4-2 0,-2 4-11 16,0 7-8-16,0 8-1 0,-2 11-8 15,0 12-4-15,1 11 0 0,1 17-3 0,2 28-3 16,6 7-2-16,3 5-6 0,1 3-4 16,4-2-10-16,8-5-8 0,1-2-11 15,2-11 0-15,4-10-4 0,1-4-4 0,0-17-5 16,-3-7-7-16,-1-11 0 0,-4-5 7 15,4-4 2-15,-3-6 3 0,-2-9 0 16,-2-4 3-16,-3-7 4 0,4-5-1 0,-4-6 4 16,-1-5-2-16,-4 2 6 0,-1-3 0 15,-1 0-2-15,-3 2 5 0,-2 2 2 16,-2 2 6-16,0 0 5 0,-4 1 1 16,2 3 5-16,-3 2 0 0,1 0-2 0,0 5-2 15,0 1-1-15,-3 3-2 0,3 0-1 16,4 4 0-16,0 0 0 0,0 0-1 0,-13 14-1 15,13-9 1-15,2 5-2 0,0-3 0 16,5 0 0-16,3 1-1 0,1 1 0 16,4-5 0-16,1 0-1 0,2-2 1 0,3-2 1 15,2-3 1-15,2-3-1 0,1-1 2 16,-2-5-2-16,-1 0 0 0,0 1 0 16,-2-4-4-16,1 0 3 0,-4-1 3 0,-3-3-3 15,-2 2 3-15,0 3 4 0,-5-4 4 16,-2 2 3-16,-2 3 6 0,-2-1 5 0,-2 3-2 15,0 3-4-15,-2 0 0 0,-2 2-6 16,-2 4-1-16,6 2-2 0,-15 6 0 16,4 4-3-16,1 7-1 0,-1 2-2 15,1 3-1-15,0 3-3 0,0 2-19 0,4 1-25 16,2-1-22-16,4 0-21 0,2-2-6 16,4-3-13-16,6-3-16 0,2-3-3 15,7-7-11-15,1-3-15 0,6-6-7 0,11-6 5 16,1-6-332-16</inkml:trace>
  <inkml:trace contextRef="#ctx0" brushRef="#br0" timeOffset="3457.9835">16882 3123 1041 0,'57'-18'-95'0,"-10"-4"21"0,-9 2 29 16,-6 5 30-16,-5 1 30 0,-4 3 46 0,-4 1 40 16,-3 1 13-16,-6 1 3 0,-4 1-2 15,-4 0-8-15,-4 2-10 0,2 5-7 16,-14-6-4-16,-2 8-10 0,0 2-5 0,-5 4-9 16,-1 1-5-16,2 4-6 0,-4 1-7 15,1 5-1-15,1 0-11 0,6 0 0 16,-2-2-3-16,4 1-2 0,-1-4-5 0,6 0-1 15,1 2-3-15,-1-4-1 0,5-4-6 16,4 0 3-16,0-2-3 0,2-2-4 16,5-3 3-16,-7-1 0 0,21-1-2 0,-8-5-1 15,3 1 1-15,4-2-2 0,-4 3 1 16,4 0-4-16,-1-1 1 0,-3 4-1 16,2 1-1-16,-2 0 0 0,1 3 1 0,0 4 2 15,4 4-1-15,-3 0-1 0,0 4-3 16,0 0 0-16,-2 0-7 0,1 2-13 15,0-1-29-15,-2-1-9 0,1-1-13 0,2 0-15 16,-4-4-13-16,4-4-6 0,-3-3-8 16,3 0-3-16,0-7-5 0,0-3 2 15,4-1 9-15,-3-6 13 0,-3 1 7 16,4-3 9-16,-6-1 16 0,2 0 19 0,-4 0 17 16,-1 4 22-16,-1-1 19 0,-2 3 15 15,-1 0 12-15,-3 1 16 0,1 2 4 0,1 2-1 16,-4 0 2-16,2 1-6 0,-2 2-7 15,-2 3-3-15,0 0-3 0,0 0-5 16,0 0 0-16,0 0 1 0,8 14-12 16,-6-6 0-16,0 2 0 0,1-1-5 0,0 1-2 15,1-3-6-15,-2 3 3 0,0-3-5 16,2 1 2-16,-2-2-7 0,0-2-2 16,2-1 5-16,-4-3-2 0,9 0 2 0,-9 0-3 15,17-7 1-15,-9-1 1 0,1 1 4 16,1-1-7-16,0 0 1 0,2 1-1 0,-2-3 2 15,0 2 3-15,1 1 2 0,2 0 1 16,0-2-1-16,-3 2-1 0,0 4 0 16,2-2 2-16,-2 4-2 0,0 1-2 0,1 0 0 15,0 3 5-15,-1 1-3 0,3 3-4 16,-3 4 3-16,4 1-4 0,-4-2 1 16,-2 6-3-16,2-5-1 0,2 2-1 0,-2 0-7 15,-2-1 1-15,-1-3 1 0,1 1 0 16,-1 0 0-16,-1-5 3 0,-2 1 3 15,3-2 5-15,-3-3-1 0,-4-1 8 16,12-5 6-16,-8-3 8 0,8-3-3 0,-4-4 0 16,2-1 2-16,3-5-2 0,0 3-1 15,0-4-2-15,-1 1-1 0,3 2 2 0,-2 2-2 16,1 0 2-16,-1 1-6 0,-2 4 1 16,2 0 0-16,-3 2 2 0,-2 5-1 15,3 3 3-15,0 2 0 0,1 2 5 16,4 3-1-16,-6 5-1 0,2 2-2 0,-1-1 0 15,2 3-2-15,-2 4-3 0,1 0 0 16,0-4-2-16,2 4-3 0,-4-5 1 0,0-1-3 16,-1-1-10-16,2-4-11 0,-1-2-18 15,3-7-28-15,1-2-40 0,8-7-36 16,1-5-45-16,3-5-544 0,4 4 245 16,-1-4 162-16</inkml:trace>
  <inkml:trace contextRef="#ctx0" brushRef="#br0" timeOffset="4747.1972">20057 3523 78 0,'-2'3'198'16,"2"-3"-3"-16,0 0-2 0,8-13-9 16,5-5-14-16,15-12-20 0,10-18-16 15,9-9-12-15,3-4-12 0,9-13-11 0,1-6-10 16,-11 15-11-16,-3 1-5 0,-4 2-10 15,-3 9-7-15,-10 13-3 0,-8 10-1 0,-4 6 10 16,-7 6-9-16,-4 5-2 0,-6 6-8 16,-4 7-5-16,4 0-2 0,-31 14-5 15,5-1 2-15,-3 6 0 0,0 3-2 16,-6 2-6-16,5 3 0 0,8-2-5 0,4 3-2 16,6 1 1-16,6 3-3 0,4-3 0 15,4-1-4-15,4 7 1 0,6-3-1 16,2 0-5-16,-2-1 1 0,2-1-2 15,2-3-2-15,-4-4-6 0,-3-3-2 0,1 0-1 16,-4-3-1-16,-1 1 3 0,-5-8 2 16,-2 2-1-16,-3-1-2 0,-3-1 3 15,-2-2 1-15,-3-3-1 0,0 4 6 0,4-6 6 16,-1 2 0-16,2-1-3 0,2 2 1 16,-1-4-8-16,4 1 6 0,3-3-4 15,8 8 3-15,0-6 0 0,4 2 0 0,8-2-2 16,1 0 0-16,2-2-1 0,8-2 0 15,3-2 0-15,7-2 0 0,1-1 0 16,0-3-1-16,7-2 2 0,-2-5-2 0,-3 1 2 16,-4-6-4-16,1 0 4 0,-7-1-1 15,-1-4 0-15,-9 2 0 0,-4 2-1 16,0-1-1-16,-8 3 7 0,-3 2 2 0,-5 3 1 16,-2 3-1-16,-4 1-1 0,-7 4-1 15,1 6 1-15,-6 2-7 0,-4 2 5 16,-3 9 0-16,0 3-3 0,-4 6 0 0,3 1-1 15,-1 5-2-15,6 1-8 0,0 0-17 16,3 1-14-16,5-4-14 0,7-4-14 16,4 0-13-16,5-6-9 0,7 0-14 15,7-5-17-15,7-5-14 0,6-6-1 0,6-1-2 16,9-8 10-16,2-3 5 0,16-10 16 16,-9 5 11-16,-12 1 15 0,-1-2 22 15,-5 2 22-15,-9 2 42 0,-3 1 33 0,-9 2 14 16,-6 3 8-16,-5 0 0 0,-6 5 3 15,-4 1 2-15,2 4-2 0,-21 0 8 16,4 4 2-16,-4 4-2 0,-7 1 2 0,0 4-7 16,-1 3-7-16,-1 1-10 0,3 4-3 15,2-2-6-15,3 2-2 0,8-2-7 16,-1 0 1-16,4-1-4 0,5-5-1 0,1 2 0 16,3-6 4-16,6-1-3 0,3-3 3 15,4-3-6-15,1-4 3 0,5-3-5 16,5-3-1-16,0-5-2 0,6-2-4 0,0 0-1 15,1-1-5-15,1 1 1 0,-4 4-2 16,-3-2 1-16,0 5-3 0,-4 2-1 16,-2 0 3-16,2 4 0 0,-4 2-3 15,-1 3 2-15,2 2-2 0,-2 2 1 0,2-1-2 16,-4 3-5-16,0 1-3 0,-1-1-19 16,2 2-25-16,-2-4-24 0,-1 0-23 0,2-3-27 15,2 1-32-15,-2-8-49 0,5-3-541 16,2-1 252-16,2-7 166 0</inkml:trace>
  <inkml:trace contextRef="#ctx0" brushRef="#br0" timeOffset="5015.163">22019 3021 120 0,'4'-4'158'0,"-2"-1"-16"16,2 0-16-16,-4 5-8 0,5-3-10 0,-5 3-1 16,0 0-6-16,0 0-8 0,17 6-3 15,-11 0-8-15,2-1-8 0,1 6-2 16,0 3-6-16,1 1-7 0,1 2-5 0,-3 1-5 15,0 2 2-15,2-3 3 0,-6 1 3 16,2 0 8-16,-2-3 8 0,-2-3 12 16,2-1 6-16,-2-1 10 0,2 0 8 15,-2-3-3-15,-2-1-11 0,0-6-9 0,0 0-9 16,0 0-9-16,14-15-9 0,-8 2-14 16,2-3-22-16,3-4-21 0,2-2-21 15,4-3-33-15,3 1-24 0,2 1-26 0,3 0-35 16,-1 4-28-16,2 0-17 0,0 2-15 15,2 2-462-15,-5 3 224 0,5 4 148 16</inkml:trace>
  <inkml:trace contextRef="#ctx0" brushRef="#br0" timeOffset="5483.9866">22694 2902 92 0,'11'-1'102'0,"-2"1"17"0,-9 0 11 16,8 0-8-16,-8 0-9 0,0 0-2 0,-2 9 1 16,2-9 15-16,-11 16-2 0,3-4-4 15,-1 2-5-15,-2 5-12 0,3 1-10 0,-4 2-9 16,4 2-8-16,0 0-9 0,0-2-7 15,4 3-6-15,2-6-20 0,2 2-12 16,2 0-12-16,4-6-7 0,2-3-7 16,6-1-11-16,0-5-1 0,5-3 0 15,3-7-1-15,3-4 4 0,4-4 1 0,1-7 4 16,7-6 1-16,-1-2 2 0,-5-5 13 16,13-15 3-16,-8-3 3 0,-8 6 13 15,-7 4 13-15,-1 5 17 0,-6 4 16 0,0 2 11 16,-3 5 6-16,-2 4 10 0,-3 3 6 15,3 0-7-15,-3 6-6 0,-2 1-10 16,-2 3-11-16,-2 4-5 0,0 3-6 0,0 0-6 16,-10 29-4-16,3-5-11 0,-3 0 2 15,-1 8-4-15,0 4-3 0,-1 1-3 16,2-2-8-16,-2 2-4 0,4-4 1 16,0-7 0-16,4-1-7 0,-3-4 2 0,3-4-9 15,0-2 1-15,2-3 2 0,0-5 0 16,6-5-2-16,-4-2-6 0,0 0 4 0,23-9-3 15,-11 3 3-15,2 0-5 0,0 0 3 16,-1 0-3-16,2 3-4 0,0 1 3 16,-1 4 3-16,4 1-2 0,0 6 2 15,2 0-1-15,-2 3 7 0,4 2-16 0,-3 0-12 16,-3 2-23-16,2 0-35 0,-4 2-55 16,1-3-30-16,-2 2-34 0,-2-2-38 15,-3-3-674-15,-2-3 308 0,-8 1 204 0</inkml:trace>
  <inkml:trace contextRef="#ctx0" brushRef="#br0" timeOffset="5779.8474">19752 4082 27 0,'-62'21'230'15,"21"-6"-20"-15,7-4-15 0,10 1 1 16,14-2 6-16,6-2 6 0,10-1 0 0,12-2-11 15,15 3-1-15,21-3-9 0,37-3-8 16,16-3-9-16,32-6-19 0,13-5-13 16,18-1-12-16,5-3-13 0,7 3-5 0,5-2-5 15,-1 1-2-15,-6 1-16 0,-8 4-8 16,-14 1-6-16,-15 2-7 0,-36 3-6 16,-10-1-5-16,-22 2-10 0,-19-2-1 0,-11 4-7 15,-9-2-9-15,-8 2-16 0,-7 0-23 16,-9-2-32-16,-7-2-37 0,-7 1-48 15,2 3-48-15,-26-12-47 0,-4 6-46 0,-18-7-704 16,-27-3 332-16,-10-5 219 0</inkml:trace>
  <inkml:trace contextRef="#ctx0" brushRef="#br0" timeOffset="15359.4471">13554 6217 83 0,'0'0'90'0,"0"0"-5"0,0 0-4 0,-8 2-10 16,8-2-4-16,0 0 5 0,-4 4-14 15,4-4-3-15,0 0-5 0,0 0-5 0,-9 5-4 16,9-5-1-16,0 0-3 0,-2 3-3 16,2-3-7-16,5 8 5 0,-1-3-9 15,2 1 6-15,2 4 4 0,6-3-1 16,-2 3-1-16,7-1 5 0,2 2 5 0,3-1 4 15,7 0 5-15,5-1 7 0,5-1 1 16,5-3-8-16,11-1 3 0,7 0-1 0,29-4 1 16,6-2 1-16,5-4-3 0,6-3-3 15,19-8 6-15,1-2-1 0,-3-2 4 16,4 1-3-16,0-8-6 0,0 3 4 16,-7-2-10-16,-1 3-3 0,-6 1-4 0,-24 4-6 15,-2 4-1-15,-10 0-2 0,-20 1-3 16,-11 7-5-16,-9-1-3 0,-7 4 1 0,-2-1-3 15,-5 1-2-15,-5 0 1 0,0 2-4 16,-2 1 1-16,-4-2 1 0,-3 3-4 16,2-2-2-16,-4 2-4 0,-3 0-8 15,-2 2-21-15,-2 2-20 0,-1 1-17 16,-3-5-19-16,-3 7-12 0,-1-1-18 0,-2 0-16 16,-2 1-13-16,-3 0-20 0,-6 1-359 0,-4 5 177 15,-7 1 118-15</inkml:trace>
  <inkml:trace contextRef="#ctx0" brushRef="#br0" timeOffset="15821.9437">13279 6661 67 0,'0'0'83'0,"0"0"3"0,16 11 0 15,-6-10-3-15,4 3-2 0,6 0 0 16,5-1 3-16,3-1-5 0,8 0-3 16,8-4-1-16,13 0 0 0,2-3-5 0,28-7-5 15,6 1 3-15,2-3 0 0,26-6-1 16,4-2 5-16,6 0-7 0,-1-7 2 15,-1-2-2-15,-2 1-4 0,2-2-2 0,-4-7 1 16,-7 6-5-16,1-2 1 0,-10 3-7 16,-22 7-4-16,-2 2 1 0,-6 4-7 15,-7 0-4-15,-15 5-2 0,-11 3-4 0,-10 3-3 16,-4 1-3-16,-5 1-2 0,-1 0-4 16,-3 0 3-16,-1 3-3 0,-4-3-2 0,0 2-3 15,-4 3 2-15,-1-3-1 0,-3 0-3 16,1 2-4-16,0 0-2 0,-3 0-4 15,0 0-5-15,-2 1-11 0,4 1-12 16,-10 0-14-16,8-4-14 0,-2 2-14 0,-6 2-13 16,8-2-14-16,-8 2-9 0,9-2-14 15,-9 2-10-15,0 0-13 0,0 0-344 0,11-2 165 16,-11 2 110-16</inkml:trace>
  <inkml:trace contextRef="#ctx0" brushRef="#br0" timeOffset="22908.4164">12861 6061 44 0,'-9'5'44'16,"0"-4"-3"-16,-1 3-5 0,-1 0-3 15,1-1-9-15,-1 0-14 0,0 0-8 0,3-1-9 16,0 0-71-16,0 0 27 0,-2 0 17 16</inkml:trace>
  <inkml:trace contextRef="#ctx0" brushRef="#br0" timeOffset="25664.2493">13851 7782 56 0,'0'0'60'0,"0"0"-5"16,0 0-4-16,0 0-9 0,0 0-3 15,0 0-4-15,0 0-5 0,0 0 0 0,0 0 0 16,0 0-4-16,0 0-3 0,0 0-2 16,0 0 0-16,0 0-3 0,0 0 1 15,0 0 0-15,0 0-2 0,0 0-2 0,-25-6 2 16,25 6-3-16,0 0 4 0,0 0 2 16,0 0 1-16,0 0-8 0,0 0 2 15,0 0-1-15,0 0-4 0,0 0-1 16,0 0-3-16,0 0-7 0,0 0-6 0,-9-2-12 15,9 2-1-15,0 0-15 0,0 0-11 16,-5-4-16-16,5 4-134 0,0 0 67 0,0 0 44 16</inkml:trace>
  <inkml:trace contextRef="#ctx0" brushRef="#br0" timeOffset="26075.3904">13919 7753 75 0,'14'8'101'15,"8"-1"2"-15,3 3-5 0,9 0-4 16,6 1-2-16,11 0 7 0,6-2 1 0,26 3-6 16,7-2 5-16,12-2 13 0,6-3 2 15,4 1-1-15,31-5-3 0,0 1 0 16,5-2-5-16,7 0-4 0,3 0-1 0,1-3-3 16,3 0-6-16,-6 2-6 15,-3-2-4-15,-10 3-5 0,-24-3-7 0,-3 6-6 16,-8-6-6-16,-4 3-5 0,-7 4-5 0,-23-4-6 15,-11 2-8-15,-12-2-10 0,-3 1-16 16,-7-1-13-16,-5 3-12 0,-4-3-15 16,0 1-19-16,-9-1-22 0,1 0-29 0,-4 0-25 15,0 0-15-15,-3 0-25 0,-5 0-484 16,1-1 221-16,-2-2 147 0</inkml:trace>
  <inkml:trace contextRef="#ctx0" brushRef="#br0" timeOffset="26531.221">19199 6509 112 0,'0'-13'142'0,"2"3"3"15,-2 3 1-15,3 1-1 0,-3 2-13 0,0 4-1 16,0 0 3-16,0 0 2 0,15 31-5 16,-7-5-7-16,1 11-8 0,1 11-8 15,7 25-1-15,-4 0-6 0,-1 4-9 0,0-4-8 16,-4 4-10-16,-2-12-7 0,0 8-4 16,-2-10-8-16,-1-7-8 0,-1-1-7 15,0-4-12-15,-2-6-16 0,0-2-21 0,0-9-18 16,0-3-28-16,0-7-24 0,0-2-27 15,0-11-27-15,2-4-13 0,0-7-16 0,-2 0-435 16,9-17 203-16,-1-3 134 0</inkml:trace>
  <inkml:trace contextRef="#ctx0" brushRef="#br0" timeOffset="26811.6698">19651 7074 140 0,'17'-24'30'0,"-3"9"18"16,-3 4 12-16,-2 3 9 0,-5 2 3 15,-2 5 3-15,-2 1 5 0,0 0 6 16,-10 15-1-16,0-4-1 0,-4 4 4 0,-5 4 2 15,-5 2 5-15,-3 2 3 0,-7 7 1 16,-2-1-6-16,-4-1-2 0,4 0 1 16,-2-2-8-16,7-6-8 0,3-4-7 0,2 0-8 15,5-3-7-15,5-2-6 0,0-1-4 16,8-3-5-16,0 1-4 0,3 0-1 16,5 1-4-16,5-2-2 0,1 3 1 0,6 4-6 15,6 0-2-15,2 4-4 0,6 3 0 16,-1-2-2-16,5 0-3 0,0 2-3 15,-3 0-7-15,7 4-9 0,2-3-13 16,-9-1-18-16,1-1-18 0,0-3-19 0,-3-1-19 16,-2-4-21-16,-2 0-21 0,-1-2-24 15,-4-7-392-15,-1 2 188 0,-2-8 124 0</inkml:trace>
  <inkml:trace contextRef="#ctx0" brushRef="#br0" timeOffset="27010.8355">20110 7416 158 0,'8'1'164'0,"3"1"-13"0,2 1-13 16,4-3-11-16,1-3-4 0,6 1-6 16,4-2-14-16,3 1-11 0,3-4-9 0,4-1-19 15,3 1-22-15,1-3-45 0,4 0-31 16,5-1-34-16,-9 3-38 0,-1-1-286 0,1 3 133 15,-6-1 89-15</inkml:trace>
  <inkml:trace contextRef="#ctx0" brushRef="#br0" timeOffset="28083.7857">21633 7195 144 0,'-2'-9'142'16,"-4"1"-3"-16,-2 0 1 0,-4 1-8 16,-4 1-5-16,-5 4-5 0,-5 2-8 15,-2 6-13-15,-9 5-9 0,-7 3-8 16,-1 6-9-16,-11 12-10 0,9-4-7 0,11 0-14 16,2-1-12-16,8-3-15 0,5-1-15 15,5 1-18-15,4-5-9 0,6-2 0 0,4-7-4 16,6-1 6-16,5-3 0 0,2-6 4 15,3-3 8-15,5-6-7 0,3-7 5 16,6-5 10-16,1-9 5 0,11-20 18 0,-2-5 10 16,0-5 11-16,-1-11 10 0,-4-6 9 15,-3-2 6-15,4-22 6 0,-4-1 4 16,-8 17 7-16,-3-3 6 0,-1 3 1 0,-4 3 1 16,-4 6 3-16,0 16 4 0,-6 13 5 15,0 8 0-15,-2 8-3 16,0 5-6-16,2 2-7 0,-4 3-3 0,2 3-13 15,-2 7-3-15,0 7-11 0,0 4-9 0,-2 21 1 16,2 4-11-16,0 13-2 0,0 10 0 16,4 9-6-16,3 27-9 0,1 3-3 0,5-1-10 15,2 2-5-15,1-4-1 0,4-5-8 16,1 1-5-16,0-9-3 0,2-4-1 16,-3-14 1-16,0-9-3 0,0-6 3 15,-1-2 0-15,-2-5 2 0,0-6 2 0,-3-7-3 16,2 0 0-16,-2-4 5 0,-1-3 0 15,2-4-2-15,-3 0 2 0,1-6 0 16,-1 1 4-16,0-2-2 0,0-2 0 0,0 1 2 16,-1-4 0-16,2 1 3 0,0-1-3 15,-1-1 2-15,-1 2 2 0,-2-2-2 0,1 3 2 16,-2 0-3-16,0 0 2 0,4 1 5 16,-4 2-7-16,2 0 3 0,-1 3 1 15,-1 2 1-15,3 1-3 0,-2 1 6 16,1 0-1-16,0 3-5 0,0 1 1 0,0-1 1 15,-2 1-1-15,3 1 0 0,-3-3 1 16,1 0-2-16,-3-1-1 0,1 0 0 0,-1-4 1 16,0 1 0-16,0-3 2 0,0-2 2 15,-6 0 0-15,16-7 2 0,-10-1-4 16,4-1 5-16,-1-1-4 0,2 1 0 16,-3-3-2-16,3 3 2 0,-1-1 0 0,-2 1-4 15,4-1 3-15,-2 0 1 0,0 5-1 16,1-3 1-16,0 5 0 0,-1 0-1 0,1 3 1 15,1 0 1-15,4 6-3 0,-4-1-1 16,2 0 2-16,2 4 0 0,-2-1 1 16,1 2-1-16,0 3-2 0,2-2-3 0,-1 1 2 15,2-3-5-15,-1 1-1 0,0-5 2 16,0 3 3-16,-1-4-4 0,4 0 4 16,0-4-2-16,2 0-2 0,-1-3-2 0,5-2-2 15,-1-1 1-15,0-4 3 0,-1-1 0 16,-1 0-1-16,1-3 2 0,-4 1 6 15,-1 0-3-15,1-2 0 0,-4 0-2 0,-2-1 2 16,-2-1 1-16,-2 3 2 0,-4-1-2 16,1 2 2-16,-3 0 2 0,-1 1 3 15,-1 3 2-15,-2 1 5 0,0 1-2 16,-2-1 0-16,-3 6-1 0,5 2 2 0,0 0-3 16,0 0 2-16,-19 8-2 0,15-1 0 15,0 1-1-15,2 1 0 0,0 3-1 0,0-3-1 16,2 3 1-16,2-3-1 0,2 1 0 15,2 2-1-15,4-5-4 0,1 2-7 16,2-3-7-16,4-3-7 0,2-2-15 16,0-1-16-16,0-1-19 0,0-3-17 0,0-3-27 15,2-2-21-15,-2 1-24 0,1-4-25 16,-4-1-30-16,-3-1-526 0,-5 2 252 0,3-1 167 16</inkml:trace>
  <inkml:trace contextRef="#ctx0" brushRef="#br0" timeOffset="28371.2903">22514 6677 130 0,'-12'0'182'16,"1"2"-9"-16,3 0-9 0,0-2-11 15,-2 1-13-15,10-1-14 0,-10 2-19 0,6 0-8 16,4-2-7-16,0 0-10 0,0 0-7 15,0 0-5-15,0 0-2 0,0 0-1 16,0 0 4-16,17-9 1 0,-17 4 1 0,4 0 0 16,-4 5-2-16,0-8-5 0,0 8-6 15,-9-9-10-15,3 7-4 0,-6 4-8 16,-1 2-7-16,-2 2-11 0,-2 1-18 16,-4 3-23-16,2 1-33 0,-1 3-22 0,4-1-33 15,-1 0-28-15,4-2-28 16,3 1-461-16,-1 0 213 0,5-5 141 0</inkml:trace>
  <inkml:trace contextRef="#ctx0" brushRef="#br0" timeOffset="29933.7446">23499 6903 75 0,'-11'-9'174'0,"-2"1"-3"16,3 3-8-16,2 1-7 0,-1 0-9 0,-2 6-11 15,-1 0-14-15,1 3-9 0,-2 7-11 16,-2 3-5-16,3 4-11 0,0 6-8 0,-2 1-8 16,6 5-9-16,0 1-4 0,6-2-3 15,-1-2-10-15,8 0-6 0,3-1-1 16,4 3-13-16,8-5-10 0,3-4-8 16,2-2-11-16,8-8-8 0,0 0-4 0,-1-9-2 15,8-7 1-15,2-3 4 0,7-6 0 16,15-17 0-16,-5-6 2 0,-2-8 3 0,-2-7 0 15,-6-6 3-15,-4-7 8 0,-6-6-5 16,5-20 9-16,-14 9 1 0,-2 1 6 16,-5-2 12-16,-6 1 13 0,-6 5 16 15,-5 17 13-15,-2 10 13 0,0 12 8 0,-4 5 4 16,2 3 7-16,-2 6 0 0,0 3-5 16,-2 3-15-16,0 9-7 0,0 7-8 0,2 2-3 15,-10 15-7-15,6 2-3 0,-3 10 1 16,3 10-5-16,-1 2-5 0,1 13-3 15,4 5-5-15,0 3-5 0,2 25-2 16,3-3-14-16,1-1-12 0,-1-16-13 0,-1-10-14 16,0 1-11-16,-2-10-17 0,0-5-6 15,-2 1-18-15,-2-9-5 0,2-2 4 16,-4-3 6-16,2-7-4 0,-4-4 0 0,-1-5 3 16,-2-3 9-16,1-5 8 0,-3-4 13 15,11 0 12-15,-18-10 11 0,6 3 7 16,4-5 12-16,4 1 6 0,-2-2 9 0,4-3 4 15,4 1 3-15,0-1 5 0,6 1 2 16,3 2 3-16,0 1 2 0,3 5 3 16,3 1 0-16,0 4-1 0,2 6 2 0,3 4-4 15,1 2-1-15,2 7-3 0,-2 2-1 16,1 0-4-16,-1 0-2 0,0 0-2 0,0-2-1 16,1 2-4-16,-6-4-1 0,2 0-2 15,-1-3-1-15,0-1-2 0,2-3-6 16,-4-2-3-16,0-4 1 0,2-2-1 15,-2-5 1-15,0-2 0 0,-1-1-2 0,2-5 1 16,-4-2 0-16,-1-2 3 0,0 0-4 16,0-3 0-16,-3 1 1 0,0 3 2 15,0 0-1-15,-4 2 2 0,2 1 6 0,-2 1 0 16,-2 5 1-16,3 1-2 0,-3 5 1 16,-4 1-2-16,0 0-1 0,13 8-1 15,-11 3 2-15,2-2-1 0,1 4-1 0,-1 3 0 16,0-2-3-16,0 0 2 0,0 2 0 15,3-3-4-15,0 1 3 0,-1-3-4 0,2 2 2 16,2-5-2-16,1-1-1 0,0-1 0 16,-3-4-1-16,5-2-2 0,-3 0 1 15,1-4 0-15,0-2 1 0,-1-1 1 16,0-2 0-16,0-1 1 0,-4-1 0 0,0-1 0 16,-4 0 6-16,-2 4 5 0,0-3 3 15,-2 2 2-15,0-1 5 0,-2 1 0 16,-2-1-1-16,1 2 4 0,0 2-1 0,3-2 3 15,-2 2-9-15,2-5-2 0,0 4 0 16,4-2-2-16,0 2-2 0,2-1-2 16,3 0 5-16,0 3-7 0,3-1-2 15,-2 2 5-15,3 4-4 0,0 2 0 0,2 2-1 16,-1 3 0-16,0 3 1 0,2 1-2 16,-2 5-2-16,1-1 0 0,0 1-4 0,-3 2 0 15,1 0-1-15,-3-6 0 0,0 2-1 16,2-1 1-16,-4-1-3 0,0-5-4 15,0 1 2-15,0-2 5 0,3-5-5 0,0-2 3 16,1-3 1-16,1-4-5 0,3-1 5 16,2-5 1-16,-2 2 0 0,0-2 1 15,2 4 0-15,-2 1 1 0,-3-1 3 0,0 1 2 16,2 3 3-16,-5 0 2 0,0 5 3 16,0 1-2-16,2 2 2 0,-4 3-3 15,0 1 0-15,0 1-2 0,0 2-1 0,-1 2 0 16,1-1 0-16,1-2 0 0,-1 4-2 15,0-5-1-15,3 3 0 0,-1 0-2 16,2-5 2-16,2 3 1 0,2-6-3 0,-1-1 6 16,2-1-7-16,4-3 1 0,0-3 0 15,4-4-5-15,1-1 1 0,3-4-1 16,-1-1-3-16,0-3-1 0,-2-1-1 0,2 1 2 16,-5 0-3-16,-5 3 1 0,2 3 5 15,-8 0 9-15,0 3 5 0,-1 2 3 16,-7 5 3-16,3-1 0 0,-5 4 1 0,0 0-6 15,0 0 3-15,-9 17 2 0,5-11-3 16,1 1-3-16,1 3 0 0,0-3-1 16,0 3 0-16,4 0-4 0,0-2 2 0,0 3-3 15,5-4 1-15,-3 2-1 0,5 1-3 16,-1 2 2-16,1-3 0 0,-3 1-4 16,2 2 0-16,-4-2 2 0,1 2-4 15,-3 0 1-15,-2-1-1 0,-2 0-3 0,-3 1-5 16,-3-1-3-16,-2 2-8 0,-3-1-8 15,-4-2-15-15,-2 1-18 0,-3-2-19 0,0-4-21 16,-2 1-21-16,-1-1-20 0,1-2-16 16,-1-3-6-16,-2-1-22 0,-3-4-501 15,-1 2 235-15,-10-4 155 0</inkml:trace>
  <inkml:trace contextRef="#ctx0" brushRef="#br0" timeOffset="30101.5958">24820 6747 54 0,'2'-5'150'0,"0"-1"-10"0,0 2-15 15,0-1-6-15,0-1-9 0,0 2-14 16,-2-2-13-16,2 0-26 0,-2 6-33 0,-4-11-44 16,0 5-43-16,-4-1-235 0,-1 1 101 15,-8 0 67-15</inkml:trace>
  <inkml:trace contextRef="#ctx0" brushRef="#br0" timeOffset="37754.9412">21454 8825 121 0,'-41'12'159'0,"2"5"-7"15,-29 17-6-15,-23 20-8 0,-4 11-2 16,-12 15 1-16,-32 32-5 0,-15 13-7 15,-16 2-6-15,-12 8-7 0,0 4-5 16,-5 4-5-16,1-4-9 0,-8-2-5 16,-1-7-8-16,7-7-4 0,10-8-4 0,15-10-5 15,13-10-6-15,37-23-7 0,14-9-5 16,10-9-5-16,22-12-3 0,9-7-5 0,15-10-23 16,10-6-28-16,8-4-23 0,6-4-15 15,5-3-31-15,6-4-23 0,4 0-31 16,4-4-29-16,0 0-465 0,0 0 215 0,28-16 141 15</inkml:trace>
  <inkml:trace contextRef="#ctx0" brushRef="#br0" timeOffset="38223.5855">21710 9054 163 0,'-2'-13'169'0,"0"3"-8"16,0 1-7-16,0 1-1 0,2 2-10 0,-2 1-5 16,2-1-8-16,0 6-5 0,0 0 10 15,0 0 9-15,8 19-6 0,2 6-4 16,2 9-6-16,2 15-1 0,7 24-6 0,5 9-5 16,4 19-4-16,-2 0-8 0,5 5-8 15,-4 3-5-15,0 6-9 0,1 3-3 16,0 0-18-16,-3 0 1 0,-1-4-2 0,-5-1-6 15,3-5-9-15,-8-16-3 0,4-3-4 16,-2-3-4-16,-2 3-8 0,-2-1-5 16,-1-2-6-16,-3-9-9 0,1 0-13 15,-2-18-14-15,-5-9-19 0,0-11-31 0,0-2-28 16,-2-9-31-16,0-1-39 0,2-6-30 16,-2-6-28-16,-2-7-604 0,5-3 282 0,-5-5 187 15</inkml:trace>
  <inkml:trace contextRef="#ctx0" brushRef="#br0" timeOffset="38618.2095">23132 9447 70 0,'0'0'172'0,"0"0"6"0,0 0 3 15,0 0 1-15,22 27-2 0,-8-1-6 0,8 6-14 16,5 7-7-16,15 18-7 0,5 2-10 16,19 15-9-16,3 4-3 0,6 2-3 15,5 6-13-15,3 2-5 0,4-3-9 0,2 0-7 16,2 3-4-16,2-2-6 15,4 3-9-15,-2-4 1 0,-2-3-8 0,-4 0-3 16,-9-6-7-16,-3-2-5 0,-7-6-5 16,-15-13-5-16,-5-2 0 0,-3-3-8 0,-5-4-6 15,-10-10-16-15,-7-7-14 0,-7-6-15 16,-4-7-16-16,1 1-16 0,-4-7-18 16,-3 1-22-16,-1-6-27 0,-3-3-19 0,-4-2-36 15,0 0-33-15,2-20-550 0,-4 3 258 16,-2-7 171-16</inkml:trace>
  <inkml:trace contextRef="#ctx0" brushRef="#br0" timeOffset="38935.6349">25118 9378 2434 0,'9'-10'-22'0,"-5"7"17"0,2 1-4 15,0 6 3-15,1 3 6 0,3 7 15 16,5 5 20-16,6 7 20 0,9 12 16 0,10 16 15 16,5 3-2-16,3 5 8 0,11 15 1 15,3 3-1-15,3 0-7 0,4 4-3 0,0 0 0 16,1-1-4-16,-1-4-11 0,0-3-2 16,-8-2-10-16,-11-15 0 0,0-3-6 15,-6 0-4-15,-6-2-6 0,-4-3-3 16,-6-9-1-16,-10-6-6 0,0-5 0 0,-4-5-14 15,-1-2-6-15,-3-3-7 0,-1-3-19 16,0-2-23-16,-5-3-41 0,-2-3-41 0,-2-8-48 16,-2 3-50-16,2-5-52 0,0 0-731 15,-32-13 341-15,11-1 225 0</inkml:trace>
  <inkml:trace contextRef="#ctx0" brushRef="#br0" timeOffset="40907.6709">16676 9062 14 0,'-6'-5'193'0,"2"-1"-8"0,0 4-20 16,4 2-14-16,0 0-19 0,0 0-7 0,-10 14-4 15,8 4-7-15,2 11-7 0,0 8-6 16,2 9-5-16,2 10-8 0,2 1-6 16,0 23-9-16,2-4-4 0,1-1-7 0,0-2-6 15,-3-9-2-15,0-7-7 0,1-2-6 16,-1-2-4-16,-2 1-5 0,0-10-2 16,-2-5-9-16,0-7-9 0,0-1-11 15,-2-7-17-15,3 0-18 0,0-5-20 0,-3-6-23 16,-3-3-16-16,3-7-10 0,0-3-5 15,0 0-3-15,0 0 2 0,-3-33-3 0,9 9 5 16,0-4 10-16,4-7 9 0,7-6 9 16,0-4 12-16,14-15 16 0,1 5 15 15,-6 7 12-15,-3 10 15 0,-4 3 11 16,-2 8 14-16,-5 5 23 0,2 3 21 0,-4 5 9 16,-4 1-10-16,-4 7 1 0,0 4-3 15,-2 2 1-15,0 0-4 0,-16 20 8 0,2-3 3 16,-2 3 1-16,-3 4 2 0,0 2 4 15,-4 1-1-15,3-2-1 0,0 1-2 16,0-3 0-16,6-6-10 0,1 0-4 16,0 1-9-16,4-5-1 0,1-2-4 0,4 2-1 15,4-3-4-15,2 0-1 0,2-1-1 16,5-1-3-16,6 2-5 0,4-3 0 0,4 2-1 16,0 0-2-16,3 0-1 0,5 2-4 15,1 0-1-15,0 1-2 0,0 1-4 16,-1 3-10-16,-3-3-22 0,0 0-28 15,-5 1-23-15,-2-1-32 0,0 2-37 0,-2-4-27 16,0 0-492-16,-4-3 225 0,2-2 148 16</inkml:trace>
  <inkml:trace contextRef="#ctx0" brushRef="#br0" timeOffset="41331.9843">17644 9947 128 0,'6'-29'159'0,"0"-7"-11"15,2 1-14-15,-2-1-13 0,6-10-8 16,1-6-11-16,6-18-10 0,4-1-10 0,3 5-4 16,-1 4-6-16,-4 15-14 0,-4 9-2 15,-4 7-2-15,-2 3 5 0,-1 7 7 16,-2 5-1-16,-6 7-9 0,2 4-4 0,-6 5-10 15,2 0 0-15,0 0-3 0,-12 26-1 16,6-11-2-16,0 2-3 0,1 7-4 16,3-4-3-16,0 1-2 0,4 0-3 15,5 0 0-15,3 0-1 0,4-2 1 16,8 2-5-16,1-3 2 0,5-1-5 0,0-3 0 16,1 0-3-16,-2 1 3 0,-4-1-4 0,1-3 2 15,-3 0 3-15,-4 1 3 0,-2-1 4 16,-3-1 8-16,-3 1-2 0,-5-1 0 15,-1 1-1-15,-8-2-2 0,-4 3-1 0,-1-2-6 16,-9-1 4-16,-3-2-10 0,-2 2-17 16,-4-4-17-16,-2-2-23 0,3-3-25 15,-3-3-29-15,5-5-27 0,-3-6-29 0,4-4-26 16,4-7-409-16,3-3 201 0,4-7 133 16</inkml:trace>
  <inkml:trace contextRef="#ctx0" brushRef="#br0" timeOffset="42508.8232">18120 8738 142 0,'9'9'178'0,"-7"1"-8"0,4 3-5 16,-2 6-10-16,3 6-9 0,-1 4-16 16,3 9-14-16,1 7-9 0,0 1-9 0,10 23-11 15,-3-3-9-15,2-1-17 0,-4-9-28 16,-1-8-34-16,0 0-22 0,-2-4-12 15,-2-5-16-15,-1-5-11 0,-3-7-8 0,1-1-4 16,-3-7-9-16,-4 0 3 0,2-5 5 16,0-5 7-16,-2-3 8 0,-2-4 10 15,2-2 17-15,0 0 7 0,0 0 7 16,-6-17 12-16,8 5 12 0,-2 3 6 0,4-6 8 16,2-1-2-16,5-2 10 0,1-1 3 15,6-5-6-15,2 1 9 0,4 1-4 16,3-7-5-16,5 2 1 0,0-1 7 0,2 0 5 15,-7 8-5-15,1-1 10 0,-1 4-7 16,-1 0 0-16,-8 4 4 0,0 1 17 16,-6 3 2-16,-3 1-4 0,-3 4-2 0,-6 4-7 15,0 0-1-15,0 0-5 0,-17 19-2 16,7-4-3-16,-5 3-2 0,0 6-2 16,-2 1-6-16,2 0 1 0,3-2-6 0,3-1-4 15,3-1-1-15,0-3-1 0,4-1-1 16,2-4-3-16,2-3 1 0,4-2 0 15,2-5-1-15,3-3 4 0,2-2-3 0,4-2-6 16,-1 1 4-16,2-3-4 0,-2 0-1 16,1-1-4-16,-2 1 5 0,2 2 0 15,-5-2-3-15,2 5 0 0,-2 1 2 16,0 3-1-16,2 1-1 0,-2 4 2 0,-1-1-2 16,1 3 1-16,2-3-2 0,-2 3 2 15,7-2 0-15,-2-5-2 0,4-1 3 16,0-4 2-16,4-5-4 0,5-7 0 0,-2-4 2 15,5-9 3-15,-3-4 2 0,-2-3 6 16,-3-4-1-16,5-17 11 0,-9 5 5 16,-4 3 7-16,-4-3 3 0,1-21 5 0,-5 8 3 15,-5 8 3-15,-2-2 0 0,1 4 5 16,-6 10 8-16,1 1 5 0,0 4 7 16,-2 8 6-16,2 4-2 0,-3 1-5 0,1 8-10 15,-2 3-7-15,2 9-9 0,-3 5-1 16,7 0-8-16,-12 17-5 0,8 0-1 15,-1 8-6-15,0 5-1 0,8 10-1 0,-1 3-1 16,5 8-6-16,1-2-4 0,5 4 1 16,6 14-4-16,2-4 0 0,0-11 1 15,-2-11-3-15,4-3 2 0,5-3-8 16,0-6 2-16,-1-7 2 0,0-7-9 0,3-1 6 16,-5-8-3-16,-1-6-4 0,3-2-3 15,-1-6-3-15,-1-2 1 0,-2-1-2 16,-1-4 1-16,-1 0 1 0,-5-3 0 0,0 3 3 15,-6 0 1-15,-2 2 0 0,-1 0-2 16,-5 1 4-16,0 2-2 0,-4 1 0 16,0 1 1-16,-3 3 1 0,-3 0-3 0,2 2 4 15,-2 3 0-15,8 0 2 0,-18 8 1 16,8-1-2-16,1 5-1 0,3 1 3 16,0 2-1-16,-1 2-1 0,3 2 0 0,2 2 0 15,2 0 0-15,0 0 2 0,2 4-4 16,4-2 6-16,3-3-6 0,2-2 0 15,3 0 3-15,4-5-1 0,0-7 2 0,1-5 1 16,5-1-1-16,3-7 0 0,4-6-1 16,6-10 0-16,-1 1 3 0,0-6-3 15,-2-1-1-15,-3 0 1 0,-5 5 1 0,-3 1 1 16,-2 2 1-16,-4 3 4 0,-4 4 1 16,2-3 9-16,-5 7-1 0,1-2-6 15,-2 3 10-15,-1 2-13 0,0 1 1 16,1 2 0-16,1 2 2 0,-4 0 0 0,6 2-3 15,-4 4 3-15,2 0 6 0,-2 2-10 16,4 1 2-16,-2 4 0 0,-2 2-1 0,-1 3-1 16,1 5 3-16,-4-2-4 0,-4 5 0 15,0-1-1-15,-4 6-1 0,0-2-1 16,-7 3-1-16,-1 0-7 0,-6 0-13 16,-2-5-21-16,0-3-28 0,-5-1-29 0,2-4-28 15,0-6-37-15,-1-3-26 0,-1-4-32 16,1-4-12-16,-2-2-16 0,-2-4-516 0,2-3 259 15,-1-1 171-15</inkml:trace>
  <inkml:trace contextRef="#ctx0" brushRef="#br0" timeOffset="42757.6328">19435 9081 23 0,'-22'-7'117'0,"6"-1"19"0,3 2 17 16,0 2 4-16,5-2-2 0,2 0-7 0,1 3 0 15,3-5 5-15,4-1-4 0,5-2 0 16,3-3-5-16,5-2-5 0,6-2-5 15,7-3-3-15,7 1-3 0,5-4-4 16,3 3-10-16,1-1-9 0,3 3-8 0,-5 1-5 16,1-1-11-16,-9 6-10 0,-2-1-5 15,-8 5-5-15,2-1-6 0,-9 1-3 16,0 3-2-16,-2-2-12 0,-5 4-19 0,-1 0-24 16,-4 1-28-16,-1 1-32 0,-4 2-29 15,0 0-38-15,0 0-36 0,0 0-37 16,-20 9-39-16,8-1-519 0,-5 2 259 0,-2 1 172 15</inkml:trace>
  <inkml:trace contextRef="#ctx0" brushRef="#br0" timeOffset="46616.511">8629 6307 43 0,'0'0'44'0,"0"0"-7"16,-6-2-2-16,6 2-5 0,0 0-2 15,-4-3-4-15,4 3-4 0,0 0-1 0,-4-5 0 16,4 5-2-16,0 0-2 0,0 0-2 16,0 0-1-16,0 0-2 0,0 0 1 15,0 0-1-15,0 0 1 0,0 0-2 16,-10-3-2-16,10 3 0 0,0 0-1 0,0 0 0 16,0 0 1-16,0 0-3 0,-2-4 2 15,2 4-4-15,0 0 2 0,0 0 5 0,0 0-4 16,0 0-4-16,0 0 1 0,0 0-1 15,-4-4-2-15,4 4 3 0,0 0-3 16,0 0 2-16,0 0 0 0,0 0 0 16,0 0-1-16,0 0-3 0,0 0 4 0,0 0-4 15,0 0-2-15,0 0 0 0,0 0-7 16,0 0 3-16,0 0-3 0,0 0-2 16,0 0-1-16,0 0-7 0,0 0-5 0,0 0-4 15,0 0-78-15,0 0 37 0,0 0 24 16</inkml:trace>
  <inkml:trace contextRef="#ctx0" brushRef="#br0" timeOffset="73021.1534">6878 11706 97 0,'-2'-12'211'0,"0"3"-8"0,2 3-12 15,-2 2-11-15,2 4-15 0,0 0-4 16,-6 14 15-16,2 5 8 0,0 10-9 15,-3 10-5-15,-2 15-8 0,1 20-9 0,-5 6-5 16,3 6-15-16,0 0-13 0,-2 3-5 16,4 3-10-16,-2-5-14 0,4-1-6 15,-1-5-6-15,0-2-6 0,1-15-9 0,0-9-4 16,0-5-9-16,1-2-16 0,-1-8-17 16,0-2-22-16,-1-6-20 0,1-7-23 15,2-2-27-15,-1-10-42 0,1-3-38 0,2-6-29 16,2-4-20-16,0 0-7 0,13-32-8 15,-2 7 2-15,8-15-450 0,8-19 227 16,4-2 149-16</inkml:trace>
  <inkml:trace contextRef="#ctx0" brushRef="#br0" timeOffset="73323.7882">6959 12561 944 0,'28'-42'-37'0,"-5"8"32"15,-4 9 21-15,-4 4 7 0,-5 6 20 16,1 2 14-16,-2 4 14 0,-5 3 10 0,-4 1 7 16,0 5 9-16,0 0 3 0,-22 17 1 15,6-3 4-15,-8 5 1 0,1 4 0 16,-1 0 3-16,-7 5-8 0,1 3-6 15,0 0-6-15,3-3-10 0,4-5-4 0,2-2-5 16,1-4-8-16,6 0-7 0,2-2-4 16,0-3-5-16,6 1-2 0,2-3-7 15,4-2-3-15,2 1-3 0,4-1-3 0,3-1 0 16,4 0-5-16,-1 2 2 0,5 0 4 16,2 4 1-16,0 0 5 0,3 3 1 15,0 1 1-15,4 4-2 0,-1 0 5 0,1 2 0 16,0 2-9-16,-1 0 0 0,0-3-1 15,-2 1-3-15,1 2-3 0,-1-4-1 0,-4 0-7 16,-2-4-2-16,0 0-17 0,-2-2-24 16,-3-1-36-16,1-6-42 0,-2 3-49 15,-1-4-47-15,3-3-51 0,-5-4-650 16,5 0 307-16,-2-4 202 0</inkml:trace>
  <inkml:trace contextRef="#ctx0" brushRef="#br0" timeOffset="73517.9501">7628 12959 41 0,'6'-3'195'0,"3"-1"-17"0,4-1 2 0,1 2-12 16,4-2-8-16,2 0-15 0,2 2-14 16,3-3-14-16,1 2-12 0,-2 1-6 15,0-1-13-15,-3 2-9 0,1-2-21 0,-2 2-29 16,-2 0-37-16,0 1-37 0,-5-2-61 15,2 1-436-15,0-2 184 0,-5 1 123 16</inkml:trace>
  <inkml:trace contextRef="#ctx0" brushRef="#br0" timeOffset="75860.9659">8540 12919 88 0,'9'-5'150'16,"-3"-3"-1"-16,2 0-4 0,-1-5 2 15,-3-2-7-15,-2-2-8 0,3-2-9 0,-7-1-5 16,2-4-6-16,-7 0-4 0,1 2-6 16,-3 1-3-16,-1 2-1 0,-5 0-10 15,2 6-6-15,-6 1-8 0,2 3-10 16,-2 5-7-16,0 4-4 0,-2 2-5 0,2 6-6 16,-3 1-2-16,6 3-4 0,-1 1-6 15,2 4-1-15,4 0-4 0,3-2-3 0,6 3-4 16,0-1-4-16,6-2-3 0,2 0-4 15,2-4 3-15,3 0-2 0,4-2-3 16,0-4 2-16,1 1-1 0,4-2 0 16,-3 0-1-16,0-2 0 0,0-1-2 0,-5 3 1 15,1 0 5-15,0 2 9 0,-5 4 6 16,2 5 17-16,-3 4 3 0,2 6 7 0,-5 9 0 16,0 6-2-16,-2 3-3 0,0 11-2 15,-2 3-4-15,0 2-3 0,-2 2-1 16,0 19-5-16,-2-13-3 0,-4 7-1 15,-1-12 1-15,-2-7-6 0,-1-6 1 0,-6-2-4 16,-2-5-2-16,-4-4-2 0,1-5 0 16,-3-12-4-16,3-8 0 0,0-6 4 15,2-8-6-15,-1-5-1 0,4-9-2 0,-4-6-1 16,10-5 0-16,5-8-4 0,5 3 1 16,6-8-2-16,11-7 0 0,13-12-1 15,8-2-2-15,8 2 0 0,11 3 2 0,18-11-2 16,2 7 1-16,-9 10 0 0,17-4-2 15,-14 11 1-15,-1 2 2 0,-5 0 4 16,-3 3-7-16,-5 2 2 0,-10 4-1 0,-11 3 1 16,-5 2 0-16,-8 2 1 0,-2 0 1 15,-6 4-2-15,-4-1 1 0,-5 4 5 16,-4 4-5-16,-4 0 1 0,-5 2 0 16,-2 4-2-16,-3 2 0 0,-1 4 1 0,-3 5 0 15,2 4 1-15,-1 4 0 0,0 1 2 16,4 1 0-16,3 6 2 0,3-1-1 0,3-1 1 15,4 2 0-15,4-1 2 0,3 2-4 16,5-2 4-16,1-2-3 0,4-2 0 16,2 1-1-16,2-7-4 0,0 0-1 0,0-5-4 15,3-2-8-15,-3-2-2 0,0-2-7 16,2-5-2-16,-1 0 3 0,-2-5-2 16,0 0 3-16,-1 0 1 0,-2-2 2 0,0-3 2 15,-3 4 0-15,0 4 2 0,-4 0 2 16,0-1-1-16,-1 4 2 0,-3 1 2 0,3 1 3 15,-3 4 0-15,-6 0 5 16,13 8-2-16,-7 2 2 0,0-1 2 0,1 4 1 16,-3 2 0-16,3 1-1 0,-3-1 1 15,0 0 0-15,0-1-2 0,0-3 2 0,0-1 4 16,0-1-1-16,1-2 5 0,0-3-2 16,1-4-5-16,-6 0 4 0,16-5-2 0,-3-3-1 15,-2-4-1-15,4-1 4 16,1-1-6-16,0-4-1 0,4-3 4 0,0-1-5 15,-1 6 0-15,-3-2-2 0,4 6 4 16,-8 0-4-16,3 3 0 0,-2 3 2 0,-2 2 0 16,1 2 4-16,-4 4-4 0,4 2 2 15,-2 3-1-15,2 1 4 0,2 1-1 16,-2 1-2-16,1 1 0 0,1-1 3 0,6-1-1 16,0-1 2-16,4-1-2 0,-1-1 1 15,3 0 2-15,-4-5-2 0,4-2-1 16,2 1 1-16,-1-6-1 0,1 3 1 0,0-6-1 15,-3 0-1-15,-2 0 1 0,0-3-2 16,-1-1 0-16,-1 0 2 0,-4-1-2 16,-2-1 5-16,-5 2 4 0,-2-1 2 0,-4 0 2 15,-2 3-2-15,-4 3 1 0,-2 2-1 16,-2 1-5-16,-2 4 2 0,-5 2-1 16,0 5-3-16,0 2 4 0,-1 3 1 0,1 1-2 15,0 3 0-15,3 2 0 0,-1 0-1 16,5 4-1-16,1-3 0 0,3-1 4 15,2 0-3-15,2-2 2 0,3 0-1 0,4-1-1 16,1-5 2-16,0-2 0 0,6-1-2 16,-4-3-1-16,5-6-1 0,2 0 1 15,0-5-1-15,3-1 0 0,-2-4-4 16,2-1 0-16,1-3 7 0,0-2-1 0,-4 3-7 16,0 0 0-16,-2 0 6 0,-2 1-5 15,-3 3 1-15,2 3 0 0,-4 0 3 0,-2-1 1 16,0 7 2-16,2-2 5 0,-2 5 2 15,-8 0-1-15,17 6 3 0,-9 1-4 16,1 4 1-16,-3-2 1 0,3 4-2 16,-1-1-1-16,0 3 0 0,0-2-3 0,4 1-5 15,-2 1-13-15,-2-2-22 0,1 0-29 16,2-1-33-16,-1-3-38 0,3 3-37 0,-1-5-21 16,4 0-16-16,0-2-10 0,4-4-14 15,-2-1-490-15,5-1 245 0,7-4 161 16</inkml:trace>
  <inkml:trace contextRef="#ctx0" brushRef="#br0" timeOffset="76560.9387">11148 12918 812 0,'36'-15'-43'0,"-7"1"36"16,-5 1 39-16,-8 1 22 0,-2 1 15 16,-4 1 20-16,-4-1 15 0,1 3-1 0,-7-1 2 15,-2 2 2-15,-5 1 3 0,-1 0 2 16,-2 1-1-16,-4 5-4 0,-2 0-5 16,-1 3-8-16,-2 3-6 0,2-1-9 0,-5 5-9 15,2 2-7-15,0-2-6 0,3 4-3 16,3-1-6-16,3-1-2 0,2-1-8 15,3 0-5-15,4-1-2 0,0-2-2 16,4-3-5-16,4-1-3 0,0-2 1 0,3-2-4 16,-9 0-2-16,19 0-1 0,-8-2-4 15,-3 0 3-15,3 0-5 0,0 2 2 0,-3-2-3 16,0 4-1-16,-8-2 1 0,16 7 0 16,-10-1-2-16,0 1 0 0,0 5-1 15,3 0 1-15,1 1-1 0,-1 0 0 16,4 2 0-16,1-3-2 0,6 0 3 0,0-2-1 15,6-1 1-15,-1-3 0 0,5-6-1 16,2-2-3-16,1-4 3 0,3-7-2 16,5-5-1-16,-1-7-1 0,13-10-1 0,-3-7 2 15,-3-6 0-15,-5-3-1 0,-4-3-1 16,-3-4-1-16,-3-2 1 0,-10-2-3 16,-4 8 4-16,-10 6-3 0,-2-1 2 0,-6 9 9 15,-2 2 11-15,-2 4 8 0,-4 7 0 16,-1 2 0-16,-2 8-2 0,-1 7-2 0,-3 7 6 15,-2 4 1-15,0 11 3 0,-2 5 5 16,2 8-4-16,1 9 2 0,-2 7-4 16,8 9-1-16,1 0 1 0,5 2-3 15,4-6-2-15,4 5-1 0,3-2-5 0,7 1-1 16,4-5-6-16,2-2-1 0,6-4-1 16,3-4-2-16,1-7 3 0,2-4-8 0,-3-6 1 15,1-5-1-15,-2-7-4 16,-1 0 4-16,-1-6-5 0,2-5-4 0,-4 0 1 15,2-3 2-15,-3-4-10 0,-1-1 2 16,-6-1 2-16,2-2-1 0,-6 0 0 0,-4 2 1 16,-1-1 1-16,-1 1 1 0,-6 3-2 15,0 1 0-15,0 3 4 0,-4 1 5 16,-3 3-1-16,7 3 9 0,-12 1-3 0,12-1 8 16,-13 11-4-16,9-4 1 0,1 2 5 15,1 2-5-15,4 3 2 0,3 1-1 16,0 2-7-16,5-1 5 0,0 0-1 0,7-1-5 15,1 1-7-15,0-1-21 0,6-3-18 16,-3 0-30-16,0-5-37 0,0-3-28 16,-3-1-34-16,4 0-37 0,-5-3-41 0,0-4-690 15,0-4 319-15,-7-2 210 0</inkml:trace>
  <inkml:trace contextRef="#ctx0" brushRef="#br0" timeOffset="76716.9727">11747 12494 23 0,'-7'-9'144'0,"3"0"0"16,6 1-3-16,5 0-9 0,4-1-11 15,9-1-13-15,4 1-15 0,10-1-16 0,1-1-45 16,6 2-48-16,-1-3-64 0,-4 3-233 16,2-1 106-16,-1 1 71 0</inkml:trace>
  <inkml:trace contextRef="#ctx0" brushRef="#br0" timeOffset="77280.0397">12833 12714 46 0,'4'-4'91'16,"-4"4"4"-16,6-6-1 0,-2 0 7 0,-4 1-2 16,0 5 8-16,-4-10 4 0,-4 6 0 15,-1 1-2-15,-3 3 9 0,-5 2 4 0,-2 3-2 16,-5 3 0-16,1 4-10 0,-5 0-5 15,2 4-9-15,0 3-8 0,0-3-8 0,5 4-9 16,5-3-5-16,2 1-7 16,4-3-7-16,4 0-6 0,6-4-3 0,2 0-6 15,4-2-5-15,2-4-2 0,8-1-3 16,-2-2-2-16,5-6-4 0,3-3-1 0,2-3-2 16,2-7-3-16,2-6-2 0,3-7 0 15,9-19-3-15,-1-1-1 0,-5-10 0 0,0 0-1 16,-5-8-6-16,1-4 0 0,-6-2 0 15,-4 2-2-15,-3-4-2 0,-8 13 1 16,-5 11 1-16,-4 6 2 0,0 4 4 16,-2 5 9-16,0 6 10 0,0 3-1 15,-5 10-2-15,1 5 2 0,-1 9 11 0,-1 6 7 16,-2 7 8-16,-2 12 0 0,0 11 2 16,2 11 2-16,-3 8-1 0,2 19-9 0,1 9-5 15,1 0-1-15,3 0-4 0,4-13-6 16,2-8-16-16,0-3-34 0,2-3-42 15,0-9-43-15,2-3-54 0,0-2-59 0,-1-9-673 16,-1-3 304-16,0-4 200 0</inkml:trace>
  <inkml:trace contextRef="#ctx0" brushRef="#br0" timeOffset="82194.9837">9867 14548 75 0,'0'0'196'15,"11"-11"-14"-15,-7 3-7 0,-2 1-9 16,2-3-2-16,1-1-11 0,-3 1-5 16,0-4-6-16,-2 1-10 0,0 1-5 0,0-1-2 15,-2-2-6-15,0 2-12 0,-3-2-10 16,-3 3-9-16,-3 2-8 0,-3 2-10 16,-6 6-8-16,2 2-8 0,-8 5-2 0,-1 6-5 15,-5 0-7-15,-4 13-5 0,0 2-1 16,5 3-6-16,1 2-2 0,4 1-3 15,7-3-2-15,3 2-7 0,4-2-2 0,6-2-7 16,4-2-5-16,2-4 2 0,6-4-2 16,0-2 2-16,8-3-2 0,-2-5 1 15,5-5 0-15,0-2 1 0,2-4-6 16,1-1 9-16,2-9-2 0,0 3 0 0,-1-4 4 16,0 2 2-16,-2-3 6 0,-2 1 5 15,-2 1 7-15,-2 3 3 0,-1 2 5 0,-2 3-4 16,0-4 0-16,-4 4-6 0,2 3-4 15,-2 3 0-15,-6 0-4 0,18 8-5 16,-10-1 3-16,4 3-2 0,3 3-1 16,5-1 1-16,-4 1-2 0,6 0 0 15,5 2-2-15,1-1-1 0,2-3 3 0,3-1 0 16,-3-5-4-16,0 1 1 0,3-4 0 16,1-2-1-16,4-6-2 0,2-1 3 15,5-7-3-15,-1-3-1 0,15-12 0 0,-5-4-1 16,-3-10-3-16,-5-2 3 0,-2-5-3 15,-5-5-1-15,-8-1 1 0,-1-6 1 16,-14 10 1-16,-2 8-1 0,-8 5 13 0,-2 0 2 16,-2 9 10-16,-2 1-1 0,-4 5 6 15,2-1-5-15,-4 10-2 0,-1 5 0 16,-4 7-3-16,3 4 1 0,-5 11-2 0,1 6-2 16,-3 7 0-16,2 9-1 0,1 7 3 15,-2 9-1-15,8-5-4 0,-2 4-4 16,6 1-3-16,0-3 4 0,4-3-6 15,2 6-6-15,2 1-12 0,2-7-17 0,4-2-15 16,0-4-19-16,-2-4-21 0,5-7-28 16,-2 2-22-16,-2-9-18 0,1 0-28 0,4-3-22 15,-6-5-28-15,2-5-602 0,-3-4 283 16,0 0 187-16</inkml:trace>
  <inkml:trace contextRef="#ctx0" brushRef="#br0" timeOffset="82329.985">10657 14712 35 0,'-18'-8'159'0,"8"1"9"15,0-1 4-15,6 5-8 0,-3-6-14 16,5 4-15-16,4-2-14 0,7-1-10 16,5 0-15-16,6-5-6 0,9-1-14 0,5 0-20 15,8-1-50-15,5 2-48 0,3-3-54 16,-1 0-381-16,25-3 162 0,-15 2 107 0</inkml:trace>
  <inkml:trace contextRef="#ctx0" brushRef="#br0" timeOffset="82724.965">11752 14731 69 0,'0'0'201'0,"0"0"-17"0,18-8-16 0,-7 3-13 16,2-1-15-16,1-2-13 0,3-5-10 15,-2-1-9-15,4-1-2 0,-4 2-8 16,0-7-3-16,0 2 1 0,-5 0 0 16,-4 2-4-16,1 1 2 0,-3-3-4 0,-4 5-6 15,-4 2-5-15,-3 1-6 0,-1 4-2 16,-7 0 2-16,1 9 2 0,-6 3 0 0,-3 1-9 15,0 6-4-15,0 6-3 0,1 4-9 16,4 1-3-16,2 1-8 0,6-2 1 16,4 2-9-16,4-2-7 0,4-2-14 0,6 2-20 15,9 2-24-15,4-4-31 0,7-3-29 16,5 0-33-16,5-4-33 0,3-7-33 16,5-2-19-16,1 0-502 0,1-5 243 15,8-5 160-15</inkml:trace>
  <inkml:trace contextRef="#ctx0" brushRef="#br0" timeOffset="83030.9796">12511 14748 627 0,'41'-19'16'15,"-15"2"21"-15,-2 0 29 0,-7 5 22 16,-4-1 16-16,-7-2 11 0,-4 6 6 0,-4-1 0 16,-2 3-1-16,-7-1 1 0,-4 3 1 15,-3 4 5-15,-4 1-2 0,-1 0-7 16,-5 6-7-16,1 2-10 0,-2 3-6 16,3 1-12-16,-1 2-10 0,5 3-6 0,6-1-7 15,0-1-10-15,4 2 1 0,3-4-7 16,7-1-4-16,2-3-2 0,5 1-6 15,1-5-1-15,4 1-4 0,6-6-7 0,-2-3 0 16,5-1-4-16,2-3-1 0,0-1-2 16,1-2-2-16,-2 0-1 0,2 1-1 0,-5 3-1 15,0-1-4-15,-4 3 0 0,1-2 0 16,-4 2-1-16,2 4 0 0,-4 0 3 16,-2 4-3-16,5 2 3 0,-5 1-1 15,3 1-2-15,-1 2-6 0,3-1-6 0,-1 1-20 16,3 0-26-16,-2-2-31 0,1 2-29 15,5-1-34-15,0 0-37 0,4-6-30 16,1 0-548-16,-2-2 260 0,6-2 171 0</inkml:trace>
  <inkml:trace contextRef="#ctx0" brushRef="#br0" timeOffset="83509.5077">13152 14693 50 0,'0'0'171'0,"-23"11"4"0,11-5-4 16,-4 4-15-16,6 1-12 0,0 1-16 15,4 1-15-15,-2 3-8 0,6-2-10 0,4 2-11 16,3-3-14-16,4 1-9 0,3-7-9 16,3 0-15-16,4-1-10 0,2-3-9 15,5-6-9-15,1 0 1 0,7-7-1 16,0-4-2-16,-2 0 2 0,6-8 1 0,-5-6 1 16,1-1 4-16,-2-3-5 0,9-13 4 15,-5-5-1-15,-9 4 2 0,-1 6 0 0,-8 1 11 16,0 8 15-16,-6 0 22 0,-4 6 5 15,1 4-2-15,-5 5-4 0,0 9 1 16,-4 4 7-16,0 3 1 0,0 0 4 16,-10 19-3-16,5-4-5 0,-1 10-5 0,0-3-6 15,2 6-6-15,-4 0-3 0,2 0-4 16,2 1-4-16,0-1 1 0,2 0-10 16,0-5-1-16,0-3-2 0,0-1 0 0,2-2 2 15,0-6-1-15,2-1-1 16,4-4-4-16,0-1-1 0,8-8-4 0,-2-1-1 15,5-2-3-15,0 1-4 0,2-5-1 0,3 4 1 16,-2-2-1-16,0 1-3 0,-3 1 0 16,1 3-3-16,0 0 3 0,-2 6 4 15,-1 0 5-15,2 2 4 0,-2 0-3 16,-3 6-1-16,4-4-4 0,-4 5 1 0,-2 0-1 16,4-1-7-16,-4 2-10 0,3 3-17 15,-3-5-32-15,1 1-39 0,0-1-44 16,-1 0-46-16,2-1-48 0,0-2-658 0,-2-3 303 15,2 1 199-15</inkml:trace>
  <inkml:trace contextRef="#ctx0" brushRef="#br0" timeOffset="83917.8654">15042 15036 20 0,'0'-15'254'0,"3"2"4"16,-1-9-11-16,6-2-11 0,1-7-17 15,4 1-18-15,1-5-23 0,4-2-17 16,-2-2-16-16,3 3-16 0,-4 4-14 0,-2 3-10 16,-1 6-10-16,-1 2-12 0,-4 5-9 15,-1 1-9-15,-4 6-4 0,-2 2-7 0,-2 2-6 16,2 5-3-16,0 0-7 0,0 0 3 15,0 0-9-15,-2 21-1 0,8-6 0 16,2-2-5-16,6 6-1 0,2-1 0 16,-1 3-6-16,6-2-1 0,0 4 0 0,-1 0-2 15,-4-6-1-15,-1 5-1 0,-2-8 4 16,-5 2 3-16,-1 0 0 0,-5-4 0 16,-4 1-2-16,-3-3-2 0,-5 0-1 0,-3 1-2 15,-4-7 0-15,-1 2-4 0,-2-4-13 16,-1-1-20-16,0-2-19 0,0-3-27 15,1-2-31-15,2-4-35 0,2 1-22 0,6-4-31 16,1-2-16-16,5-3-20 0,4-5-514 16,4-4 251-16,5-8 166 0</inkml:trace>
  <inkml:trace contextRef="#ctx0" brushRef="#br0" timeOffset="84707.8326">15567 14202 35 0,'9'13'176'0,"-3"0"9"0,-1 5 1 0,-1 4-2 15,-2-1-13-15,0 6-13 0,-2 3-8 16,0 4-17-16,2 0-13 0,-4 4-17 16,-2-3-7-16,2 3-19 0,-3-1-20 0,1-6-21 15,-2 0-18-15,-1-6-13 0,1-2-9 16,-2-4-16-16,2-6-6 0,-3 1-21 0,0-10 14 16,1-3-5-16,2-1-3 15,6 0 8-15,-13-9 6 0,8 5 14 0,3-2-1 16,2-1 8-16,0 7-1 0,9-11 10 15,0 8 3-15,3-4 1 0,8 3-4 0,-2 2 3 16,10-6 0-16,-1 5 1 0,7-1 2 16,2-2-16-16,5-2 12 0,-1 0-3 15,-3-3 2-15,1 4 5 0,-3-9 3 16,-3 3 4-16,-6-2 4 0,-4 3 11 0,-7-3 7 16,-4 4 1-16,-7 0 3 0,-2 1 2 15,-6 5 13-15,-3 2 6 0,-3 0 5 0,-1 3 1 16,-1 3-3-16,-4 3-2 15,4 4-6-15,-3 1-6 0,4 2-6 0,3 2 1 16,2 1-8-16,4 2-5 0,2-3-1 16,2 1-4-16,6 0-4 0,5 1-4 0,4-4-9 15,1 0-12-15,6-7-12 0,2 2-8 16,1-4-6-16,5-4-3 0,-2-2-8 16,-1-2 1-16,3-2 4 0,2-3 3 0,-5-5-2 15,3 0 2-15,-4-4 5 0,-3 0-1 16,1-1 8-16,-8 2 12 0,0 2 15 15,-4 2 14-15,-1 2 12 0,-2 1-1 0,-3 4-2 16,-4 3 14-16,-4 3 8 0,0 0 11 16,2 17 3-16,-2 0 9 0,-4 4-4 15,-2 6-5-15,-3 5 2 0,1 8-2 16,-5 6-8-16,-1 4-12 0,0-4 5 0,-6 22-6 16,2-17-7-16,4-5-4 0,1-2-4 15,3-10 0-15,-2-4-7 0,4-5 3 16,0-3-5-16,2-2 3 0,-1-10-4 0,3-3-3 15,0-3-4-15,4-4 6 0,0 0 7 16,4-29-5-16,0 12 1 0,5-9-2 16,-1-5 4-16,6-11-11 0,4-6-3 0,7-15 8 15,1 2-15-15,6 7-3 0,-5 4 1 16,-4 12-6-16,6 1 2 0,3 8-2 16,-2-1 4-16,-2 10-3 0,-1 2 2 0,-1 7 2 15,-5 1 2-15,0 7-2 0,-2 0 0 16,-5 6-1-16,2 1 3 0,-4 2 2 15,-3 5 3-15,-5-1 6 0,-4 1-5 0,-2 1-1 16,-5 2-1-16,-1 2-2 0,-4 0 10 16,-2-1-16-16,-2 3-22 0,1-3-32 15,-2-2-47-15,2 3-62 0,3-7-65 16,1 1-65-16,0-4-741 0,5-4 351 0,2-2 232 16</inkml:trace>
  <inkml:trace contextRef="#ctx0" brushRef="#br0" timeOffset="84830.683">17052 14654 35 0,'8'-5'180'0,"0"2"-6"0,-2-2-26 15,-1 3-20-15,1-4-59 0,-1 2-82 16,-5-3-233-16,2 0 84 0,-2 1 55 16</inkml:trace>
  <inkml:trace contextRef="#ctx0" brushRef="#br0" timeOffset="87595.7374">14016 12685 113 0,'0'0'213'0,"0"0"-5"0,34 8-7 16,-3-4-8-16,23 3-14 0,33 4-8 0,10 2-14 15,10-1-15-15,25 4-5 0,1-1-12 16,-2-3-5-16,-2 1-8 0,-20-4-5 0,-2 1-12 15,-3 2-10-15,-8-2-8 0,-12-2-8 16,-16-2-9-16,-17 0-8 0,-11-2-6 16,-8-3-10-16,-3 1-15 0,-7 0-30 15,-6 0-38-15,-2-4-36 0,-8 0-21 0,-2 0-26 16,-4 2-17-16,0 0-16 0,0 0-19 16,-16-17-449-16,6 9 215 0,-4-2 141 15</inkml:trace>
  <inkml:trace contextRef="#ctx0" brushRef="#br0" timeOffset="87825.8888">15474 12624 532 0,'-30'-28'19'15,"6"7"29"-15,0-1 25 0,5 5 30 16,2 2 22-16,2 2 10 0,1-2 3 0,0 5-11 16,4 0-13-16,2 1-10 0,6 2-9 15,4 1 4-15,-2 6-5 0,24-2-2 16,0 6-5-16,15 3-4 0,9 6-9 0,22 11-4 16,-2 6-3-16,2 2 2 0,-7 5-2 15,-3 3 1-15,-9 0-3 0,-7 3 4 16,-17-3 4-16,-8-5 7 0,-12-1-4 0,-7-4 1 15,-9 5-6-15,-8 5-6 0,-8-4-8 16,-15 11 1-16,-7-2-13 0,-3-8 0 16,5-6-19-16,5-8-22 0,0-4-35 0,10-6-47 15,5-1-52-15,7-5-71 0,6-1-770 16,6-6 330-16,6 0 218 0</inkml:trace>
  <inkml:trace contextRef="#ctx0" brushRef="#br0" timeOffset="88749.0345">17555 13118 44 0,'36'-39'150'0,"2"3"-4"16,9-7-10-16,4 1-17 0,-5-6-8 16,-4 4-10-16,-7 10-5 0,-13 7 4 0,0 6 4 15,-8 2-6-15,-3 0-15 0,-5 7-9 16,-6 1-5-16,-2 6-10 0,-4-1-3 15,0 6-9-15,6 0-4 0,0 0-3 0,-13 13-2 16,15-4-7-16,4 4 0 0,5 1 3 16,10 8-1-16,2-2 4 0,7 1-2 15,4 4-2-15,2 2 1 0,-2 0-1 16,-2-2 4-16,-7-1 2 0,-6 1 17 0,0-2 16 16,-8-1 3-16,-7-3-3 0,-4 2-2 15,-8 0 0-15,-6-1 0 0,-2-2 4 16,-6 1 0-16,2-4 0 0,-1-1-6 0,1-3-3 15,4-5-8-15,2-1-5 0,6-5-8 16,8 0-6-16,-6-11-5 0,10 0-3 16,11-5-5-16,2-3-3 0,8-3-11 0,7-5 0 15,2 0-3-15,4-1-2 0,-2 1-2 16,2 2 1-16,-2 5-1 0,-6 1-2 16,-2 3 0-16,-8 3-4 0,2 1 4 15,-8 5-2-15,1 3 4 0,-5 2-2 0,0 4 2 16,-2 2-3-16,0 3 1 0,0 3 0 15,-1 3 0-15,2 3-1 0,-3-1 2 16,6 5 1-16,-3 2-7 0,6-1 0 0,0 4-3 16,1-7-3-16,2 2-1 0,0-3 4 15,1-2-2-15,3-2 1 0,-2-2 1 16,4-4-1-16,2-1 3 0,-5-1-2 16,2-7 0-16,4-1 1 0,-3-3 1 0,-1-2 1 15,-1-4 1-15,-2-1 4 0,2-2-7 16,-4-2 0-16,-3 2 2 0,0 1 0 15,-4 1 2-15,-1 3-2 0,0 1-1 0,0 0-2 16,-4 3-3-16,0 2 3 0,-2 2 2 16,-4 2-3-16,0 0 2 0,11 12 0 0,-7-4 1 15,-2 2 2-15,3 3-5 0,-1 3 1 16,0-1-17-16,2 0-16 0,1 2-22 16,-1-1-20-16,2-1-27 0,1 0-30 15,4 3-25-15,-3-7-25 0,3 0-33 0,0-3-497 16,1-2 244-16,1-3 161 0</inkml:trace>
  <inkml:trace contextRef="#ctx0" brushRef="#br0" timeOffset="88963.0881">19570 12959 171 0,'0'0'189'0,"-4"-6"-4"15,4 6 5-15,0 0 1 0,-23 11-1 0,12-3-5 16,1 4-6-16,-1 1-14 0,-2 5-12 15,3 3-8-15,-1 0-11 0,0 1-12 0,5 2-14 16,0-2-9-16,2 3-11 0,4-4-11 16,0-1-16-16,4 3-22 0,0-5-25 15,4 1-34-15,3-2-46 0,2-2-44 16,3-1-49-16,0-5-53 0,2-1-509 0,1-4 246 16,1-3 161-16</inkml:trace>
  <inkml:trace contextRef="#ctx0" brushRef="#br0" timeOffset="89750.4061">19997 13034 168 0,'-10'0'193'0,"10"0"-11"16,-19 6-10-16,6 1-14 0,3 3-9 16,3 3-15-16,-1 0-9 0,2 1-9 15,0 1-10-15,4 2-9 0,4-2-6 16,2 2-11-16,2-1-6 0,9-2-8 0,0 0-6 15,6 0-3-15,2-5-6 0,0-3-6 16,7-3-6-16,-1 0-3 0,3-3-3 0,2-4-2 16,-2 0-4-16,3-4-6 0,0-2 2 15,-5-4-3-15,0-2-3 0,-8-2-4 16,2-1 1-16,-7 3-5 0,-5-3 1 16,-4 4-1-16,-3 0-2 0,-5 3 0 0,-3 0 1 15,-5 3 1-15,-4 1 8 0,-3 7 13 16,0-2-3-16,-4 7 2 0,3 2-1 15,-4 5-2-15,5 3-1 0,2 1-1 16,3 1-3-16,6-1 0 0,1 1-2 0,6 2 2 16,3-1-2-16,9-2-1 0,2 1-2 15,3-2 0-15,4-4 0 0,4-4-1 16,-1 0-4-16,5-5 1 0,-2-1-3 16,1-1-1-16,5-7 0 0,0 1-1 0,-4-5-3 15,-3 0-2-15,-7 1 0 0,-3-3 0 16,-2 3-4-16,-6 2 2 0,-1-2-2 0,0 3 0 15,0 0-2-15,-2 1-7 0,-2 1-8 16,2 2 3-16,3 0 4 0,2 4 0 16,1 2 2-16,3 2 1 0,3 2 3 15,0 1-1-15,0 1-1 0,-1 2 0 0,0 4 2 16,-4-3 0-16,-7 3 1 0,-2 0 3 16,-2-3 1-16,-4 0 4 0,-4 1 8 15,-2-3 2-15,-2 1 1 0,-1-2 4 0,0-1 8 16,3-1 3-16,0-2-5 0,2-2-4 15,4-2 0-15,0 0-7 0,0 0-1 0,6-17 0 16,4 7-12-16,4 0-5 0,2-3-5 16,4 0-1-16,0-1 0 0,-3 0 2 15,3 0 1-15,-4 0-1 0,-2 5 4 16,-2 0 2-16,-2-1 0 0,1 2 3 0,-7 3-2 16,1-1 0-16,-5 2-1 0,2 0 0 15,-2 4-1-15,0 0 1 0,0 0-1 16,0 0 1-16,0 0 2 0,8 12-1 15,-2-6 0-15,1 1 0 0,3 5 0 0,1-3 1 16,0 0 2-16,-1 2-1 0,0 1-1 16,1 1 0-16,-4 1-1 0,-1-3 2 15,-2 3 0-15,-4-3 0 0,0 1 2 16,-4-1 0-16,-2 1-6 0,-3-1-12 0,0-1-22 16,-3-1-23-16,0 1-22 0,-2-5-27 15,4 1-32-15,2-2-30 0,-1-2-38 0,9-2-482 16,0 0 235-16,0 0 156 0</inkml:trace>
  <inkml:trace contextRef="#ctx0" brushRef="#br0" timeOffset="90046.9793">21463 13093 152 0,'-14'17'189'0,"8"-9"-8"0,2 1-12 15,-2 3-12-15,4 1-10 0,0 0-13 16,2 0-12-16,4 3-7 0,0-1-4 15,6 0-9-15,6 1-4 0,0-3-9 16,5-4-6-16,5 1-6 0,2-3 1 0,1-1-2 16,3-4-5-16,-4-2-6 0,1-4 3 15,-1-1 1-15,0-5-1 0,-6-3-2 16,-2-2-6-16,-6-3-4 0,-5-1-7 16,-9-1-5-16,-2 1-4 0,-11-5-4 0,-4 0-5 15,-6 1-4-15,-5 6-4 0,1-2 1 16,-1 3-9-16,4 3-5 0,2 3-26 0,-2 3-28 15,5 2-30-15,5 1-33 0,0 2-32 16,6 2-21-16,8 0-24 0,0 0-16 16,0 0-473-16,0 0 229 0,0 0 151 15</inkml:trace>
  <inkml:trace contextRef="#ctx0" brushRef="#br0" timeOffset="90474.9783">21996 12997 58 0,'35'0'42'0,"-5"3"16"15,-2-1 10-15,-7 2 9 0,1 1 13 16,-8 0 9-16,3 3 10 0,-2 2-6 0,-2 1-3 15,-1 5-4-15,-1 1-6 0,-4 0-10 16,-3 0-6-16,-4 2-6 0,0 0 0 16,-7 0-12-16,1-2-4 0,-1 0-3 0,1-1 7 15,-2-3 5-15,1-2 4 0,1-3-4 16,4-1-6-16,-2-3-5 0,4-4-6 16,0 0-8-16,0 0-3 0,16 0-3 0,-16 0-3 15,22-7-2-15,-7 1-4 0,1 0 0 16,2 0 2-16,-2 1-1 0,3-3-2 15,3-1 4-15,-2-1-4 0,4 1 3 0,-3-3 2 16,2-1 1-16,-2 0 1 0,-3-5 4 16,0 3 4-16,0-2 3 0,-6-2 4 15,1 2 2-15,-5 2 2 0,-1 1 1 16,-1-1 0-16,1 3-2 0,-3-1-4 0,0 4-5 16,-2 1-7-16,2 3-2 0,-2 1-2 15,-2 4-1-15,13 1-1 0,-4 5-2 16,1 1-3-16,1 4-2 0,1 1-2 15,-1 1-2-15,4 1 2 0,-3 3-2 0,-4 3 2 16,2-3 9-16,-6 2 12 0,0-2 10 16,-4 2 6-16,-2-3-3 0,-4 1 2 15,-6 2-11-15,-2-2-5 0,-1-2-7 16,0 0-25-16,-2-2-50 0,5-1-68 0,2-3-81 16,-2-3-89-16,6 0-612 0,4-4 305 15,2-2 202-15</inkml:trace>
  <inkml:trace contextRef="#ctx0" brushRef="#br0" timeOffset="101817.7236">7793 13383 57 0,'0'0'60'0,"0"0"-3"0,0 0-5 15,0 0-6-15,4-5-1 0,-4 5 0 16,0 0-3-16,0 0 2 0,0 0-3 16,0 0 6-16,0 0-2 0,0 0 4 0,0 0-2 15,0 0-5-15,0 0 3 0,0 0-6 16,0 0-3-16,0 0 1 0,0 0-8 15,4-3 0-15,-4 3 5 0,0 0-3 0,0 0 2 16,0 0-8-16,0 0 3 0,0 0 0 16,0 0-2-16,0 0 0 0,0 0-2 15,0 0 5-15,0 0-3 0,0 0 4 0,0 0 3 16,0 0 2-16,0 0 1 0,0 15 10 16,0 0 14-16,-4 13 1 0,0 7 15 15,0 20 4-15,-6 33 5 0,-6 30 0 16,2 11-2-16,-5 7-4 0,-1 5-6 0,2 1-2 15,-2-5-6-15,4-1-5 0,-1-3-3 16,4-7-3-16,0-4-3 0,7-29-7 0,0-1-2 16,-1-4-3-16,2-6-1 0,3-16-3 15,-2-9-3-15,2-4-4 0,2-7 0 16,-2-7-5-16,0-7-1 0,2-2-3 16,-2-3-3-16,2-2 4 0,-2-5-4 0,0-3-1 15,2 1-6-15,0-3-1 0,-2-3-2 16,2 1 0-16,-2-6-8 0,0 1-9 15,0-2-14-15,-1-4-25 0,-1 3-25 16,4-5-20-16,-7 0-20 0,7 0-17 0,0 0-8 16,0 0-14-16,-16-5-4 0,9 3-8 15,3-4-8-15,-2 3-375 0,-2-2 187 0,-2 0 123 16</inkml:trace>
  <inkml:trace contextRef="#ctx0" brushRef="#br0" timeOffset="102299.1413">7086 15516 31 0,'-6'-6'109'0,"2"4"4"0,-2-1-3 0,6 3 6 15,0 0 14-15,0 0 0 0,-8 11 0 16,11 2 3-16,4-1 3 0,1 10-3 16,0 1-7-16,5 6 2 0,0-1-2 0,4 5-14 15,-3-1-8-15,4-1-4 0,-2 1-4 16,1-1-11-16,0 1-7 0,0 1-8 15,-2-5-5-15,0 0-8 0,-3-1-3 16,2-6-9-16,-4 2-4 0,-2-5-9 0,3 1-9 16,-3-4-14-16,-1-2-20 0,1-4-14 15,1 0-37-15,-1-5-24 0,2-1-25 16,4-6-18-16,-2-1-6 0,9-6 6 16,0-3 2-16,4-10 10 0,7 0 10 0,0-6 9 15,2-3 11-15,-3-1 10 0,1-1 11 16,0 0 10-16,11-10 11 0,-12 5 12 0,-3 9 19 15,-7 5 17-15,0 1 11 0,-2 6 18 16,-4 1 25-16,-2 2 15 0,-3 8 13 16,-4-2 15-16,1 9 6 0,-7 0 3 15,2 11 3-15,-6 1 2 0,-5 9 2 0,-1 4 4 16,-3 4-3-16,-4-1 1 0,0 5-5 16,-3 1 0-16,0 1-10 0,-1-7-8 15,2 0-6-15,0 1-13 0,1-4-3 0,2 0-14 16,1-2-2-16,2-6-10 0,1-1-19 15,3 1-25-15,1-4-36 0,2-3-44 0,2 0-38 16,1 1-50-16,3-1-40 0,3-4-45 16,-3 2-564-16,4-7 277 0,-2 3 182 15</inkml:trace>
  <inkml:trace contextRef="#ctx0" brushRef="#br0" timeOffset="104028.1808">7533 16856 143 0,'0'-7'143'16,"0"-5"1"-16,2 5 0 0,0 0 1 15,2-1-5-15,-2-3-10 0,2 3-9 0,1 2-8 16,-1 1 0-16,3 3 5 0,-7 2-4 16,0 0-1-16,18 13-5 0,-10 0-8 15,0 2-9-15,0 12-8 0,0 1-7 16,-2-1-6-16,-1 2-5 0,-1 4-3 0,-4-5-10 16,0 5-3-16,2-6-3 0,-4 3-7 15,2-4-1-15,-2 1 6 0,2-6 4 16,-5-4 5-16,3 0-4 0,0-2-2 15,0-1-5-15,-2-7-2 0,2 0-7 0,-4-1-3 16,2-6-4-16,4 0-3 0,-10-13-1 16,6 6-5-16,2-5-2 0,0 1-4 0,2-6 0 15,2 1-1-15,4 1-2 0,2-2 0 16,0 2-4-16,4 0 0 0,1 3 4 16,0 3-3-16,2-1 2 0,1 6 1 15,2 4 0-15,-2 0 0 0,4 9 4 0,-1-1 0 16,-3 4-2-16,2 3 2 0,-4 4 0 15,-1 0-1-15,0-2 0 0,-1 2-2 0,-1 1 2 16,-3-4 0-16,1-3 0 16,-3 1 5-16,1 0 4 0,-1-6 0 0,0-1 4 15,-2 3-8-15,2-8 3 0,1-1-3 16,-7-1 1-16,15-1-6 0,-9-7 1 0,7-3-5 16,0 0 0-16,0-2 0 0,1 0-3 15,-2 0 2-15,2 1-2 0,0 3 2 16,-3 1-5-16,0-3 3 0,1 5 5 15,-3 4-1-15,1 0-4 0,1 2 3 0,-2 2-2 16,-1 4 3-16,0 1-1 0,0-1 1 16,1 2-1-16,0 1 0 0,-1 3-2 15,3-5-2-15,-1 5-3 0,1-5 1 16,0 0 1-16,1-1-1 0,1-3 3 0,2 2-9 16,-1-5 6-16,1 0 2 0,3 0-6 15,-2-5 2-15,2-1 0 0,-2 2 1 0,-1-6-4 16,2 1 2-16,0-3-2 0,-5 3 3 15,4 2-3-15,-6-5 2 0,0 4 0 16,-1 3 9-16,0-1-11 0,-3 2 4 0,0-2 5 16,0 5-7-16,-6 1 2 0,9 0 0 15,-9 0-3-15,8 7 2 0,-2-3-1 16,1 6 2-16,2-3-2 0,-1 3 2 0,0 1 0 16,5 3 0-16,-2-6 0 0,4 4 4 15,-1 1-7-15,4-5 1 0,0 1-1 16,0-4 1-16,0 3 0 0,1-7 0 15,1 4-1-15,-2-5 1 0,0 0 0 0,-2-5 2 16,1 4 1-16,-4-7 0 0,2 3 3 16,-5-4-4-16,-4 4-1 0,1-5 1 15,-4-2 2-15,-6 5-1 0,1-6 0 16,-7-1-3-16,-3 5-1 0,-5-3 4 0,-5-1-3 16,0 5 1-16,-6 1-7 0,0 1-5 15,1 4-10-15,-1-3-17 0,7 1-24 0,0 2-37 16,4 0-42-16,5 2-24 0,0 0-34 15,12 0-30-15,-10-4-20 0,10 4-528 16,0 0 265-16,15-9 175 0</inkml:trace>
  <inkml:trace contextRef="#ctx0" brushRef="#br0" timeOffset="104755.7747">9001 16920 94 0,'0'0'167'0,"14"0"-1"0,-6 6-1 0,2-5-6 15,-1 7-12-15,4 4-17 0,-1-3-10 0,1 8-11 16,4 0-8-16,-2 2-9 16,1 3-10-16,2 3-9 0,-1 5-3 0,-1-10-7 15,-3 1-5-15,0 4 12 0,-3-4-4 0,-2-4 8 16,2 2 7-16,-4-4 4 0,0 3 6 16,-2-9 1-16,-2 5-4 0,0-6-10 15,-2-2-5-15,0-6-8 0,0 5-7 16,0-5-6-16,0 0-8 0,-6-19-3 15,6 9-5-15,2-2-6 0,-2-1-1 0,4-2-5 16,1 2-2-16,1-1-2 0,0 1-4 16,3 0 1-16,2 3-3 0,1-1-1 15,0 3-4-15,4 1 4 0,-2 1-3 0,4 0 0 16,1 4-3-16,1-4-1 0,0 5-3 16,5-5 2-16,1 5-1 0,-1-5-1 0,2 0 1 15,1-1-1 1,-3-2 0-16,1 4-1 0,0-6 1 0,-2 0 0 0,0-1-1 15,-1 4-1-15,-3-6 2 0,-4 1-1 16,-1 2 1-16,-2 1 1 0,-1-1 0 0,-3 1 2 16,-3 4-2-16,-4 1 0 0,0 3-1 15,-2 2 4-15,0 0-5 0,0 0 6 16,-21 7 5-16,11 5 1 0,1 1-5 16,-2 2 1-16,3-1-4 0,0 7 3 0,2-7-1 15,2 3 0-15,4-1-1 0,0 0-4 16,2-3 0-16,4-3 0 0,4-1 0 0,3-1-3 15,2-7 5-15,0-1-6 0,3 0 2 16,4-1 0-16,1-5-2 0,0-5-2 16,0 1 1-16,1-2 2 0,-6 4-2 15,0-1 1-15,-1 1 0 0,-2 0 5 0,-3 3-5 16,-3-1 0-16,-1 0 1 0,0 5 0 16,2-4 2-16,-4 5-4 0,-6 0 4 0,18 5 0 15,-9-4-3-15,2 4 3 0,1-4 0 16,1 1 6-16,-1 4-10 0,4-3 4 15,-4 2 0-15,1 1 0 0,-2-1 0 16,-1 4 1-16,-4-2 7 0,1 5 15 0,-5-5 4 16,0 2 4-16,-4 3 3 0,-5 1-7 15,-1-4-1-15,-4 3 1 0,-2 1-1 16,-4-3-7-16,-2 1-1 0,4-1 0 16,-5 1 0-16,5-3-7 0,0-2-18 0,3-5-29 15,2 2-57-15,1-6-64 0,10 3-63 16,-8-7-61-16,8-1-705 0,4-5 334 15,4-1 221-15</inkml:trace>
  <inkml:trace contextRef="#ctx0" brushRef="#br0" timeOffset="105379.9261">11118 16930 119 0,'0'0'243'16,"0"0"-3"-16,-4-4-9 0,4 4-14 15,0 0-19-15,-4 15-20 0,2-5-14 16,2 1-16-16,2 4-14 0,0 2-8 0,2-2-17 16,-2 6-10-16,2-6-10 0,1 5-7 15,4 1-9-15,-5-2-4 0,2-4-11 16,-2 0-8-16,4 2-5 0,-1-3-5 0,0-5-2 15,-1-1-4-15,4-1-7 0,1-3-2 16,1 2-2-16,4-6-1 0,-4-4-4 16,4 2-1-16,-2-4-2 0,2-1 1 0,-1 1-4 15,0-3-1-15,2-1 0 0,-5 1 0 16,4 1 1-16,-4 0-1 0,1-1 5 16,0 1-3-16,-3 0 0 0,-1 7 1 15,1-5 1-15,-1 5 6 0,0-4 2 0,1 10 1 16,-2-4-3-16,0 1 1 0,4 2 3 15,-4 3-5-15,-2-1-2 0,3 2-1 0,-3-3-4 16,2-1 3-16,-1 4-3 0,2-3-3 16,-3 1 3-16,0 0-2 0,0-4 3 15,0 2-1-15,4-4 4 0,-10 0-7 16,18-4 0-16,-7 2-2 0,1-6 1 0,1-1-1 16,2 1-3-16,-1-1 4 0,2 3 0 15,-2-2-9-15,-1 1 2 0,2 0 1 0,0-4-1 16,-1 10 3-16,0-6 2 0,-4 7 2 15,2-5 3-15,4 5 3 0,-4 5-4 16,3-5 1-16,2 1-3 0,0 5 0 16,-1-5-1-16,2 4 1 0,1 1 2 0,0-5-7 15,-2-1-9-15,1 2 4 0,0-2-12 16,1 4-21-16,-2-8-31 0,-2 2-36 0,-1 1-30 16,2-5-27-16,-4 0-19 0,-2-1-8 15,1-2-18-15,-2-2 2 0,-5 3-3 16,0-6-4-16,-4 6-441 0,-2-10 221 15,-2 3 145-15</inkml:trace>
  <inkml:trace contextRef="#ctx0" brushRef="#br0" timeOffset="105622.0527">11497 16554 1 0,'-23'-6'171'0,"6"3"-9"16,3-1-16-16,2 4-7 0,4-4-8 15,4 2-6-15,4 2 5 0,0 0-5 0,2-8-11 16,-2 8-7-16,12-5-10 0,-2-1-9 15,-2 1-3-15,0 0 1 0,0-2 4 16,-1 1 7-16,-3-1-4 0,-4-5-3 0,-2 3-5 16,-5-2-5-16,-5 3-5 0,-2-1-2 15,-10 2-10-15,-4 1-8 0,-3 6-1 16,-1 0-6-16,0 0-6 0,3 6-6 0,-1 1-11 16,2 2-27-16,5 0-38 0,6 3-51 15,6 1-55-15,7-3-72 0,2-1-536 16,4 3 256-16,6-3 170 0</inkml:trace>
  <inkml:trace contextRef="#ctx0" brushRef="#br0" timeOffset="106794.9917">13248 16459 2244 0,'-5'-8'102'16,"5"8"-57"-16,-10-3 0 0,3 1 4 0,7 2 21 16,-8 9 11-16,4 1 7 0,-2 6-7 15,2 4-1-15,-1 6 0 0,0 9-4 16,1 5-13-16,2 1-5 0,-2 15-2 0,4-1-5 16,0 0-10-16,0 1-3 0,2-1-4 15,0 0-12-15,2 0-15 0,0-1-15 16,1-5-17-16,-2-9-20 0,3-4-19 0,-4-3-14 15,2-8-11-15,-2 1-5 0,-2-7-4 16,2 0-5-16,-2-5 1 0,-2-7 5 16,0 1 10-16,-2-1 11 0,0-7 13 15,4 0 10-15,-9 6 16 0,9-6 3 0,0 0 11 16,0 0 3-16,-13-7 4 0,13 1 6 16,2-2-1-16,4 1 1 0,6-5 3 0,2-3 3 15,5-4-2-15,7 0 0 0,6-6 2 16,1-7 1-16,13-10-2 0,2-4 11 15,-4-3 6-15,1-1 2 0,-4-1 6 16,-3 1 4-16,-6 10 7 0,-8 10 19 0,-5 2 13 16,-3 8 12-16,-2-1 9 0,-4 8 0 15,-4 5-6-15,-4 1 1 0,-2 2-2 0,0 5 3 16,0 0-3-16,-16 22 1 0,2-5-9 16,2 8-6-16,0 4 0 0,-3 1-6 15,2 4-4-15,-2 0-4 0,3 0-9 16,0 2 2-16,0-4-7 0,4 4-3 0,-1-6 7 15,3-5-15-15,-3 1-4 0,3-5 0 16,2-6-6-16,0 0 7 0,1-2-8 0,3-5-2 16,3-2-1-16,1-1-2 0,-4-5 0 15,14-1-5-15,-3-5-3 0,0-1 4 16,3-2-2-16,0 5-4 0,-2-4 4 16,1 2-4-16,-1 0 3 0,1 5-1 0,0-3 1 15,-3 4-1-15,1 5 2 0,2 1 3 16,-1 2-4-16,-1-1-3 0,0 5 6 0,1-3 4 15,1 5-11-15,-1-3 5 0,6 3 1 16,-2-5-6-16,6 3 5 0,-1-5 0 16,5-1 0-16,-4-4-2 0,4-2-2 15,4 0 3-15,-1 0-5 0,3-8 2 0,2 2 3 16,1-1-6-16,-3-5 3 0,0 3 6 16,-7-2-3-16,1 0-1 0,-4-2 4 15,-6 7 1-15,-1-4-2 0,-4 1 1 0,-5 6 7 16,-2-3-6-16,-4 6 0 0,0 0 2 15,0 0-3-15,0 0 2 0,-32 14 3 16,20-7-4-16,-1 2 3 0,0 5 0 16,1 0 1-16,-1 3-2 0,2-6-4 0,3 2 1 15,-1 0-4-15,5-1 4 0,2 1-3 16,0-5-6-16,4-1 5 0,0-1 3 0,5 0-2 16,1-4 0-16,0-2-3 0,5 0 1 15,-2-2-2-15,5-2 3 0,0 2 0 16,0-4 5-16,-1 5-7 0,-2-3 4 15,-2 2-4-15,-1 2 0 0,0-4 4 0,2 8-4 16,-4-2 0-16,2 2 1 0,-1-3 3 0,1 5-3 16,-1-4 4-16,2 4-1 0,-1-4-3 15,0 3 5-15,4-5-4 0,0 0-1 16,3 0 0-16,2 0 2 0,2-5-5 16,3 1 9-16,-2-8-5 0,4 5 0 0,2-6 0 15,-1-7-4-15,1 5 4 0,-1-5-3 16,1-2 1-16,2-11 2 0,-5 5-3 15,2-6-1-15,-6-2 7 0,-1 6-7 0,-6 1 0 16,1 3 6-16,-2 2 0 0,-5 5-1 16,1 4 5-16,-5 2-5 0,0 5-2 15,-2 2 4-15,-2 5 5 0,0 1 8 0,0 0 7 16,-6 20 2-16,2-6-4 0,2 1-2 16,-3 4 2-16,1-1-5 0,2 1 3 15,0 1-13-15,2 1-1 0,0-2-7 0,2 2-7 16,0-6-14-16,2 4-23 0,-1-5-32 15,1-1-41-15,-2-4-43 0,2 0-32 16,2 0-30-16,-1-8-18 0,1 5-15 0,-6-6-665 16,0 0 314-16,9-6 207 0</inkml:trace>
  <inkml:trace contextRef="#ctx0" brushRef="#br0" timeOffset="106932.9994">14884 17211 647 0,'-7'-2'101'0,"-1"-3"24"16,0 3 27-16,-5 0 9 0,3-4 6 15,0 6-1-15,2-6-7 0,4 1-9 16,0-1-15-16,4-2-7 0,4-1-14 15,6 1-8-15,2-5-13 0,4 0-12 0,5-4-7 16,3 0-19-16,2-5-25 0,-2 1-55 16,4 2-69-16,-1-2-66 0,-1 0-645 15,-3-3 274-15,1 1 181 0</inkml:trace>
  <inkml:trace contextRef="#ctx0" brushRef="#br0" timeOffset="108216.1788">16347 17506 144 0,'10'-13'178'0,"-2"1"-8"0,-3 1-11 0,-3-3-6 16,-4 6-6-16,-3-4-11 0,-3 5-4 16,-4-5-8-16,-4 4-13 0,-4 7-4 15,-8 1-2-15,-1 0-8 0,-5 5-6 16,-5 3-10-16,3 1-10 0,-4 10-6 0,4 5-5 15,5 2-6-15,7 1-6 0,7-1-4 16,2 3-5-16,9-2-3 0,4-5-5 0,6-1-1 16,5-2-4-16,6-3-3 0,3-4-2 15,6-5-3-15,3-1-1 0,3-12-5 16,4-7 2-16,4-3-3 0,2-11-3 16,11-13 3-16,-4-2 2 0,-3-7-2 0,-2-7-1 15,-1-2-1-15,-3-7-1 0,-5-9-6 16,-3-1 0-16,-2 3 2 0,-5-9-1 15,-6 6-2-15,-4 5 1 0,-7 8 2 16,-4 13 9-16,0 9 19 0,-2 7 1 0,-2 5-1 16,0 4-3-16,-2 5-4 0,-3 9 3 15,1 6 3-15,-1 5 4 0,-1 6 2 0,-1 10-4 16,1 8-2-16,4 10 1 0,0 11-4 16,0 6-1-16,4 7 1 0,0-2-3 15,6 23-3-15,2-8-1 0,1-7-1 16,1-14 0-16,3 2-5 0,2-4-1 0,-3-6-1 15,2-5 1-15,-2-9-9 0,0-1 3 16,3-2 1-16,-4-3-3 0,2-4 6 0,-1-5-4 16,2-2 1-16,0-5-1 15,-2-5 4-15,2 2-6 0,-4-2-1 0,3-2 5 16,-3-6-2-16,1 4 0 0,0 2-3 16,-1-5 4-16,-2 3-4 0,3-4 2 0,-2 2-1 15,1 2-3-15,-4-4 5 0,1 5-8 16,-1 1 8-16,-6 0 7 0,13 0 9 15,-7 1 0-15,-1 7-1 0,1 2 1 16,0 3-12-16,0-3 10 0,-2 3 6 0,2 2 7 16,0-2-3-16,0 1-4 0,-2-1 2 15,2-1-7-15,-2-3 1 0,0-3 1 0,1 3-5 16,-1 1 2-16,2-7 1 0,-1 3-4 16,1 0 1-16,3-6-4 0,-1 0-4 15,-8 0 1-15,19-6-3 0,-6 0 9 16,-1-3-13-16,3 3 1 0,2-7 3 0,2 4-5 15,-4-3 1-15,0 5-4 0,-1-5-1 16,0 3 5-16,-2 3 0 0,1-2-9 0,-5 1 5 16,3 3 1-16,0 2 5 0,-1 2-7 15,-2 0-2-15,3 0 4 0,0 2 1 16,-3 2-1-16,2 2 2 0,3-3-5 16,0 3 2-16,2 0 3 0,-3 1-6 0,4-1 1 15,-2 0-2-15,3-4 9 0,0-1-6 16,0 3-1-16,2-4 2 0,0-4-6 0,0 3 6 15,0-1-4-15,2-4-5 0,3 0 1 16,-4-5 4-16,2 1-2 0,-1-3 1 16,-2 0 4-16,0-1-1 0,-1 1-2 0,-2-1 4 15,-6 1-2-15,1 1 1 0,-2 1-2 16,-3 0 5-16,-2 1-2 0,-4 3-1 16,0 1 0-16,0 6 1 0,-6-6 4 15,6 6 3-15,-13 4-3 0,13-4 5 0,-13 8 5 16,9-1-7-16,0 0 4 0,2 5 1 15,2-1-5-15,2-1 1 0,0 0-2 0,6 3-1 16,1-1 0-16,6 1-1 0,2-3 2 16,0 1-10-16,4-3-8 0,3-2-30 15,-4-5-30-15,-1 1-43 0,-1-2-44 16,0-2-48-16,0-4-44 0,-2-1-34 0,1-5-762 16,-4-5 355-16,0 0 235 0</inkml:trace>
  <inkml:trace contextRef="#ctx0" brushRef="#br0" timeOffset="108486.2889">17225 16886 89 0,'-34'1'175'0,"6"4"3"0,6 2-4 16,6-1-1-16,4 1-7 0,5-1-6 16,5 2-6-16,2-1-12 0,9 3-13 15,1 1-13-15,10-1-12 0,2 1-7 0,2-5-12 16,-1-2-12-16,-3 1-7 0,0-1-3 15,-2-4-7-15,-4 0-4 0,-3-4-2 16,-3-1-8-16,-4 1-4 0,-6-2 0 0,-6-1-7 16,-5 3-6-16,-3 2-1 0,-4 0-2 15,-3-2-4-15,2 4-2 0,0 6-4 16,1-4-5-16,6 3-20 0,-1 1-34 0,2 4-32 16,7 1-38-16,6 2-36 0,4-3-40 15,6 2-478-15,14 6 228 0,4-2 150 16</inkml:trace>
  <inkml:trace contextRef="#ctx0" brushRef="#br0" timeOffset="109379.1386">18209 17196 148 0,'2'6'204'0,"-2"-6"3"0,-8 9-1 15,-2 1-6-15,-2-2-11 0,0 5-13 16,0 1-18-16,0 3-11 0,2 2-16 0,2 1-14 15,1 7-11-15,3-6-11 0,4 0-10 16,2 0-7-16,5 1-10 0,1 2-5 0,4-7-8 16,4 2-7-16,0-5-4 0,6-6-5 15,-1 0-7-15,2-4-3 0,-2-4-4 16,7-6-4-16,-3-1-4 0,3-6-3 16,2-6-2-16,-3-3-3 0,2-6 0 0,1-5-4 15,8-18-2-15,0-2-1 0,-4-4-2 16,0-3 0-16,-7 3 0 0,-5 7 0 15,-4 7 0-15,-6 12 3 0,0-1 2 16,-4 9 0-16,1 2-1 0,-5 8 3 0,1 6 4 16,-3 1 2-16,-2 6 25 0,0 0 7 15,4 26 9-15,-4-8 0 0,0 6 0 0,2 5-5 16,-2 3-5-16,2 4 0 0,-2 5-6 16,0 0-3-16,0-1-4 0,-2-2-4 15,2 0-3-15,-4-7 4 0,2 1-7 16,-5-5 2-16,3 0 2 0,-3-6-9 0,1-6 1 15,-2-2-4-15,2-5 1 0,2-7-5 16,-1-1-3-16,5 0-4 0,-3-11 5 16,6 0-8-16,4-3-2 0,-1-1 2 0,4 2-1 15,3-2-1-15,0 1 1 0,2 3 1 16,1 3-4-16,2 1 3 0,-2 1 2 16,-1 6 7-16,2 2-7 0,0 3-2 0,0 3 6 15,0 4-3-15,1 1 4 0,0 2-4 16,-1-2 3-16,2 3-5 0,-2-3 5 15,1 0-1-15,4 1 4 0,-3-7-8 16,0 0 3-16,0-2 3 0,1-4-4 0,0-1 5 16,-3-1-4-16,2-5 3 0,-4 0-5 15,0-1 2-15,-4-7 1 0,-3 5-2 16,-4-3 0-16,0-3 0 0,-6 2 1 0,-2 0-2 16,-4-1 0-16,-3-1 0 0,-2 3 2 15,1 5-4-15,-3-2-3 0,2-2-2 16,-2 2-6-16,3 4-23 0,1-1-27 0,0 3-31 15,1-4-30-15,4 7-24 0,-1 0-26 16,7 0-15-16,0 0-10 0,0 0 0 16,0 0 2-16,0 0 9 0,23-4 14 0,-9 2 14 15,-2 2 18-15,2 0 20 0,4-1 21 16,1-4 23-16,-3 5 19 0,6 0 22 16,-2 5 17-16,4-4 21 0,-1 5 17 15,3 0 10-15,-2 1 9 0,-2 1 9 0,2 1 0 16,-3 4 6-16,-5 0 10 0,2 0 3 15,-4 2 3-15,-5-1 6 0,0-1 1 0,-7 2 13 16,0-2 11-16,-2 1 15 0,-4-3 10 16,-1 0 7-16,1-1 0 0,-3-2-1 15,3-7-8-15,-2-1-11 0,6 0-10 16,0 0-9-16,-4-13-7 0,6 4-9 0,2-8-12 16,2 1-8-16,7-5-14 0,0 1-10 15,4-9-34-15,2 3-61 0,2-1-78 16,5-5-71-16,-5 3-732 0,-2 2 321 15,2 4 212-15</inkml:trace>
  <inkml:trace contextRef="#ctx0" brushRef="#br0" timeOffset="123866.0961">24705 3659 9 0,'-2'-6'153'0,"2"6"-8"0,-2-5-3 16,2 5-4-16,-2-8-3 0,0 5-7 0,2 3-8 16,-4-8-5-16,2 4-3 0,-4 0 1 15,0 0-5-15,2 0-6 0,-2 1-8 16,-2-3-9-16,-1 4-10 0,-1-2-6 16,-3 1-8-16,0 0-8 0,-3 2-1 0,-2-1-7 15,0 1-4-15,-4 1-3 0,1 0-4 16,-3 1-3-16,2-1-5 0,-4 6-7 15,-1-1 3-15,1 1-2 0,-2 4-4 16,-3 1 1-16,1 4-1 0,0 2 1 0,-1 2-4 16,-1 8 1-16,0 2-4 0,5 1 3 15,1 4-5-15,3 0-1 0,2 5 0 0,2-1 0 16,2 1 2-16,9-3-1 0,-1-1 0 16,7 3-1-16,2-3 0 0,6 1-1 15,3 2 0-15,7 0 1 0,8 0 2 16,2-6 0-16,5 1-5 0,3-6 5 0,4-2 0 15,5-5-1-15,-1-3 0 0,2-3 0 16,-3-5 1-16,1 0-1 0,1-6 0 16,-3-2-1-16,-5-1 4 0,5-4 2 0,1-5 2 15,-3 0 0-15,4-9 1 0,-4-1 2 16,1-1 0-16,-3-5-3 0,-5-4-1 16,1 1-2-16,-4-5-2 0,-3-1 2 0,-4 0 0 15,-6 1 2-15,-1 1 0 0,-4 0-1 16,-2-1 2-16,-6 3 3 0,-4-1 6 15,-2 3-4-15,-6-3-3 0,-2 1 3 16,-5 1-5-16,-4 2 3 0,-2 3-4 0,-5 3-2 16,1 2 1-16,-5 1-4 0,0 4-1 15,0-1-1-15,1 5-1 0,3 2-2 16,0 2-3-16,3 2-6 0,2 2-24 0,2 1-29 16,1-2-36-16,2 6-42 0,3-3-46 15,2 1-41-15,0 1-559 0,3-2 265 0,2 0 176 16</inkml:trace>
  <inkml:trace contextRef="#ctx0" brushRef="#br0" timeOffset="124851.3575">24998 3842 61 0,'-8'2'117'0,"8"-2"5"15,-8 0 7-15,8 0 9 0,0 0 5 16,-8-6-13-16,8 0-13 0,2-5-13 16,2-4-8-16,6-6-7 0,6-4-7 0,7-9-4 15,5-3-2-15,20-18-5 0,5-2-4 16,23-15 6-16,7-8-4 0,10-1-5 16,8-4-5-16,8 2-4 0,-4-4-8 0,-3 4 0 15,-6 3-7-15,-5 3 0 0,-12 5-6 16,-6 9 4-16,-17 14 1 0,-2 5-3 15,-9 4-1-15,-10 8 0 0,-5 4-1 16,-6 8-4-16,-6 2-1 0,-1 4-3 0,0-2-2 16,-2 3-3-16,-3 4-2 0,-1-3-3 15,-2 5-2-15,1-3-5 0,-4 4-10 16,0-2-31-16,-1 3-45 0,2 1-40 0,-5 2-33 16,-2 2-32-16,0 0-496 0,0 0 230 15,-2 19 152-15</inkml:trace>
  <inkml:trace contextRef="#ctx0" brushRef="#br0" timeOffset="125296.0855">24891 4170 127 0,'0'0'121'0,"0"0"-5"0,0 0-11 0,0 0-7 15,-2 6 0-15,2-6 7 0,0 0-3 0,20 3 10 16,-6 2-1-16,5-3 5 0,11 3 4 15,10-1 1-15,7 2 0 0,14-1-2 16,30 0-3-16,9 3-1 0,9 0-4 16,4-3-6-16,-1 3-10 0,0-2-6 0,-2 0-7 15,-6 1-7-15,-7-1-9 0,-6 0-6 16,-6 0-4-16,-18-3-7 0,-9 1-4 16,-11 0-4-16,-5 0-6 0,-2-1-1 15,-7 0-4-15,0-2-1 0,-6 3-4 0,-2-4-4 16,-3 2-7-16,1 0-8 0,-6 0-16 15,0-2-23-15,-3 2-28 0,0-2-35 16,-2 0-39-16,-2 0-39 0,1-2-61 0,-4-2-529 16,-3 2 259-16,-4 2 172 0</inkml:trace>
  <inkml:trace contextRef="#ctx0" brushRef="#br0" timeOffset="125732.179">24794 4367 25 0,'4'-7'117'0,"0"1"-14"0,0 0-5 0,3 3 3 16,0-1-1-16,1 2 2 0,3 2 7 16,1 2 5-16,3 2 7 0,2 4 2 0,5 5 0 15,5 3 0-15,5 3 3 0,4 5-4 16,19 12-4-16,1 2-1 0,6 2-4 16,1 0-10-16,6 4-7 0,0 2-2 15,18 9-12-15,0-3-5 0,-1 7-8 0,1-6-6 16,-17-7-4-16,-4 1-7 0,0 1-7 15,-1 0-2-15,-6-2-3 0,-1-2-4 16,-6 3-5-16,-3-9-2 0,-9-4-4 0,-8-7-1 16,-5-4-3-16,-3-2-1 0,-1-2-4 15,-4-4-8-15,0 0-11 0,-4-1-11 16,0-5-27-16,-5 0-32 0,1 0-39 16,0-2-38-16,-5-4-40 0,0-4-47 0,-6 1-501 15,4-8 251-15,-4 1 166 0</inkml:trace>
  <inkml:trace contextRef="#ctx0" brushRef="#br0" timeOffset="126217.388">24745 4438 10 0,'-4'-10'159'16,"0"1"-10"-16,0 1-2 0,2 1-9 0,0-1-4 15,0 3-11-15,-1-1-10 0,1 3-10 16,0-3-8-16,2 6-9 0,-4-5-6 15,4 5-3-15,0 0 3 0,0 0 10 0,4 30 7 16,0-12 9-16,3 7 5 0,1 8 0 16,1 12 4-16,5 5 3 0,8 26 1 15,3 4-4-15,7 21-2 0,6 2-12 16,2 1-8-16,3 1 3 0,-1-2-15 0,0-2-1 16,1-2-8-16,-1-2-4 0,0-4-9 15,-9-18-1-15,2 0-1 0,-1-3-6 16,-2-4-6-16,-1 0-5 0,-3-4-1 0,0-5-4 15,-8-14-4-15,0-7-4 0,-6-5 1 16,1-3-10-16,0-3 1 0,-2-4-7 16,-5-4-13-16,2 0-18 0,-1-4-18 0,0-3-20 15,-5-4-30-15,2-6-36 0,0-2-30 16,-6 0-37-16,9-8-25 0,-5-2-24 16,-4-3-638-16,-2-3 298 0,-2-2 197 0</inkml:trace>
  <inkml:trace contextRef="#ctx0" brushRef="#br0" timeOffset="126777.0641">24436 4301 56 0,'0'-8'101'0,"0"8"-5"16,0-5-8-16,0 5 2 0,0 0-5 15,0 0-11-15,0 0-3 0,0 0 13 16,0 0 13-16,0 33 12 0,0-9 9 16,0 9-2-16,0 8 6 0,-2 14 2 0,0 30 1 15,0 6 1-15,-2 7 6 0,2 29-7 16,-4-4 1-16,3 5-8 0,1-23-5 15,0-2-8-15,-3-1-4 0,3-2-10 0,-2-1-9 16,-2-2-6-16,0-6-2 0,2-1-3 16,0-6-9-16,-3-6-3 0,0-11-5 0,3-12-8 15,-4-2-3-15,2-3-2 0,-1-7-2 16,3-5-12-16,0 0 4 0,-5-3-4 16,5-8-2-16,2-5-5 0,-3-1-3 15,3-2-10-15,2-2-21 0,-2-5-22 0,0-3-28 16,2-4-30-16,-2 0-34 0,2-5-40 15,0 0-40-15,0 0-48 0,0 0-569 16,13-18 280-16,-9 9 185 0</inkml:trace>
  <inkml:trace contextRef="#ctx0" brushRef="#br0" timeOffset="133459.5333">27087 4078 41 0,'0'0'206'0,"0"0"-13"16,0 0-8-16,0 0-9 0,0 0-7 15,0-5-4-15,0 5-11 0,0 0-8 0,0 0-8 16,0 0-8-16,6-4-10 0,-6 4-8 15,0 0-12-15,8-2-15 0,-2 0-4 0,-6 2-9 16,20 0-7-16,-8 0-7 0,3 2-5 16,4 0-5-16,0 2-5 0,1 0-5 15,-2 1-5-15,2 5-4 0,-2-1-1 16,2 3-5-16,-5 3-1 0,-3 3-4 0,-2 6 0 16,-6 2 0-16,-6 5-2 0,-6 5-2 15,-8 10-1-15,-17 12 4 0,-5 4-1 16,-6-1-1-16,-7 2 1 0,-12 9 0 15,9-13-2-15,6-1 0 0,-3 4-2 0,9-5-1 16,1 0-1-16,6-3-6 0,5-1 0 16,9-7 6-16,4-8-3 0,7-4-1 0,1 2 1 15,4-1-2-15,3-5-5 0,4 1 3 16,-2-3 1-16,5 1-4 0,2-2 2 16,-3-1-1-16,0-1 0 0,0-1-4 15,0-1 5-15,-4-3-2 0,2 1 0 16,-2 1 0-16,-4 3 1 0,0 2 1 0,-2-1 1 15,-2-1 0-15,-4 0 1 0,2 5-1 16,0-6-1-16,1 0 0 0,-2 1-1 0,5-3 1 16,-3 2-1-16,3 1 1 0,2-3-2 15,0 3 3-15,4-2-3 0,0-2 1 16,0 5 0-16,0 1 0 0,2-2 1 0,-2 1 0 16,0 1 0-16,-2 0 2 0,-2-1-2 15,-2 1 3-15,-6 4 8 0,-2-2 5 16,-5-3 8-16,-5-1 11 0,-1-3 3 15,-4-2 4-15,-3-3-3 0,-7-4-1 0,-1-3 0 16,-2-3-7-16,-3-5-3 0,-1-4-4 16,3-1-6-16,1-5-16 0,4-3-27 0,3-3-30 15,5-1-42-15,2-4-44 0,11 1-58 16,7-2-40-16,6-2-689 0,4 1 315 16,10-3 208-16</inkml:trace>
  <inkml:trace contextRef="#ctx0" brushRef="#br0" timeOffset="134163.9765">27361 5075 190 0,'-2'-14'247'16,"2"3"-19"-16,2-1-22 0,5 3-24 15,4-3-18-15,3 4-15 0,5-3-16 16,7 2-14-16,2 4-15 0,-1 0-12 15,1 2-14-15,-4 3-11 0,4 2-10 0,-2 4-5 16,-5-4-5-16,-3 9-4 0,-2 1-4 16,-6 1 0-16,-6 3-2 0,-4 3 3 15,-6 2 1-15,-4 3 6 0,-8 2 7 16,0-1 2-16,-4 0 0 0,3 0-4 0,1-5-6 16,2-1-3-16,2-2-3 0,1-1-6 15,2-1-2-15,3-2-6 0,2 2 0 0,3 1-3 16,3-2 0-16,7 4-6 0,3 1 1 15,6-1 0-15,2 1-2 0,6 0 0 16,-1 1-2-16,5 0-3 0,-6-2-2 16,2 0 0-16,-5-1 0 0,0-2 1 0,-4 0-4 15,-3-1 2-15,0-1 13 0,-4 0 13 16,-4 0 11-16,-4 1 6 0,-6-1 2 16,-5-1 1-16,-8 3 3 0,-4-4-3 0,-9 3-6 15,0-5-1-15,-4-1 1 0,-2-1-9 16,2-1-3-16,2-2-3 0,4-2-13 15,3 0-23-15,4-2-47 0,0-4-48 0,5 0-66 16,8-4-84-16,4-1-823 0,10 2 364 16,2-5 240-16</inkml:trace>
  <inkml:trace contextRef="#ctx0" brushRef="#br0" timeOffset="134274.2122">27977 5561 149 0,'0'0'140'0,"0"0"-23"0,0 0-56 15,3-7-93-15,-3 7-116 0,-3-5 50 16,3 5 33-16</inkml:trace>
  <inkml:trace contextRef="#ctx0" brushRef="#br0" timeOffset="135247.3393">27147 3520 102 0,'-14'-7'160'16,"0"1"-12"-16,-4 4-2 0,1 2-10 15,-2 4-5-15,-2 3-8 0,-5 4-9 0,-1 4-8 16,0 6-9-16,-6 7-7 0,7 4-4 15,0 2-6-15,3 4-9 0,1 2-5 0,10 2-4 16,2-2-9-16,5-1-3 0,8 0-3 16,1 1-7-16,8 3-2 0,5-2 0 15,6-4 1-15,9-1-2 0,5-7-3 16,0-4 0-16,7-1 0 0,3-8-2 16,-1-1 2-16,6-7 8 0,-8-7 9 0,3-1 5 15,-1-6 1-15,3-7 2 0,0-5 1 16,-3-4-2-16,7-13 0 0,-5-7 0 0,-14 3-6 15,-6-1-1-15,-9-1-6 0,-5 0-3 16,-8 2-9-16,-8-1-1 0,-10-2-3 16,-9 1-4-16,-17-11-6 0,-8 5-3 15,-5 5-1-15,-2 3-2 0,-7 7-3 0,10 6-16 16,5 8-16-16,1 3-25 0,6 6-29 16,1 3-22-16,6 2-18 0,4 4-22 15,1 2-15-15,3 3-26 0,3 1-28 0,6 2-496 16,4-1 239-16,1 2 158 0</inkml:trace>
  <inkml:trace contextRef="#ctx0" brushRef="#br0" timeOffset="135823.0281">28159 2935 29 0,'-12'9'113'0,"0"-1"-8"16,-4 9-6-16,2 1-4 0,-3 7-7 0,-1 3 0 15,2 3-3-15,4 3 0 0,-2 0-14 16,4 3-1-16,4-1-5 0,1 0-2 16,7-4-3-16,3-2 2 0,1 4-1 15,8-5-3-15,2-2-1 0,4-4-3 0,6-4-2 16,6-2 0-16,-1-8-2 0,6-1 7 16,-3-8 6-16,0-2 1 0,3-5-1 0,1-7 2 15,2-2-5-15,-1-9-6 0,-5-2-2 16,-2-4-5-16,-9-2-10 0,-6 1 3 15,-6-4-4-15,-7 2-3 0,-6 6-11 16,-5-5 1-16,-6 4-8 0,-6 1-21 0,-2 5-21 16,-2 2-26-16,-5 6-41 0,1 5-15 15,-1 9-33-15,-2 2-492 0,-3 7 216 0,-3 7 142 16</inkml:trace>
  <inkml:trace contextRef="#ctx0" brushRef="#br0" timeOffset="136283.1873">29058 3674 16 0,'-6'24'91'0,"4"-6"2"16,2 0-4-16,2-4-8 0,1 1 7 16,0-7 3-16,1 3 3 0,2-4 5 15,-2 0 1-15,4 0 1 0,-2-4 3 16,1 0 5-16,2-3-4 0,-9 0-4 0,14-8-3 16,-7-4-12-16,-1 0-6 0,-2-2-12 15,-2-4-4-15,0 0-10 0,-4 2-10 0,-2 0-6 16,-4-1-14-16,-3 4-19 0,-4 0-22 15,-4-1-25-15,-4 7-31 0,-7 3-47 16,-4 0-449-16,2 6 194 0,-12 4 127 16</inkml:trace>
  <inkml:trace contextRef="#ctx0" brushRef="#br0" timeOffset="137184.7975">26477 5520 159 0,'0'0'153'16,"0"0"-2"-16,-9 23-2 0,1-6-5 0,2 2-10 15,-5 6-5-15,4 0-9 0,-1 2-11 16,2 1-8-16,2 3-7 0,2-1-6 15,2-2-14-15,4 3-3 0,2-1-6 16,4-1 0-16,4 2-6 0,2-7 1 0,3-3 1 16,7-1-1-16,-6-7-5 0,8-4 3 15,-2-1-2-15,3-6 0 0,-1-2-3 0,0-6-1 16,5-3-4-16,-5-4-4 0,0-5-1 16,-3-3-4-16,-4-4-4 0,-2-3-3 15,-5-2-5-15,-2-2 0 0,-10 1-4 16,-2 2-5-16,-2-2-4 0,-7 1-2 0,-6 3-1 15,-1 2-10-15,-2 5-18 0,-3 1-15 16,0 6-21-16,0 1-21 0,1 6-24 16,4 4-32-16,-1 4-44 0,4 4-39 0,0 3-454 15,1-1 227-15,4 3 150 0</inkml:trace>
  <inkml:trace contextRef="#ctx0" brushRef="#br0" timeOffset="137507.9613">27203 5792 156 0,'0'11'150'16,"2"-3"-9"-16,0 4-7 0,1 4-9 15,3-1-10-15,2 0-3 0,4 0-6 16,2 3-8-16,2-3-4 0,3-2-3 0,5 0-8 15,2-2-3-15,0-2-10 0,2-2-7 16,1-4-2-16,3 0-3 0,-2-6-8 16,2 0-4-16,-3-3-4 0,-1-4-5 15,0-2-3-15,-5-2-1 0,-7-3-3 0,0-2-6 16,-6 0-4-16,-6 0-2 0,-4 0-7 16,-6 1-8-16,0-1-14 0,-6 2-14 15,-2 0-24-15,2 6-25 0,-1 1-27 0,-2 3-24 16,2 1-37-16,3 4-361 0,2 0 177 15,8 2 118-15</inkml:trace>
  <inkml:trace contextRef="#ctx0" brushRef="#br0" timeOffset="137765.1086">27933 5953 31 0,'0'10'151'0,"2"-3"2"0,0 1-6 16,2-1-6-16,2-3-2 0,0 2 0 15,0-4-8-15,2-1-10 0,0-1-9 16,-8 0 2-16,13-3-5 0,-6-3-7 0,-1 2-7 16,-2-3-8-16,-2 1-7 0,0-2-11 15,-4 3-15-15,0-3-25 0,-2 0-36 0,-2 3-35 16,-5 1-42-16,-2 0-50 15,-7 0-457-15,-2 4 201 0,-12 2 132 0</inkml:trace>
  <inkml:trace contextRef="#ctx0" brushRef="#br0" timeOffset="138075.4514">26752 6578 160 0,'0'14'171'16,"0"3"-8"-16,2-3-7 0,3 4-17 15,3 0 0-15,5 0-6 0,1-1-11 16,4-2-1-16,4-2-5 0,2-1-8 0,1-3-7 16,3-3-7-16,2-2-8 0,-1-2-8 15,-1-4-4-15,0-2 0 0,-4-3-6 0,0-1-7 16,-3-5-4-16,-2-1-9 0,-4-1-2 15,-7 0-7-15,-2-2-5 0,-6 1-6 16,-4 1-9-16,-4 0-13 0,-2 1-21 16,-8 0-25-16,-1 6-29 0,-2 0-30 0,-4 2-34 15,-5 5-23-15,-2-2-37 0,-1 3-398 16,-3 0 201-16,-7 4 133 0</inkml:trace>
  <inkml:trace contextRef="#ctx0" brushRef="#br0" timeOffset="138595.4363">25645 6650 33 0,'0'0'157'15,"0"0"1"-15,13 6 2 0,-9-1 1 0,-4 7 3 16,0 3-2-16,2 4-5 0,-4 4-8 15,2 6-16-15,-2 1-12 0,2 3-9 16,2 5-8-16,0 2-11 0,5-2-3 0,3 0-8 16,4 2-8-16,6 0-11 0,3-2-3 15,7-5-6-15,16 8-6 0,-3-10-2 16,-3-8-5-16,2-7-8 0,3 0-1 0,-5-9-1 16,0-1-3-16,-6-4-2 0,2-5-4 15,0-3 0-15,-4-5-2 0,-2-3-3 16,-3-5 0-16,-6-2-3 0,-2-4-1 15,-9-2 0-15,-2 1-6 0,-8-3 4 0,-6 2-5 16,-4-3-2-16,-9 2-2 0,-2 1 0 0,-10 2-10 16,-3 2-5-16,-5 2-8 0,5 6-10 15,-2 2-13-15,3 3-19 0,5 2-26 16,2 6-25-16,6-1-45 0,-2 6-26 16,7-2-501-16,1 2 234 0,8 1 153 15</inkml:trace>
  <inkml:trace contextRef="#ctx0" brushRef="#br0" timeOffset="138890.287">26436 6917 35 0,'0'11'187'0,"2"3"-10"0,-2 1-14 15,5 2-11-15,-3 1-14 0,7 3-10 16,-3 1-10-16,5-1-8 0,-1 2-12 0,5-5-4 15,0 2-6-15,3-3-7 0,2-4-4 16,3-1-6-16,3-5-4 0,-4 1-5 16,2-6 2-16,-3 0-5 0,3-6 2 15,-6-2-7-15,0-1 1 0,0-5-4 0,-2-1-6 16,-8-2-3-16,-2 0-5 0,-6-1-5 16,-4 1-6-16,-4 1-1 0,-3 3-6 15,-6-3-13-15,-2 3-18 0,-2 3-24 16,0 2-36-16,-3 4-35 0,4-3-63 0,-2 5-519 15,-1 0 234-15,-5 5 155 0</inkml:trace>
  <inkml:trace contextRef="#ctx0" brushRef="#br0" timeOffset="144485.5829">23710 5197 58 0,'0'0'53'16,"0"0"-21"-16,0 0-22 0,0 0-22 15,-2-18-36-15,2 18 16 0,0 0 11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1:21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11946 9912 30 0,'-10'3'72'0,"10"-3"-2"0,0 0 1 16,0 0-2-16,-5 3-2 0,5-3 2 15,0 0-8-15,0 0 8 0,0 0-1 16,-6 1-5-16,6-1 3 0,0 0-6 16,0 0 0-16,0 0-5 0,0 0 0 15,0 0-3-15,0 0-2 0,0 0-3 0,-5 5-3 16,5-5 2-16,0 0-6 0,0 0 4 0,0 0 6 15,0 0 0-15,7 7 0 0,-3-4 3 16,3 1 1-16,3-2-3 0,0 2 0 16,8 2-3-16,3-3-2 0,4 1-4 15,4 0-1-15,10 0-5 0,3 2 0 0,14-3-2 16,7 3-1-16,24 0-3 0,4-2-3 16,4 3 0-16,4-1 0 0,3 2-3 15,2-1-1-15,-1 3-3 0,3-3 3 16,-2 3-2-16,-1-2 3 0,-1 2 0 0,-2 2 1 15,-3-3-4-15,0 3 4 0,-1-1 0 16,-5 0 2-16,-4-3 0 0,-2 3-1 0,-6-2 1 16,-11-2 3-16,-13 1 0 0,0 0 5 15,-9-3 2-15,-3-1 4 0,-1 2 1 16,-4-3 1-16,-3 2 2 0,-5-4-1 16,-4 3-2-16,-2-2 0 0,-5 2-3 0,0-2 5 15,-2 1-5-15,-1 0 1 0,-2-2-4 16,-2-1-4-16,-1 2-3 0,0 0-3 0,-3 2-3 15,-2-2-9-15,1 0-19 0,-5 2-22 16,-2-4-32-16,4 5-34 0,-4-5-38 16,2 6-37-16,0-2-46 0,-2-4-647 15,0 0 292-15,0 0 194 0</inkml:trace>
  <inkml:trace contextRef="#ctx0" brushRef="#br0" timeOffset="8969.1072">22489 8079 187 0,'-4'-4'186'0,"-2"4"-16"15,6 0 1-15,-14 13 4 0,6 0-3 16,-4 11 0-16,-1 8-3 0,-4 6-5 0,2 4-8 16,0 3-9-16,-2 5-3 0,-1 17-12 15,-2 2-11-15,1-3-11 0,4-7-5 16,3-8-15-16,-1 1-9 0,-3 15-5 15,0-12-8-15,2-7-7 0,-1-2-6 0,-2-1-4 16,0-1-5-16,-1-2-2 0,4-4-8 16,-3-6-3-16,4-3-2 0,-1-3-6 0,5-5 1 15,-1-2-5-15,3-1-7 0,1-6-15 16,-1 0-21-16,3-6-9 0,4-6-37 16,0 0-22-16,0 0-6 0,15-25-5 15,-2 4-1-15,6-3 8 0,7-9 3 16,-2-1 11-16,2 0 6 0,1-2 9 0,3-3 3 15,-2 5 9-15,-1 0 8 0,-1 4 4 16,-6 3 5-16,2 2 4 0,-3 2 7 0,-2 6 6 16,-2 0 14-16,-3 2 11 0,-1 3 10 15,-4 1 6-15,1 3 2 0,-4 2 1 16,-4 4 10-16,0 2 4 0,0 0 0 16,-16 14 8-16,2-3 2 0,0 3 6 0,-3-1-2 15,0 2-1-15,-2 2-1 0,1 0-4 16,2-1-5-16,1-1-2 0,0-2-2 0,4-1-3 15,1 1-1-15,2-1-3 0,4 1-1 16,2-2 1-16,2 1-1 0,6 1-3 16,0 0-1-16,2 1-3 0,7 1-1 15,0 1-4-15,2 0 1 0,3 1-3 0,2 3 0 16,4-4-3-16,-1 5-3 0,1-3 1 16,-4-1-1-16,2 0 1 0,-3-2-3 15,-1 0-2-15,-4-1-6 0,2-1-14 0,-6-3-26 16,0-1-31-16,3-2-26 0,-2 1-45 15,4-3-36-15,-3 0-48 0,6-5-572 16,-1-2 272-16,0-1 178 0</inkml:trace>
  <inkml:trace contextRef="#ctx0" brushRef="#br0" timeOffset="9157.8715">23073 9199 113 0,'6'0'200'0,"-6"0"-4"15,0 0-12-15,20 0-12 0,-8-2-18 0,9 2-13 16,3-2-15-16,6 2-10 0,3-2-14 16,3-2-10-16,2 3-16 0,3-4-13 0,-3 0-30 15,2-1-35-15,-4 1-43 0,-5-3-38 16,-1 2-33-16,0-3-33 0,-7-3-318 16,-1 4 158-16,-4-4 106 0</inkml:trace>
  <inkml:trace contextRef="#ctx0" brushRef="#br0" timeOffset="9387.3757">23649 8993 49 0,'-6'-7'77'0,"-1"1"5"0,3 0 7 16,0 2-1-16,0-1-8 0,1 1-6 16,3 4 9-16,0 0-4 0,13-2 14 0,-13 2-16 15,27 4-5-15,-7 0 5 0,5 3 5 16,-1 2 6-16,1 3 4 0,2 3 4 0,1 1 1 16,-3 2 3-16,-7 1-5 0,-4 0 9 15,-2 5 6-15,-2-4 2 0,-4 3 6 16,-6-1-5-16,-6 0-2 0,-4-1-9 15,-4 0-3-15,-5 0-8 0,-2-1-9 0,-4-2-8 16,-3 0-10-16,-2-5-4 0,5-4-8 16,1 1-9-16,2-4-36 0,0-3-66 15,7-1-87-15,2-6-127 0,7 0-589 0,4-1 293 16,2-5 193-16</inkml:trace>
  <inkml:trace contextRef="#ctx0" brushRef="#br0" timeOffset="9999.1716">24689 9233 150 0,'42'-30'151'0,"-2"1"-11"15,-2 2-11-15,-2 4-12 0,0-5-9 0,-4 3-4 16,-5 3 4-16,-5-1-3 0,-2 1-2 16,-6 6-5-16,-4-4-12 0,-4 7-5 0,-6 4-8 15,-2-1-7-15,-6 5-1 0,0-1-5 16,-6 5 2-16,4 1-6 0,-1 1-3 15,3 2-3-15,1 3-4 0,3 2-1 16,6 5 0-16,5 0-2 0,6 7-2 0,1 0-2 16,8 3-5-16,2 3 0 0,6 4-3 15,-2 1 2-15,-1-3-3 0,-3-2 1 16,-5 1 5-16,-3 0 7 0,-4-4 6 0,-4-1 0 16,-6 0-1-16,-4-3-5 0,-4 1-2 15,-8-1-4-15,-2-2-4 0,-5-1-4 16,-3-3-3-16,-6 0-3 0,3-5-2 0,-1 0-4 15,4-3-4-15,0-5-24 0,5-2-31 16,4-5-39-16,4-2-33 0,5-5-26 16,8-3-39-16,2-8-36 0,9-7-514 15,9-11 248-15,10-19 163 0</inkml:trace>
  <inkml:trace contextRef="#ctx0" brushRef="#br0" timeOffset="11101.4674">25539 8531 74 0,'2'0'141'15,"-2"0"10"-15,4 12-7 0,-4 2 0 16,0-1-2-16,-2 8-14 0,2 8-11 0,-2 5-6 16,2 6-10-16,-2 6-10 0,2 7-8 15,-2 4-9-15,0 0-10 0,-2 1-8 16,0-1-12-16,0-4-23 0,-3-2-16 16,0-10-18-16,1-3-8 0,-2-5-13 0,2-8-11 15,-8-3 5-15,4-7 2 0,0-8 13 16,-5-4-5-16,2-6-1 0,-2-4 4 0,1-3 4 15,0-4 8-15,4 3 4 16,2-4 1-16,4 0 8 0,6 2-10 0,4-1 7 16,10 1-8-16,6 0 14 0,10 2 1 15,6-3-7-15,9 4 3 0,8 1 2 0,3-1-7 16,2 1 7-16,-3 2-6 0,-2-4 10 16,-2 6-3-16,-13-3 17 0,-8 5 14 15,-2-3 6-15,-5 1-1 0,-5-1-3 16,-10 0 0-16,-4 0-1 0,-6 1 5 0,0 5 4 15,-16-2 2-15,2 2 0 0,-4 1-4 16,-2 3-4-16,-1 2-1 0,-1 2-5 16,4 3-7-16,-1 3 5 0,4-1-2 15,2 2-2-15,3-2-1 0,4 4 0 0,4-1-3 16,-1-1 1-16,8 0-9 0,-1-2 3 16,6 1-1-16,1-3-5 0,3-2 1 0,2 1 1 15,0-2-2-15,2-2-1 0,-2 0-3 16,1-4 2-16,-2 3-2 0,0 1 2 15,-5-5-4-15,4 4-3 0,-6-2 0 16,2 1 3-16,3 0-2 0,-2 2 1 0,1-1 0 16,1 1 0-16,3-2-1 0,4-1 0 15,-1-3 1-15,4-2-4 0,7-3 3 0,1-4-5 16,1-4 6-16,0-7-2 0,5-5-3 16,0-3 1-16,7-16 0 15,-1-6 0-15,-7-1-2 0,2-2 0 0,-4-3 2 16,-5 2-1-16,-5 4 1 0,-8 7-3 0,-2 7 6 15,-4 2-3-15,-2 3 2 0,-1 3 6 16,-5 3-2-16,-2 5 1 0,0 6 2 16,-7 1 0-16,1 7-4 0,0 4 5 15,-4 4 2-15,-2 5 1 0,2 6 4 0,-2 6 4 16,-4 9 0-16,4 5-1 0,1 2 0 16,3 3-1-16,0 9-1 0,1 2 0 0,4-5-4 15,1 1 1-15,2-1-2 0,5-2 2 16,0 0-3-16,3-4 1 0,2-2 0 15,3-1-2-15,4-7-1 0,-2-1-1 16,3-5 1-16,2-6 1 0,1-3-3 0,2-4-1 16,0-3-1-16,1-3 2 0,-1-6-2 15,3 0 1-15,-3-3-1 0,2-4 0 0,-1-1-2 16,-3 0 2-16,-5-3-1 0,-2 3-5 16,-4-1 8-16,-2 0 4 0,-4 3-3 15,-2 0 2-15,-4 1 4 0,-2 4 4 16,-2 0 2-16,6 4-3 0,-15 4 3 0,7 0-3 15,-1 6-2-15,-1 0-4 0,3 3 5 16,-1 4 0-16,2 3-6 0,2-1 3 16,1 0 2-16,3 1-2 0,3-1-1 0,1 0-2 15,2-2 3-15,4-2-3 0,1-2-1 16,2-3-1-16,0 0-4 0,1-8 4 16,4 3 0-16,-4-5-1 0,3-2-3 0,0-3 2 15,0-3-1-15,-3 0 0 0,2-1 0 16,-4-2 1-16,1-1-6 0,0-1 7 15,-3 1-1-15,1 1-1 0,-1-1 0 16,1 3 0-16,0-1-5 0,1 1 5 0,0 3 0 16,4 0-2-16,1 3 2 0,-1 0 0 15,4 3 4-15,-2 3 3 0,2 2-1 0,-4 1 1 16,6 4 4-16,-5-1-1 0,-1 2-3 16,0 3 1-16,-4-3 1 0,-1 5-3 15,-1-3-1-15,-5 0-1 0,-1 2 2 16,-4-1-3-16,0-1-5 0,-4 1-26 0,-3-1-26 15,-1-4-47-15,1 2-61 0,-3-3-70 16,-2-2-602-16,-4-3 282 0,2-3 187 16</inkml:trace>
  <inkml:trace contextRef="#ctx0" brushRef="#br0" timeOffset="11280.8315">26572 8900 103 0,'6'-7'211'16,"7"-1"-14"-16,4-1-17 0,7 2-21 16,5 4-12-16,3-3-15 0,8 0-15 0,-2 3-10 15,-4 1-11-15,-1-1-20 0,-3 0-40 16,0 3-58-16,-3-2-72 0,-5 2-398 0,-1-4 167 16,-4 0 111-16</inkml:trace>
  <inkml:trace contextRef="#ctx0" brushRef="#br0" timeOffset="13471.2517">23861 9875 51 0,'-6'-6'176'0,"-1"0"-13"0,0 3-7 16,-3 3-5-16,-5 3-5 0,-1 5 2 15,-6 3-7-15,-4 7-11 0,-3 6-4 16,-3 3-9-16,0 8-7 0,-10 12-9 15,11-6-13-15,3-3-5 0,5 0-11 0,4-1-5 16,6-4-6-16,3 0-6 0,5-7-4 16,5 1-5-16,3-2-5 0,5-5-4 0,4 0-2 15,5-4-6-15,1-4-2 0,2-3 0 16,2-1-2-16,1-6-6 0,-2-4 0 16,4-2-3-16,-1-3-2 0,-1-1-2 15,-2-2 0-15,0 3-1 0,-3-1-2 0,-4 3 2 16,1-3-2-16,-2 5 0 0,-3-2-2 15,-1 4 1-15,-1 1-4 0,-8 0 0 16,8 6 3-16,-3-1-1 0,-1 5-1 0,-1-1-2 16,1 3 4-16,2-1-3 0,0 0 0 15,2 3 0-15,4-3 1 0,0 0-1 16,3 1 3-16,4-2-3 0,0-3 0 16,-1-2-1-16,4-1 0 0,1-2 1 0,1-2 1 15,-1 0-2-15,-2-6 6 0,3 3-2 16,-6-4 6-16,1-5 2 0,-3 3-3 0,-6-5 2 15,-2 3-1-15,-4-5 1 0,-6 1-4 16,-2 2 0-16,-6-2 2 0,-5 2-2 16,-2 1-1-16,-2 0 1 0,-3 4 2 0,0 2-3 15,4-3-1-15,2 4-1 0,-1 0-1 16,4 0-2-16,2-1-2 0,3 2 0 16,2 2 0-16,4-1 0 0,2 3 1 0,8-8-1 15,2 5 2-15,3-3-1 0,4 0 2 16,2 3-3-16,5-5 0 0,3 2-1 15,-2 2 0-15,3 1-2 0,-3-1 0 16,-1 2 2-16,-1 2-1 0,0 2 1 0,-4-1 1 16,1 3-3-16,-2 4 0 0,-3 0 2 15,0 3 0-15,-2 0 1 0,-3 0 1 0,0 3-1 16,2 2-2-16,-4-3 1 16,-2-4 0-16,0 3 1 0,0-2 1 0,-1-1 0 15,2-2-1-15,-3 1 5 0,0-4 8 16,0 2 7-16,2-4 2 0,-6-2-4 0,17-5-3 15,-4 0-2-15,0-3 1 0,3-3-3 16,4 1-1-16,1-3-2 0,0 2-2 16,0-3 0-16,1 3-3 0,-2 1-3 15,0 3 1-15,-3-1-1 0,-1 3 1 0,0 0-1 16,-2 4-1-16,-1 2 2 0,0 1 1 16,-1 3 0-16,-1 3-2 0,-3 2-3 0,0 2 0 15,2 0-10-15,-4 2-20 0,0-2-23 16,-2 3-24-16,2-2-32 0,0-1-38 15,1 1-25-15,2-2-16 0,-1-1-26 16,-2-2-523-16,5-2 251 0,-1-3 166 0</inkml:trace>
  <inkml:trace contextRef="#ctx0" brushRef="#br0" timeOffset="13863.2335">25249 10156 25 0,'4'-5'198'0,"-4"5"-9"0,0 0 3 15,0 0-12-15,-6 18-5 0,2-9-9 16,-3 6-11-16,1-1-13 0,2 5-13 16,0 0-13-16,0-1-12 0,2 7-8 0,2-4-11 15,0 2-7-15,4-2-8 0,2 2-6 16,2-4-5-16,5 0-7 0,2-4-4 16,4-1-2-16,3-3-8 0,0-3-5 0,6-2-4 15,-3-2-1-15,3-4-3 0,0-3-2 16,-1 0-6-16,3-3-1 0,-5-1-3 15,0-3 2-15,-2-1-3 0,-3-3 0 16,-4 3 0-16,2-3-2 0,-10 3 2 0,0-2-3 16,-4 3 9-16,-4 2-2 0,-2 1 9 15,-2 1 4-15,-4 2 9 0,0 4 2 0,-4 0 0 16,2 4-4-16,0 1 8 0,-1 3-3 16,2 2 1-16,3 1-5 0,2 1-3 15,2 1 0-15,4-2-3 0,2 3-6 16,5-1 2-16,2-1-1 0,5 1-7 0,6-4 1 15,0 3-18-15,6-5-30 0,1-1-34 16,5-1-48-16,7-1-72 0,1-4-89 16,3 3-628-16,-3-6 305 0,0-1 202 0</inkml:trace>
  <inkml:trace contextRef="#ctx0" brushRef="#br0" timeOffset="14857.183">26180 10184 34 0,'-4'-4'141'16,"4"4"0"-16,0 0 3 0,0 0-4 0,-8 15-6 16,4-5-5-16,-1 5-8 0,1 0-9 15,0 3-6-15,0 0-5 0,0 5-8 16,-1 1-8-16,1-2-9 0,-1 1-5 0,-1-4-12 15,4-2-1-15,-2 0-6 0,0-1 6 16,2-1 8-16,0-6 7 0,0 3 9 16,0-5 2-16,2 0-1 0,0-1-5 0,0-6-6 15,0 0-6-15,0 0-9 0,0 0-7 16,18-25-4-16,-7 11-4 0,4-3-9 16,2-3-2-16,4-2-2 0,0 1-6 0,3 2 0 15,-2 1-3-15,0 4-3 0,-1 3-2 16,3 3-1-16,-6 2-2 0,1 3 0 15,-4 3-3-15,2 3 2 0,0 3-6 16,0 2 6-16,-5 3 0 0,4 3-4 0,-2 0 0 16,-1 1 0-16,2 2-2 0,-2-2 2 15,1 0-1-15,-1 1-2 0,0-5 3 16,1 3 0-16,3-7-1 0,1 0-1 0,0-1 0 16,2-1 1-16,3-5-4 0,-2-2 3 15,6-7-4-15,5-1-1 0,0-4 0 16,6-7 2-16,0-5-2 0,11-15 0 15,-2-3-1-15,-5-1-2 0,-2-3 1 0,-9 6-3 16,-7 7 3-16,-3-6-3 0,-6 7 2 16,-6 1 0-16,-1 5 0 0,-6 3-1 0,0 2 0 15,-4 4-1-15,0 3 3 0,-4 4 4 16,-3 5 1-16,0 2 2 0,1 5 3 16,8 0 1-16,-21 13-2 0,13 4 3 15,-3 2 1-15,4 9 0 16,1 4-1-16,2 6-2 0,4 2 3 0,0 3-3 0,4-2 0 15,0-1 2-15,3-2-3 0,1-2-3 16,3-2 3-16,-3-3 1 0,3-4-4 0,-3-5 2 16,3-1 0-16,2-2 1 15,-3-3-3-15,3-5-2 0,0-2 1 0,1-4 2 16,1-3-5-16,-2 1 1 0,4-7 0 0,-3 1 0 16,4-6 0-16,-2 2-3 0,2-4 1 15,-1-1-3-15,-5 1 5 0,3 0-1 16,-2-1 0-16,-3 3-3 0,1 1 1 0,0-2 2 15,-3 5-3-15,-2-1 1 0,1 1-2 16,1 2 4-16,0 1-3 0,-8 2 2 16,18 6 1-16,-6 0-1 0,-2 3-3 15,2 1 5-15,0 0-2 0,-1 1 1 0,1 0 2 16,1 1-2-16,4 1 0 0,-3-3 3 16,2 1-1-16,3 1-2 0,-2-5-4 15,0-2-1-15,-1 1-10 0,4-2-14 0,-2 1-15 16,2-4-11-16,-1-2-15 0,-1 1-15 15,2-5-12-15,1-1-22 0,-4 2-8 16,2-4-26-16,-5 0-40 0,2-2-537 0,-2 1 248 16,-3-3 164-16</inkml:trace>
  <inkml:trace contextRef="#ctx0" brushRef="#br0" timeOffset="15039.9612">26915 9992 54 0,'22'-6'106'16,"5"4"-19"-16,5-2-35 0,4 2-38 16,8 2-121-16,1 0 36 0,-3 2 25 15</inkml:trace>
  <inkml:trace contextRef="#ctx0" brushRef="#br0" timeOffset="15805.914">28159 10390 129 0,'-12'-12'192'0,"8"10"-12"0,-4 0-9 0,-4 0-15 15,12 2-5-15,-23 4-14 0,7 2-13 16,-6 4-10-16,4-1-11 0,-4 4-12 16,3 1-7-16,0 1-7 0,4 0-9 15,1 1-5-15,-2-3-5 0,8 0-4 0,0 0-6 16,6-2-2-16,0-1-3 0,4-1-3 16,2-2-2-16,4-1-4 0,2-3-6 15,4 0 3-15,-2-3-7 0,5-3 1 16,2 1-4-16,0-2-2 0,-1 1-3 0,0-1 0 15,-1 1 0-15,-4-2-5 0,-1 4 4 16,1-2-2-16,-3 1 1 0,2 1-3 0,-4 1 0 16,-8 0 3-16,18 1-1 0,-8 1 2 15,0 2-3-15,3 1-3 0,-1-2 6 16,3 1-5-16,0-1 4 0,1 1-1 16,4-4 0-16,3 2 1 0,-1-4-1 0,4 1-1 15,2-5 0-15,0-1 0 0,3-5 1 16,1-4 2-16,-2-3-1 0,6-8-2 0,-3 1-2 15,2-6 1-15,9-14-2 0,-6-4-2 16,-2 1-1-16,-6 5-1 0,-7 4-3 16,-1 2-1-16,-4 0 1 0,-5 6 4 15,-2 3 4-15,-3 6 3 0,1 4 0 0,-5 2-2 16,-2 5 1-16,-4 3 4 0,-4 5 5 16,-3 4 3-16,9 0 0 0,-21 13-3 15,8 0 3-15,-1 7-1 0,0 5-3 16,2 5-4-16,4 1 3 0,-1 1-1 0,4-1-3 15,5-1-1-15,5 0 1 0,2 3-3 16,5-3-1-16,-2-2-1 0,4-4 2 0,2-4-3 16,1-2 3-16,3-3-7 0,0-4 2 15,0-1 1-15,-2-4-2 0,2-5 0 16,-1 1 2-16,-3-4-5 0,4 1 0 16,-6-5 0-16,1-2 0 0,-2 3 2 0,0-1-2 15,-5 0 1-15,0 0 0 0,-4 1 1 16,2 1 7-16,-2 0-6 0,-4 4 2 0,0 0 3 15,0 0 3-15,0 0-4 16,4 10 2-16,-4-10 1 0,2 15-1 0,0-8-5 16,2 3 2-16,0 1 1 0,4 1-5 15,1-1 4-15,0 1-3 0,3-3-2 0,3 2-11 16,0-1-10-16,2-1-23 0,-1-3-28 16,2 0-35-16,1-3-33 0,0 1-46 15,-2-2-45-15,-5-2-662 0,2-2 303 16,-4-4 199-16</inkml:trace>
  <inkml:trace contextRef="#ctx0" brushRef="#br0" timeOffset="15968.492">28714 10071 120 0,'-25'-14'219'0,"8"6"-19"0,7-2-21 16,8 0-13-16,4 1-21 0,8 3-9 0,7 0-18 15,6 1-10-15,6 1-13 0,5 0-24 16,7 2-30-16,1 1-32 0,2 2-49 15,3 1-42-15,-5 4-49 0,1 0-330 0,-1-1 157 16,-2 7 103-16</inkml:trace>
  <inkml:trace contextRef="#ctx0" brushRef="#br0" timeOffset="16364.0524">29715 10296 79 0,'-15'-2'174'0,"3"2"-15"0,-6 0-11 16,0 2-9-16,-1 2-6 0,-3 0-14 16,2 5-13-16,-4 2-10 0,3-1-10 0,2 2-8 15,4 1-3-15,3-1-11 0,3 1-4 16,2 0-6-16,5-2-8 0,4-1-4 16,5 0 1-16,4-3-5 0,3 1-4 0,1-4-9 15,5-4 2-15,2-2-4 0,4-4 0 16,4-5 4-16,1-5 9 0,5-6 5 15,0-5 10-15,1-5-3 0,9-11-5 16,-1-2-4-16,1-5-4 0,-1 1-3 0,-1-5-5 16,-6 3 1-16,-2-1 13 0,-11 12 6 15,-5 6 9-15,-8 8 5 0,1 5 1 16,-3-1-5-16,-4 7 0 0,-3 6 1 0,-6 5 3 16,3 4 8-16,0 0 1 0,-25 17-2 15,13 4-6-15,-8 9-4 0,0 12-2 16,-4 19-8-16,-1 2-3 0,3 2 1 0,10-9-9 15,2-9-27-15,-2-2-34 0,4-7-37 16,2-1-52-16,-2-3-61 0,1-7-88 16,-2-4-661-16,-1-4 314 0,-5-4 207 0</inkml:trace>
  <inkml:trace contextRef="#ctx0" brushRef="#br0" timeOffset="17664.0478">21985 10318 75 0,'-2'-14'157'0,"2"6"-2"15,2-1-8-15,-2-2-5 0,0-2-12 16,0 0 0-16,-2-2-2 0,-2 0-9 0,-5 0-12 16,1 2-6-16,-2 1-12 0,-4 3-11 15,-2 1-6-15,-1 4-9 0,-2 1-5 16,-2 3-5-16,3 1-9 0,0 3 0 15,3 4-10-15,2-1-1 0,5 3-4 0,1 1-6 16,5 0 0-16,2-1 0 0,4 1-2 16,3-3-4-16,3 2-3 0,-1-4-3 0,4-1-2 15,-1-1 3-15,1-3-2 0,2 4 1 16,-5-4-4-16,3 4 3 0,-2-3-4 16,2 9-1-16,-3 1 3 0,0 4 2 0,-2 6-4 15,2 2 3-15,-2 8 5 0,-2 1-2 16,-2 4 3-16,1 1 0 0,-1 5-2 15,-2-3 1-15,-2 0-5 0,-2-1 1 16,-2 1 3-16,-1-3 0 0,-3-5 3 0,0 1 4 16,0-8 6-16,0-2 0 0,0-4 8 15,2-4 4-15,0-6-4 0,4-4-4 16,0-5-4-16,2 0-6 0,0 0 1 0,14-25-5 16,-2 7-3-16,6-8 0 0,1-3-8 15,4-3 3-15,0-2-1 0,3-4-2 16,-1 1 1-16,1 1-2 0,-3 2 1 15,0-1-5-15,-3 4 3 0,-6 4 0 0,1-4-1 16,-3 4 0-16,-1 2 3 0,-4 2-2 16,-1 4 0-16,-4 2-8 0,0 3 7 0,-2 2-4 15,0 2 3-15,-2 4 0 0,0 4-1 16,2 2 0-16,0 0-2 0,-8 18 3 16,8-6-4-16,-2-2 4 0,6 6 0 15,0-1 1-15,2-2-2 0,4 1 1 0,4-3 2 16,0 0-2-16,5-3 0 0,5-2 2 15,-2-4-1-15,4-4-3 0,4-2 2 16,3-6 0-16,1-3 0 0,-2-2 0 0,5-6-1 16,-3-6 1-16,-5 1-3 0,3-5 2 15,-8 0-1-15,2-3 0 0,-9 4 0 16,-2 1 1-16,-4 3 0 0,-5 2-1 0,-4 4 1 16,0 2 0-16,-2 4 0 0,-2 2 0 15,-2 4 2-15,-2 3 2 0,-1 5-2 16,7 0 2-16,-12 13 3 0,5 0 1 0,3 8-4 15,-1 7 5-15,5 1-7 0,0 2 4 16,5 7-1-16,1-2 1 0,5-1-2 16,0-3 4-16,3-1-6 0,-1-5 3 0,2-5-1 15,1-2 0-15,2-4-2 0,3-2 2 16,-2-3-2-16,0-4-2 0,2-3-2 16,-2-3-2-16,0 0-2 0,3-3-1 15,-4-3 1-15,2 0-2 0,-4 2 1 0,1-1 1 16,2-1-3-16,-2 2 3 0,5 2 2 15,-4 2-4-15,4 2 5 0,-3 4 1 16,4 0-2-16,-2 1-2 0,-1 2 7 0,-2 3-1 16,-3 1-1-16,0 0 1 0,-4 1 3 15,-3-1-2-15,-4 3-2 0,0-3 0 16,-4 1-12-16,-2-3-36 0,0 0-45 0,0-1-65 16,0-2-672-16,2-5 282 0,0-3 187 15</inkml:trace>
  <inkml:trace contextRef="#ctx0" brushRef="#br0" timeOffset="17767.9762">23263 10300 107 0,'8'-32'197'0,"4"3"-17"16,0 2-18-16,5 5-17 0,7 1-16 15,10-4-24-15,6 2-85 0,17-8-376 0,-8 4 121 16,9-3 80-16</inkml:trace>
  <inkml:trace contextRef="#ctx0" brushRef="#br0" timeOffset="18385.8881">15900 12415 148 0,'-28'-18'256'0,"10"8"-11"0,0 0-21 0,8 2-21 15,2 4-16-15,3 4 6 0,5 0 2 16,11 16-7-16,12 6-14 0,30 18-3 16,27 19-13-16,16 5-3 0,7 7-8 15,12 7-11-15,37 23 3 0,2 1-8 0,1-4-14 16,-5-2-10-16,-29-24-11 0,-6 2-9 16,-6-5-10-16,-8-5-5 0,-7 0-3 15,-9-7-8-15,-20-11-7 0,-6-2 0 0,-8-6-11 16,-11-10-5-16,-12-5-2 0,-2-4 0 15,-7-4-5-15,-3 0-2 0,0-3-6 16,-4 0 2-16,0-4-18 0,0 0-41 0,-6-2-55 16,-4-2-54-16,-2-4-63 0,0 0-53 15,-10 4-49-15,10-4-737 0,-24 0 355 0,5-3 235 16</inkml:trace>
  <inkml:trace contextRef="#ctx0" brushRef="#br0" timeOffset="18916.2824">15834 14907 123 0,'-2'3'268'0,"2"-3"-4"16,0 0-8-16,26-13-17 0,3-1-13 15,15-7-14-15,29-12-18 0,20-17-9 0,10-2-6 16,10-5-8-16,6 2-14 0,10-10 2 16,6 2-12-16,1 3-15 0,-7-1-15 15,-3 9-8-15,-9 2-10 0,-11 5-14 16,-24 10-7-16,-8 4-8 0,-6 5-5 0,-19 5-8 15,-7 4-3-15,-13 4-8 0,1 1-4 16,-4 3-3-16,-5 0-5 0,-5 3 1 16,2-1-11-16,-4 1-3 0,-1 0-3 0,0 0-7 15,-3 2-26-15,-1 2-23 0,-1-2-36 16,-1 1-50-16,-5 0-62 0,-2 3-54 16,0 0-60-16,0 0-700 0,-15-2 340 0,2 1 225 15</inkml:trace>
  <inkml:trace contextRef="#ctx0" brushRef="#br0" timeOffset="19585.9085">15200 13451 193 0,'44'10'207'0,"2"3"-8"0,3-2-3 15,30 8-7-15,12 2-8 0,28 1-13 16,13 3-12-16,4 3-4 0,6-4-13 15,-3 1-5-15,5 0-11 0,0-2 0 16,0-2-7-16,-6 1-2 0,-7-1-11 0,-6-2-9 16,-28-3-8-16,-6 2-10 0,-10-5-6 15,-16-3-9-15,-16 0-4 0,-9-2-9 0,-4-2-2 16,-6-1-5-16,-5 1 0 0,1-2-6 16,-6 0-3-16,-2-2-3 0,-2 1-6 15,-1-3-12-15,-4 2-24 0,0-2-39 16,-5 0-44-16,0-4-48 0,0 3-55 0,-6 1-70 15,6-5-571-15,-6 5 285 0,-2-7 189 16</inkml:trace>
  <inkml:trace contextRef="#ctx0" brushRef="#br0" timeOffset="25351.0237">23139 11528 169 0,'-9'22'178'0,"5"-3"-2"15,0 8 0-15,-2 9-7 0,-5 10-3 16,3 1-8-16,-1 6-7 0,-2 18-5 16,1-8-7-16,-2 8-7 0,-2 0-16 0,2 3-6 15,1-11-7-15,3-9-9 0,-5 20-10 16,4-12-8-16,1-11-3 0,2 0-10 16,-2-1-8-16,4-11-5 0,-4 3-14 0,2-7-18 15,0-1-20-15,0-7-19 0,0-3-18 16,-3 0-20-16,-2-5-25 0,3-5-24 15,-1 0-13-15,-1-4-22 0,-3-3-20 0,2-5-19 16,-1 1-402-16,-1-8 199 0,0 1 131 16</inkml:trace>
  <inkml:trace contextRef="#ctx0" brushRef="#br0" timeOffset="25720.637">22479 12494 76 0,'0'0'127'0,"0"0"9"15,-7 10-9-15,10-2 0 0,-1 1-5 0,2 4-8 16,4 3-6-16,3 5-8 0,1-2-12 0,1 5-4 16,4-2-9-16,2 2-6 0,0 1-8 15,0-2-5-15,2-3-6 0,0 2-20 16,1-6-15-16,-4 1-19 0,6-4-17 16,-3-4-11-16,5 1-15 0,-1-7 1 0,-2 0-17 15,0-3 0-15,7-6-5 0,-2-4 2 16,3-4 6-16,1-2 8 0,2-7 2 15,2-2 7-15,-5 1 7 0,-3 0 20 0,-2 3 23 16,-1-1 19-16,-3 2 24 0,-6 6 19 16,1-2 20-16,-4 2 4 0,-3 6 0 15,-1-3-2-15,-3 5 2 0,-2 0 5 16,-4 6 11-16,0 0 4 0,0 0-3 0,-10 30-4 16,-5-11-11-16,3 5-6 0,-6-1-7 15,0 8-8-15,-4 4-8 0,-3 1-11 16,1-3-13-16,2 3-32 0,0-3-36 0,3-4-49 15,4 1-63-15,0-3-69 0,3-4-512 16,2-2 245-16,-2-3 161 0</inkml:trace>
  <inkml:trace contextRef="#ctx0" brushRef="#br0" timeOffset="26404.2157">19793 14285 704 0,'-45'6'5'0,"5"1"43"0,4 2-21 0,6-4 21 15,5-1 11-15,5-1 30 0,2 1 8 16,-2 0 9-16,8-2-4 0,-3 0 2 15,5-2 2-15,-1 0-7 0,4-2-6 0,3-2-8 16,4-3-5-16,4-4-3 0,5-3-2 16,8-5-6-16,4-6-6 0,11-2-4 0,14-15-6 15,5-1-2-15,0 1-5 0,0 0-2 16,0 3-4-16,-2-3-5 0,-15 13 0 16,-7 4 3-16,-6 4 4 0,-4 6 6 15,-3-1-2-15,-2 5-7 0,-6-1-2 0,-6 5-6 16,-2 1-3-16,-4 4-1 0,-6 2 4 15,0 5-4-15,1-2-5 0,-1 4 1 16,3 3-3-16,3 3-1 0,1 3 0 0,5 3-1 16,5 3-1-16,3 2-3 0,9 3 0 15,0 4-2-15,7 3 0 0,0-1-1 16,2-1-2-16,-3 1 1 0,-3-5 1 0,-4-2 3 16,-1-1 6-16,-6 2 8 15,-5-6 2-15,-6-2-2 0,-6 2 3 0,-6 0 4 16,-4-6-5-16,-8 3 1 0,-5-7-11 15,-5 0 4-15,-5-5 3 0,1-2-7 0,4-3-2 16,-6-2-3-16,1-3 1 0,3-2-4 16,3-2-14-16,1-2-26 0,2-6-30 0,4-3-39 15,5-1-38-15,9 0-40 0,0-5-23 16,10 2-40-16,2-8-644 0,10 0 300 16,6-6 198-16</inkml:trace>
  <inkml:trace contextRef="#ctx0" brushRef="#br0" timeOffset="26952.4134">20423 13327 12 0,'6'2'200'0,"-2"6"13"0,-1 1 4 16,-1 6-1-16,-2 2-4 0,2 5-9 16,-2 6-8-16,0 5-13 0,0 4-15 0,0 8-11 15,0 8-9-15,0 6-18 0,-4 23-10 16,1 2-11-16,1-1-10 0,-4 2-9 15,2-6-14-15,0-14-14 0,0-9-15 0,0-2-19 16,0-8-20-16,-4-6-20 0,4-3-21 16,0-7-10-16,2-2-7 0,-2-5-1 15,2-6-15-15,-2-4-12 0,0-4 4 16,1-4 6-16,-1-5 4 0,4 0 6 0,0 0 11 16,-4-21 10-16,6 8 11 0,0-3 12 15,2-1 11-15,1 2 4 0,3-5 6 16,2-3 3-16,2 3 3 0,2-1 1 0,0 3 4 15,4 0 3-15,-1 1 1 0,-1 4 2 16,0 3 3-16,-2 4 3 0,-1 3 7 16,0 6 4-16,-1 1 9 0,1 6 2 0,-2 3-1 15,-1 4 2-15,1 3 1 0,-1 0-2 16,0 1-3-16,0 0-8 0,0 0 3 16,-2-2-4-16,5 0-3 0,0-1 0 0,2-3 0 15,1-2 2-15,6-4-1 0,1-1-5 16,0-8-2-16,0 0 0 0,3-5-6 15,-2-5 3-15,-1 0-1 0,0-3 2 16,-4-4-5-16,-3-3 3 0,-2-3-5 0,-6 1-4 16,-2-1-2-16,-6 0 1 0,-6-1-6 15,-2 0-1-15,-10 2 2 0,-2 0-2 16,-6 3-2-16,1 2-6 0,-3 3-10 0,2 3-15 16,3 4-25-16,-2 1-29 0,6 3-23 15,3 3-27-15,0 0-29 0,6 3-27 16,1 3-26-16,7 0-25 0,2 0-526 0,0-6 259 15,17 7 170-15</inkml:trace>
  <inkml:trace contextRef="#ctx0" brushRef="#br0" timeOffset="27174.3247">21346 14089 50 0,'4'-6'215'0,"-6"0"-5"0,2 6-2 15,-12-5 1-15,4 5-6 16,-8 2-4-16,-3 1-7 0,-4 5-8 0,-2 5-13 15,-1 1-11-15,-2 5-14 0,3 3-10 16,2-1-12-16,4 4-17 0,2 0-4 0,6 0-13 16,3 0-7-16,4-1-11 0,6 0-2 15,4 0-17-15,6-1-24 0,2-2-32 16,2-2-35-16,4-1-43 0,3-4-39 16,7 2-31-16,-6-9-31 0,6 1-22 0,0-4-556 15,1-4 258-15,1-2 171 0</inkml:trace>
  <inkml:trace contextRef="#ctx0" brushRef="#br0" timeOffset="28252.1908">21845 13564 159 0,'-10'13'230'0,"-2"6"-3"0,-2 7-15 0,2 9-10 16,-1 9-11-16,1 2-9 0,-4 26-16 15,0 0-13-15,4 1-15 0,0-13-13 16,2-7-13-16,2-3-8 0,1-3-13 16,-1-7-8-16,3-5-9 0,1-7-7 15,0-1-5-15,-1-4-7 0,3-4 0 16,0-6-4-16,2-6-2 0,2-2-7 0,3-5-9 15,-5 0-1-15,15-9-12 0,-3-3-8 16,5-1-9-16,1-2-5 0,0 0-4 0,4-1-2 16,-4 2 2-16,3 1 0 0,-1 4-1 15,-4 1 3-15,2 4 0 0,-4 4 2 16,-1 4 2-16,2 2 2 0,-2 2 2 0,-3 3 0 16,0 0-2-16,2 4 1 15,-2 1 1-15,0 1-2 0,3 0 2 0,0-1-2 16,4-3-4-16,1 0-2 0,4-1-7 15,1-5-7-15,5-2-1 0,4-3-2 0,0-3-1 16,1 1 0-16,7-4 5 0,-2-4 0 16,-1 1 2-16,-3-3 2 0,-1-4-2 15,-1 6 4-15,-8-6 10 0,-2 4 4 0,-6 1 5 16,-4 0-2-16,-6 1 4 0,-1 2 1 16,-7 0 6-16,2 6 6 0,-13-4 3 15,13 4 3-15,-22 4 0 0,8 2-3 16,-3 2 0-16,0 3-2 0,0 2-6 0,4-1-1 15,-2 2-2-15,5-3-1 0,2 1-1 16,0 1-2-16,4-4 0 0,2 1-2 0,0-3 2 16,4 1-4-16,4-4-2 0,0-3-6 15,2 1-10-15,-8-2-7 0,19-2-5 16,-8 0-3-16,-1-1-6 0,5-5-4 16,-5 2-3-16,1 2 0 0,0 0 4 0,-3-1 2 15,0 1 0-15,-1 1 5 0,0 3 1 16,-7 0 0-16,12 0 6 0,-12 0 2 15,8 3 2-15,-1 1 0 0,-1 1 4 16,2-3-3-16,-1 4 6 0,2-1 0 0,1-4 1 16,0 1 4-16,6 1-2 0,-2-6 3 15,3 1 0-15,2-4 0 0,2-1 0 0,1-3 3 16,-2-2-2-16,2-1-1 0,-1-1 0 16,-2 4 1-16,-2-3 4 0,-3 1 3 15,-2 3 2-15,-4-1-1 0,-2 2 0 16,-4 5 2-16,3-1 6 0,-5 4 1 0,0 0 1 15,0 0-4-15,0 0-1 0,0 0 3 16,10 15-1-16,-4-8-1 0,3 1 1 16,2 4 4-16,-1-3-1 0,0 5 0 0,8-2 3 15,-6 3 4-15,3-1 2 0,-4-2 0 16,0 1 8-16,-3 0 10 0,-2 3 6 16,-2-7 11-16,-2 2 3 0,-4 3-3 15,-2-4 2-15,-2 1-3 0,-2-1-6 0,-5-1 3 16,2-1-17-16,-4-1-2 0,1-1 0 15,0 1-13-15,2-4-15 0,2-1-27 16,-3-1-28-16,2-2-37 0,-2 1-44 0,3-5-40 16,-1 2-36-16,2-1-39 0,-1-4-621 15,2-3 294-15,0 0 194 0</inkml:trace>
  <inkml:trace contextRef="#ctx0" brushRef="#br0" timeOffset="28643.083">23334 13719 194 0,'-2'16'256'16,"-3"5"-8"-16,1 6-19 0,0 4-9 0,2 4-20 16,-3 7-16-16,-1 7-17 0,2 1-18 15,-1 0-14-15,1-1-12 0,0 1-12 0,-2-9-14 16,2-2-6-16,-2-1-8 0,1-8-13 15,-2-3-2-15,3-2-6 0,2-6-7 16,-4-3-4-16,2-1-10 0,0-11-1 16,-1 0-3-16,5-4-5 0,0 0-5 0,-4-14-3 15,8 3-4-15,5-2 0 0,1-3-8 16,6-2 3-16,0 1-2 0,3 0-1 16,5 3-1-16,-2 1-1 0,2 2-8 0,1 4 5 15,-3 4 1-15,1 0-1 0,0 6 2 16,-4 3-2-16,2 4 1 15,0 1-1-15,-3 2 1 0,-4 5-2 0,1 0 0 0,-4 2 1 16,-1 0-5-16,-4 1-5 0,3 1-24 16,-5-6-19-16,0 2-26 0,1-2-34 15,-3-2-33-15,2 0-45 0,-2-3-53 16,-2-7-572-16,0 2 275 0,0-6 182 0</inkml:trace>
  <inkml:trace contextRef="#ctx0" brushRef="#br0" timeOffset="28782.1942">23570 13897 69 0,'0'0'62'16,"12"9"-30"-16,-4 1-48 0,2-1-34 16,1 3 17-16,-1 1 11 0</inkml:trace>
  <inkml:trace contextRef="#ctx0" brushRef="#br0" timeOffset="29056.3681">24013 14203 88 0,'0'0'284'0,"-13"12"5"16,3-3-2-16,-6 6-5 0,0 1-14 16,-1 3-4-16,0 4-21 0,0 2-5 0,3 1-5 15,0-3-15-15,6 2-15 0,2-3-14 16,2 3-11-16,4-4-13 0,6 2-20 0,2-2-12 15,8-2-12-15,6 0-13 16,4-1-10-16,1-5-11 0,3-1-7 0,-2-5-10 16,3-1-9-16,1-3-8 0,-2 0-13 15,-3-3-15-15,-1 1-13 0,-3-1-15 0,-2-1-23 16,-2 1-25-16,-2-3-25 0,0 2-33 16,-5-1-39-16,0-3-52 0,-2 5-52 15,-2-4-47-15,-4 4-823 0,1-3 382 16,-5 3 251-16</inkml:trace>
  <inkml:trace contextRef="#ctx0" brushRef="#br0" timeOffset="30430.205">18522 15698 141 0,'0'0'203'0,"28"-7"-6"0,-3-3-15 16,11-6-11-16,23-13-8 0,5-8-10 15,1 1-9-15,2-7-8 16,-4-3-9-16,-1-10-9 0,-3 6-8 0,-3-6-1 16,-3 3-14-16,-3-1-9 0,-11 1-9 0,-3 3-1 15,-8 9-9-15,-9 2-4 0,-4 8-1 16,-4 8-1-16,-5-1-2 0,-2 5-9 16,-2 4-4-16,-4 4-6 0,-4 5 0 15,-1 4-4-15,7 2 1 0,-30 19-3 0,12 2-4 16,-2 4-2-16,2 12 3 0,-2 7-3 15,6 8-3-15,1-3-2 0,7 4-4 16,2 4 1-16,4-3-4 0,4 2 1 0,4-9-1 16,5 3-3-16,4-8 2 15,4-2-3-15,-3-12-2 0,6-2-1 0,0-6 6 16,3-4-5-16,-5-9-1 0,-2-1-5 16,2-5 2-16,-1-2-3 0,-3-3 0 0,2-1 0 15,-2-3 0-15,2-4-2 0,-3 0 3 16,-5 4-2-16,1-2 0 0,-2 0 0 0,-3 2 0 15,0 3-3-15,-1-1 1 0,2 4 0 16,-5-4-2-16,-4 6 1 0,0 0 1 16,14 14 0-16,-9-7-3 0,3 5 3 15,1-1-1-15,1 0 1 0,1 1 0 16,3 4 0-16,4-3 2 0,0-5-3 0,2 0 4 16,1-3-2-16,0-1 0 0,2-3 4 15,3-2-2-15,-1-3 0 0,-1-2 1 0,-2-1 4 16,0-5 1-16,-5-1 3 0,-2-1-2 15,-5 3 3-15,-5-6-2 0,-3 4-4 16,-9-3 1-16,-3 5 0 0,-12-1 0 0,-3 1-4 16,-4 3 3-16,-3 3-5 0,0 2 1 15,-4 3-11-15,2 0-10 0,2 3-22 16,0 2-21-16,5 3-28 0,2 0-41 16,4 3-34-16,5 2-21 0,6-3-29 0,6 1-30 15,2-1-516-15,8 0 258 0,2-3 171 16</inkml:trace>
  <inkml:trace contextRef="#ctx0" brushRef="#br0" timeOffset="31135.1766">20440 15409 73 0,'2'-10'207'16,"-4"2"-1"-16,-5 3-4 0,1 2-9 0,-2 1-7 15,-2 0-8-15,-8 6-5 0,0-1-16 16,-2 2-7-16,-3 6-14 0,1 3-8 15,0 4-10-15,-2 2-15 0,5 2-6 0,3 1-12 16,4 0-7-16,6-1-7 0,4-3-8 16,4 2-12-16,4 0-12 0,8 1-14 0,4-9-12 15,8 3-22-15,-1-6-12 0,9 0-10 16,-2-5 2-16,1-5-3 0,10 0 0 16,-1-5 2-16,0-3 5 0,1 1-1 15,3-6 7-15,-1-1 5 0,-9 1 14 0,-2-3 11 16,-6 2 8-16,-5 2 12 0,-4-4 6 15,-4 5 0-15,-3 0-3 0,-8 1 3 16,-2 2-2-16,-4 3-1 0,-4 3 1 16,-2-2-2-16,8 4-3 0,-20 4 3 0,10-2 0 15,-5 6-5-15,3-1-3 0,1 1-5 16,0 3 0-16,1-3-1 0,4 3-2 16,0-3-3-16,1-1-2 0,5 5 1 15,0-8-2-15,5 2 0 0,-1-5-3 0,6 1 0 16,0-1 1-16,1-2-5 0,2 1-4 15,2-2 0-15,-3 1-1 0,-1-2-4 0,2 3 2 16,-3 0-4-16,0 0 1 0,0 0 1 16,0 3 4-16,-2 0-2 0,3 4-2 15,-1-2 1-15,3 3 0 0,0 1 1 16,1-1 1-16,4-2 2 0,-2 1-3 0,8-3 6 16,-1-3-2-16,1-1 3 0,5-1-3 15,1-8-2-15,4 1 3 0,4-6 9 16,4-8-1-16,3 1-1 0,12-12 0 0,-3-3 1 15,1-4-2-15,-3-2-2 0,-4-7-3 16,-3-4 2-16,-3 4-3 0,-13 8 2 16,-7 1-1-16,-3 3-1 0,-6 4 0 15,-7 7 6-15,-2 3 2 0,-4 2-1 0,-2 5 1 16,-6 1 3-16,-3 8 6 0,-4 1 10 16,-1 9 7-16,-4 4-2 0,-1 6 9 15,-2 10-11-15,-2 8 3 0,-1 5-3 0,4 6-2 16,4 0 0-16,1-2-4 0,4 4-2 15,2 1-1-15,5-4-1 0,0-2-5 16,2-1-8-16,6-4-17 0,-2-5-29 0,4 0-30 16,2-5-38-16,2-3-50 15,6 1-50-15,0-1-28 0,7-8-735 0,3 0 329 16,4-6 218-16</inkml:trace>
  <inkml:trace contextRef="#ctx0" brushRef="#br0" timeOffset="32650.2753">22690 15065 1846 0,'-11'-10'30'0,"-1"2"-12"16,0 4 3-16,-2 4 25 0,2 3 40 0,-1 0 18 15,-2 7 11-15,-2 7-2 0,-3 4-7 16,2 5 2-16,-1 3-4 0,-2 10-4 15,2 4-8-15,2 2-8 0,2 2-9 16,1 0-6-16,-2 3-6 0,4-5-4 0,1-1-7 16,-1-6-3-16,3-7-3 0,-2-1-7 15,3-5 2-15,2-5 1 0,2 0 3 16,0-7 8-16,-4-3-13 0,6-7 1 0,2-3-9 16,0 0-1-16,0 0-8 0,10-23 0 15,0 9-1-15,4 3-2 0,4-7-5 16,5 3-5-16,5 2 3 0,3-1-3 0,5 4-1 15,0 3-1-15,-2 3 3 0,0 4-11 16,-1 2 8-16,-1 4-4 0,-2-1 2 16,-1 8-2-16,-5-1 3 0,-3 4-1 0,-8 0 5 15,-3 2-5-15,-7 0 2 0,-3-2 1 16,-9-1-1-16,-3 4-3 0,-8-4-3 16,-3-1 3-16,-4-1-1 0,1-3 3 0,1-1-6 15,-1-5 0 1,5 1-3-16,4-2-21 0,0-3-12 0,7-4-13 0,2 4-9 15,0-8-4-15,8 5-1 0,0 3 0 0,12-10 6 16,-2 10-1-16,3-4 5 0,2 2 7 16,4 2 4-16,-1 0 2 0,6 2 5 15,-1-2 5-15,7 4 1 0,-2-4 5 16,1 0 4-16,1 0 5 0,2-4 7 0,0 2 3 16,5-6 8-16,-1 1 3 0,0-2 1 15,0-5-2-15,1 3 7 0,-2-6 0 0,-1-1 1 16,-2-1 4-16,-4 0 1 0,-1 1-4 15,-4-4 2-15,-2 1 1 0,-3 4 0 16,-6-2 6-16,-4 4-1 0,-4 0 0 16,-1 3-5-16,-8 4 2 0,1-3 2 0,-6 6-6 15,-3 1 1-15,2 4 3 0,-3 0-3 16,-1 4-3-16,0 5-1 0,0-2 2 16,1 9-4-16,0-1 2 0,4 2-20 0,4-2-15 15,0 1-12-15,6 1-13 0,2 0-15 16,4-1-19-16,6 1-18 0,6-4-12 15,5-6-11-15,2 4-6 0,2-3 0 0,5-6 6 16,2 0 16-16,1 2 10 0,0-8 13 16,-1 0 13-16,-2 1 18 0,-2-5 20 0,-1 0 16 15,-3 1 19-15,-8 0 23 0,0-6 7 16,-6 3 5-16,-1 6 4 0,-7-5 3 16,-2 0 4-16,-4 5 8 0,-2-3-1 15,-5 3 4-15,1 1-2 0,-2 3 0 0,-4 0-5 16,4 7-5-16,-5-3-2 0,2 3-6 15,1 2-3-15,3 4-3 0,-1-3-1 16,4 3-2-16,1-1-6 0,3 1-1 0,2-5-4 16,2 3 3-16,3-4-3 0,-1-2-1 15,6 1-5-15,1-4 0 0,-1-2 0 16,3 0-4-16,2-2-1 0,-3 2-1 0,4-6-3 16,-2 4 3-16,-1 2-3 0,-1-6-1 15,-1 5-2-15,-2 1 1 0,1 0 4 16,-2 0 1-16,2 4-4 0,-2 1 2 0,0 1-6 15,0 0 5-15,3 3 3 0,-2 3-6 16,-1-5 3-16,3 3-4 0,-3 1-3 16,2-1-10-16,2-1-17 0,0-1-22 0,-2-1-22 15,1-1-27-15,0-2-23 0,-1-1-23 16,3 0-17-16,-1-1-1 0,2-2-9 16,-2-2 0-16,5-1 6 0,-2-4 10 15,4-6 11-15,0 2 15 0,-2-3 13 0,-1-1 16 16,2 0 24-16,-2 1 25 0,-1-3 23 15,0 3 19-15,-2 0 21 0,-1 4 24 16,0-3 18-16,-2 1 14 0,-4 4 9 0,2 1 4 16,-1 0-3-16,0 1-8 0,-1 3 3 15,-2 0 7-15,-4 3 1 0,0 0 0 0,13 8-6 16,-9-2-4-16,0 1-6 0,0 5-7 16,-2-4-3-16,2 4-5 0,-1 1-6 15,-1-5-3-15,0 4-5 0,0-3-3 16,1-1-4-16,-1 0-1 0,0-1-2 0,0-1-3 15,0-2-3-15,0 0-2 0,-2-4-1 16,0 0-4-16,0 0 3 0,18-10-3 0,-8 4-4 16,-4 1 1-16,2-3-1 0,3 0-1 15,-1 3-2-15,-1-2 0 0,2-2-2 16,-1 1 2-16,0 3-2 0,2 3-1 16,-2-4 3-16,-2 4 1 0,3 1 4 0,-11 1 4 15,15 1-3-15,-7 1 3 0,-1 4 0 16,-1-4 1-16,0 3 2 0,-2 3-3 0,2 2 1 15,-1-1-3-15,-3-1 0 0,3 5-1 16,-3-5-2-16,0 2 1 0,0-1-2 16,0-2 1-16,-2 1-2 0,2-2 2 15,0 1 0-15,0-4 0 0,2 0-2 16,-4-3-1-16,0 0 0 0,17-6-2 0,-6-1 2 16,2-2-2-16,1-1 1 0,6-4-2 0,-2 3-1 15,4 0 0-15,1-1 3 16,-2 3 3-16,2 3 3 0,-3-2 9 0,0 8 6 15,-3-3 9-15,1 3 7 0,-2 3 16 16,0 5 1-16,-4 2 0 0,-2 1-12 0,3 2 0 16,-4 1 0-16,-1-1-13 0,1-4-24 15,-3 5-35-15,-2-3-60 0,-2-3-79 16,-2 2-68-16,-4-3-751 0,-4-1 334 16,-3-3 221-16</inkml:trace>
  <inkml:trace contextRef="#ctx0" brushRef="#br0" timeOffset="33246.3415">17258 16720 83 0,'0'0'185'0,"14"-14"-5"0,0 3-13 16,5-4-13-16,9-6-16 0,8-8-7 16,17-11-7-16,4-2-10 0,0 0-10 15,2-5-11-15,0-1-9 0,-5 6-6 0,-15 8-7 16,-7 5-5-16,-6 9 7 0,-7 1 0 16,-4 3-6-16,-6 5-5 0,-7 2-6 15,-4 9 1-15,2 0 2 0,0 0 5 0,-30 11 4 16,17-2-1-16,-2 7 0 0,6-3-5 15,1 2-3-15,6 4-6 0,6-4-4 16,7 6-5-16,10 4-3 0,11 0 1 0,1 1-7 16,8-1 1-16,1 3-7 0,-4-6-3 15,0 1-1-15,-10-2 1 0,-3-3-3 16,-3 3 7-16,-8-1-3 0,-3-1 1 16,-9-5-3-16,-6 5 1 0,-7-1-8 15,-6 0 5-15,-8-4-5 0,-5 0-4 0,-4-1-8 16,-1-5-20-16,-1-1-23 0,6-1-24 15,0-6-33-15,5-3-34 0,5-1-30 16,6-6-19-16,7 0-4 0,7 0-1 0,7-3-12 16,7-4 2-16,12-2-431 0,8-3 211 15,6 0 141-15</inkml:trace>
  <inkml:trace contextRef="#ctx0" brushRef="#br0" timeOffset="33578.1688">18323 16451 758 0,'54'-21'-23'16,"-10"2"27"-16,-8 4 23 0,-7 2 17 15,-3 1 28-15,-3 3 17 0,-6-5 21 16,-2 3 4-16,-7 3 7 0,-4 1-6 0,-4-1 0 15,-4 5 0-15,-4-2-1 0,-2 5 0 16,-10 0 0-16,1 2 1 0,0 4-16 16,-4 0-5-16,1 1-10 0,4 3-10 0,1 1-6 15,2 3-7-15,4-1-7 0,1 2-4 16,6-1-6-16,2-5-3 0,4 2-3 16,2-1-7-16,6-1 0 0,-1-4-4 15,6-2-2-15,2 0-4 0,1-3-3 0,2-3-1 16,0-2-4-16,4-4-2 0,-3 2-3 15,1-5-1-15,-2 5-2 0,-2 0-2 16,-2-1 1-16,-1 2 0 0,-2-1-1 0,-2 3 1 16,-1 0 2-16,-2 4-1 15,-8 0 4-15,16 8-2 0,-8-1 3 0,0-1-2 16,1 7 2-16,-1-4 1 0,1 4-3 16,1 2-1-16,-1 0 0 0,1-2-16 0,3 3-22 15,0-2-30-15,-1-4-33 16,1 3-44-16,2-5-43 0,2-2-46 0,-2-4-591 15,2-2 278-15,-3 0 184 0</inkml:trace>
  <inkml:trace contextRef="#ctx0" brushRef="#br0" timeOffset="33879.4206">19082 16341 92 0,'0'0'180'15,"0"0"-7"-15,16 7-7 0,-8-1-16 0,1-2-10 16,2 7-16-16,-1-1-5 0,3 4-3 16,-5-2-9-16,3 4-12 0,-2 0-7 0,-3-2-5 15,0 3-5-15,-2 1-1 0,0-3-5 16,-2-2-5-16,-2 0 0 0,-2 1 1 16,0-5-5-16,0 3 1 0,-2-5 0 15,-2-1 0-15,0-2-1 0,2 0-7 0,4-4-9 16,0 0-2-16,-14-11-8 0,14 1-1 15,2-2-8-15,5-1-5 0,0-4-14 16,5 1-20-16,-2-2-23 0,6 0-34 16,-2 1-31-16,1 0-46 0,2 0-45 0,-2 4-529 15,-1-4 244-15,0 5 162 0</inkml:trace>
  <inkml:trace contextRef="#ctx0" brushRef="#br0" timeOffset="34500.0269">18056 16459 155 0,'3'6'161'0,"-1"-4"-18"0,3 4-4 16,-5-6-8-16,4 6-8 0,-4-6-6 15,6 1-2-15,-6-1-4 0,0 0-9 0,16-7-9 16,-7-1-7-16,0 2-10 0,-3-5-6 15,3-3-4-15,-3 4-5 0,-2-3-4 16,-2 2 1-16,0 1 0 0,-2-3-5 0,-2 5-5 16,-2 1-1-16,-4 1 2 0,-1 0 5 15,-3 6 4-15,-4 4 7 0,0 0 5 16,-4 4 0-16,-1 5 2 0,2 4-8 16,-2 4-2-16,7-4-4 0,0 4-5 0,6 3-2 15,2-4-10-15,6 1 3 0,2 0-7 16,4 0-2-16,6-4-5 0,6 2 0 15,5 0-11-15,1-6-1 0,6 0-18 0,-4-5-27 16,4 0-31-16,0-6-35 0,1 2-40 16,1-4-47-16,0 0-55 0,-3-4-556 15,-1 2 269-15,0-6 178 0</inkml:trace>
  <inkml:trace contextRef="#ctx0" brushRef="#br0" timeOffset="35331.9199">19829 16459 6 0,'-18'2'243'15,"2"4"-14"-15,-6 6-11 0,1-1-11 0,0 3-13 16,0 2-15-16,1 1-18 0,4 2-13 15,3 0-15-15,3 2-14 0,1 0-10 16,7-1-10-16,2 2-9 0,4-7-11 16,7 4-7-16,4-4-8 0,1 3-9 0,8-9-13 15,-1-1-14-15,3-3-15 0,4-2-3 16,-2-3-8-16,2-3-3 0,0-4-6 0,4-1 2 16,-2-5-2-16,2-3-3 0,-6-2 3 15,-2-9-2-15,0 5 0 0,-1-10 1 16,1 2 2-16,-7 0-1 0,-4 5-4 15,-3 4 16-15,-3 2 9 0,-1 0 7 0,-2 4 2 16,1 0 2-16,-5 8 3 0,-2 0 1 16,0 7 14-16,0 0 2 0,0 0-1 0,0 0 4 15,-11 20-1-15,7-6-6 0,0 2-1 16,0 3-4-16,0-1-3 0,1-2 4 16,3 5-5-16,-2-6-4 0,2 1 3 15,0 0-1-15,-2-6 7 0,2 1 0 0,2-3 6 16,0-1 4-16,3-7-6 0,3 0-12 15,-8 0 3-15,20-6-1 0,-6 1-13 16,0-3 6-16,4 1-3 0,-1-1-2 16,0 1-1-16,2 1 1 0,-1 4 0 0,0-4-2 15,1 6-4-15,0-1 3 0,0 2-1 16,-3-1-3-16,2 6 4 0,-2 2-4 0,0-3 0 16,0 3-7-16,-1 0-14 0,0-1-24 15,-2 0-30-15,-1 2-38 0,-1-5-37 16,0 5-36-16,-1-1-28 0,-4-2-56 15,-3-1-650-15,-3-3 309 0,0-2 204 0</inkml:trace>
  <inkml:trace contextRef="#ctx0" brushRef="#br0" timeOffset="35624.9263">17854 17079 2451 0,'-59'19'76'16,"16"-11"-58"-16,16 0 10 0,14-2 51 16,11-6 12-16,2 0 1 0,35-6-6 0,8 1-1 15,37-6-15-15,19-1 5 0,40-7 3 16,17 3-1-16,13-4 1 0,5 6 3 16,0-1-22-16,1 1-4 0,-7 1 6 15,-6 2-5-15,-7 3-8 0,-9 3-8 0,-31 1-4 16,-12 0-7-16,-12 2-24 0,-23 2-12 15,-17 0-8-15,-11-2-9 0,-9 2-19 16,-5-4-30-16,-9 4-40 0,-4-2-38 0,-5 2-47 16,-4-3-33-16,-4 0-51 0,0 3-642 15,0 0 314-15,-12-13 207 0</inkml:trace>
  <inkml:trace contextRef="#ctx0" brushRef="#br0" timeOffset="39681.3548">19393 14615 16 0,'-9'0'170'0,"9"0"-16"15,-13 0-10-15,13 0-15 0,-8 1-6 0,8-1-9 16,0 0-15-16,0 0-3 0,0 0 3 16,0 0-1-16,0 0 3 0,52 0-5 15,-15 0-3-15,13 2-2 0,18-2-8 0,34 6-4 16,8-1-3-16,24 0-4 0,1 2-2 16,5 1-7-16,1 0-4 0,-1 1-5 15,-7 1-3-15,-29 1-6 16,-4-1-6-16,-9 1-3 0,-7-1-4 0,-21-3-6 0,-10-1-1 15,-13 2-2-15,1-6-4 0,-11 1-3 16,0 1 0-16,-5 0 0 0,-2 0-1 16,-4-2-1-16,-3 2 0 0,2-2-1 0,-6-2-1 15,1 1-2-15,0 0-7 0,-5 2-15 16,1-3-19-16,-9 0-32 0,8 0-32 16,-8 0-22-16,0 0-28 0,0 0-16 15,-27 3-28-15,10-3-420 0,-6 0 207 0,-9 3 136 16</inkml:trace>
  <inkml:trace contextRef="#ctx0" brushRef="#br0" timeOffset="40062.1596">19120 14918 130 0,'14'0'152'0,"9"2"6"16,7 1-3-16,17 5-2 0,35-1-1 16,13 3-4-16,16 0-8 0,30 0-3 0,7 1-6 15,5-2-7-15,5-4-3 0,6 4-6 16,-1-3-3-16,-11-3 0 0,-2 1-10 0,-6-3-8 16,-26-1-6-16,-5 0-7 0,-6 5-6 15,-4-5-5-15,-12 0-6 0,-20 0 2 16,-13 1-9-16,-14-1-4 0,-7 0-2 0,-4 0 1 15,-3 0-2-15,-5 0-6 0,-2 0-4 16,-1 0 0-16,-4 0-9 0,-3 0-1 16,0 0-5-16,-2 0-1 0,-3 0 3 15,-2 2-9-15,2-2-9 0,-4 3-16 16,-6-3-18-16,12 2-26 0,-12-2-26 0,11 1-29 16,-11-1-27-16,10 4-26 0,-10-4-23 15,11 0-17-15,-11 0-24 0,7 0-481 16,-7 0 239-16,10 0 159 0</inkml:trace>
  <inkml:trace contextRef="#ctx0" brushRef="#br0" timeOffset="74800.554">21079 16693 2 0,'-10'2'67'0,"10"-2"-9"15,0 0-5-15,-4 4-3 0,4-4-10 16,0 0-2-16,0 0-3 0,0 0-3 16,-5 2-3-16,5-2-4 0,0 0-2 0,0 0 0 15,-2 5-5-15,2-5 0 0,0 0-4 16,-2 6-4-16,2-6-4 0,-2 5-9 0,2-5-12 16,0 0-5-16,-2 9-21 0,2-9-117 15,0 1 54-15,0-1 36 0</inkml:trace>
  <inkml:trace contextRef="#ctx0" brushRef="#br0" timeOffset="81321.7994">26028 696 113 0,'-12'-2'135'16,"3"0"-8"-16,-2-1-13 0,3 2-8 0,-2 1-10 15,-3 1-8-15,0 4 7 0,-2 2-8 16,-4 3-4-16,-2 5-6 0,-3 4-2 15,3 3-14-15,1 5 1 0,-6 6 1 0,4 1-8 16,2 4-1-16,3 1-5 0,4-4-1 16,4 3-3-16,5-1-4 0,4 3-4 15,6-4-2-15,7 6 0 0,8-2-3 0,5-6-1 16,7-4-2-16,6-4 2 0,5-3-1 16,3-9 1-16,3-2 3 0,-5-9 9 15,3-3 4-15,0-4 3 0,2-8 1 0,16-13-6 16,-4-8-1-16,-6-5 2 0,-1-2-2 15,-6-10-4-15,-9-5-4 0,-4-2 2 0,-8-4 4 16,-15 5-3-16,-11 8-2 0,-6-2-3 16,-10 0-3-16,-11-6-4 0,-13 0-4 15,-4 8-2-15,-9 6-3 0,-6 8 0 16,-5 2-5-16,9 12 1 0,3 8-5 16,-1 1-3-16,9 8-16 0,-1 4-30 0,3 7-22 15,2 4-23-15,-2 7-31 0,1 6-50 16,8 1-59-16,1 7-493 0,4-1 244 0,10-1 161 15</inkml:trace>
  <inkml:trace contextRef="#ctx0" brushRef="#br0" timeOffset="81718.1041">25784 1040 94 0,'-4'-6'181'0,"0"2"-14"16,-6 2-6-16,-9 4 7 0,-7 6-9 15,-10 2 1-15,-13 8-12 0,-20 12 6 16,-7 7-8-16,-19 9-14 0,-8 5-10 0,-6 2-4 16,-8 3-4-16,-4-1-5 0,1-1-11 15,1-1-8-15,2-2-9 0,6-3-7 16,5-2-6-16,26-10-8 0,1-4-3 0,9-2-7 16,9-4-6-16,12-5-6 0,13-6-7 15,6-4-5-15,8-1-18 0,-2-3-28 16,7 1-36-16,3-2-34 0,2-3-37 0,6-1-45 15,6-2-46-15,0 0-522 0,0 0 252 16,13-17 166-16</inkml:trace>
  <inkml:trace contextRef="#ctx0" brushRef="#br0" timeOffset="82019.8904">25550 1269 71 0,'6'-5'217'0,"0"4"-17"16,-1-4-14-16,-5 5-20 0,6-1-24 15,-6 1-5-15,0 0-11 0,9 13-5 16,-7-1-12-16,0 7 0 0,0 0-9 16,2 9-10-16,-2 3 4 0,2 9-10 0,0 2-5 15,0 8-9-15,2 1-3 0,-2 2-10 16,2 1-3-16,-2-3-5 0,2 2-4 15,0-1-7-15,-1-1-2 0,1-3-4 16,-1-5-1-16,-1-1-4 0,0-3-7 0,-2-2-5 16,2-3-11-16,-1-7-22 0,1 0-32 15,0-4-31-15,0-4-41 0,-4-3-67 0,2-7-531 16,2-3 245-16,0-4 161 0</inkml:trace>
  <inkml:trace contextRef="#ctx0" brushRef="#br0" timeOffset="82322.6461">26321 1296 124 0,'14'11'158'0,"-8"1"-4"0,7 2-7 16,2 11-8-16,4 5-13 0,5 6-5 15,7 20-12-15,3 2 3 0,-2 0-5 0,6 3-10 16,2 1-6-16,1-2-13 0,1 1-4 16,-3-5-11-16,-3 0-3 0,3-2-7 15,-5-3-3-15,-7-12-5 0,-2-2-5 16,-1-4-5-16,-5-5-4 0,-1-1 0 0,0-4-8 16,-6-3-4-16,1-2-7 0,-2-1-6 15,-3-3-17-15,3-6-40 0,-5 0-53 16,-2-2-60-16,-2-3-440 0,-2-3 205 0,0 0 136 15</inkml:trace>
  <inkml:trace contextRef="#ctx0" brushRef="#br0" timeOffset="82630.1882">26887 1301 2 0,'2'-5'132'16,"-2"5"27"-16,0 0-21 0,22 15 7 0,-8-2-12 16,10 9-4-16,3 7-10 0,3 5-4 15,12 15-9-15,1 6-6 0,-1-1-10 16,2 4-6-16,1 0-8 0,1 0-6 0,1-1-5 16,-1 0-6-16,1-4-6 0,-3-1-4 15,3 0-4-15,-3-5-8 0,-1 1 1 16,-7-11-7-16,-4-8 0 0,-3 0-5 15,-1 0 1-15,-2-8-4 0,-2 0-7 0,0 0 3 16,1-5-8-16,-3-5-5 0,-4 1-27 16,0-4-42-16,-2-4-47 0,-3-5-60 0,0-2-432 15,2-5 204-15,-7-1 136 0</inkml:trace>
  <inkml:trace contextRef="#ctx0" brushRef="#br0" timeOffset="82998.271">27167 1206 142 0,'-2'-4'151'0,"0"0"-11"0,2 4-14 15,0 0-7-15,0 0 7 0,23 5 1 0,-2 5-7 16,13 1-6-16,13 9-3 0,22 10-9 15,8 3-7-15,20 8-7 0,4 5-6 0,-1 4-3 16,4-3-5-16,-3 3-8 0,-2 1-5 16,0-1-4-16,-6-4-5 0,-2 1-2 15,-17-9-1-15,-3-2-4 0,0 1-2 16,-8-6-5-16,-3 0-7 0,-16-6 2 0,-7-6-5 16,-5 0-4-16,-2-3 0 0,-3-1-5 15,-3-2 2-15,-3 0-3 0,-2 1-1 16,-4-7 2-16,0 3-3 0,-2-2-1 0,-1-1 0 15,-4-4-2-15,4 3-4 0,-6 0-3 16,2-1-13-16,-2-3-24 0,0 3-36 16,-1-4-48-16,-5-1-68 0,4 5-553 0,-4-5 251 15,0 0 165-15</inkml:trace>
  <inkml:trace contextRef="#ctx0" brushRef="#br0" timeOffset="84535.7821">25592 2167 15 0,'-8'-4'96'0,"-3"-7"-5"16,-4 5 2-16,-2 4-6 0,-8-4-3 15,-4 6 3-15,-3 1-5 0,-7 5 8 16,-1 3-8-16,-7 7-1 0,-1 1-6 0,-11 11-5 16,1 5-3-16,5 2-9 0,3 3-3 15,11-1-7-15,13-3-3 0,-2 2-1 16,6 5-5-16,8-2-5 0,5-2 1 15,5 3-3-15,8-2-5 0,5 2 2 0,10 1-2 16,2-1-1-16,7-5-6 0,3-2 0 16,7-5 0-16,0-3 0 0,5-7 0 15,1 0 1-15,-4-9 4 0,3-3 11 16,-5-6 1-16,2-3 5 0,3-8 6 0,1-5-6 16,1-3-4-16,9-16-3 0,-5-5-4 15,-11 5-1-15,-8-1 3 0,-7-2-1 0,-1-1-4 16,-8-3 1-16,-6 4-2 0,-6 0-4 15,-4 0-4-15,-4-1-2 0,-6 3-1 16,-4 2-5-16,-2-1-1 0,-6 1-1 16,-3 6-1-16,1 5-3 0,1 2-3 0,-1 4-9 15,-1 3-18-15,4 5-33 0,-1 2-25 16,5 4-17-16,3 6-41 0,-2-2-41 16,4 3-416-16,4 2 203 0,0 1 135 0</inkml:trace>
  <inkml:trace contextRef="#ctx0" brushRef="#br0" timeOffset="85147.4437">26729 2488 54 0,'-15'7'80'0,"-2"5"-4"16,-4 1-3-16,-3 6-6 0,2 2-5 15,0 2-1-15,-1 1-7 0,-1 9 5 16,-1 1-17-16,6 0 2 0,0 4-6 16,6-3-4-16,3 3-3 0,3-2 4 0,7 1-6 15,3 0-5-15,3 0 3 0,8-3-5 16,4-2 0-16,7 3 5 0,5-6-4 0,4-2 5 15,6-4-2-15,4-3 3 0,1-4 0 16,-3-7 14-16,3-2 14 0,-1-5 7 16,1-2 4-16,1-4 4 0,3-5 6 15,-1-5 2-15,-1-2 3 0,-3-8 0 0,-1-1-6 16,5-12-5-16,-10 0 1 0,-10 1-8 16,-5-4-2-16,-5-4-6 0,-8 0-3 15,-8 2-4-15,-6-1-8 0,-7-4-5 0,-16-13-2 16,-5 3-2-16,-7 6-6 0,-5 5-4 15,-3 5-3-15,7 10 0 0,0 6-7 16,-3 4 2-16,6 2-3 0,3 5-4 0,0 4-6 16,6 1-20-16,-1 6-29 0,5 3-27 15,4 3-30-15,-2 6-28 0,3 1-35 16,2 2-507-16,2 3 229 0,7-2 152 0</inkml:trace>
  <inkml:trace contextRef="#ctx0" brushRef="#br0" timeOffset="85580.8369">27857 2576 52 0,'-7'-6'157'0,"1"2"-31"0,-4 5-10 16,10-1 3-16,-24 10-5 0,12 0-13 0,-5 5-9 16,-1 4-4-16,0 6-8 0,0 3-5 15,4 2-5-15,-1 5-9 0,5 2-6 16,1-1-2-16,5 4-4 0,2-3-5 16,2 1-8-16,6-1 1 0,5-3 0 0,2 0-3 15,3-3 1-15,6-2 6 0,0-7 3 16,6 2 10-16,-3-8 6 0,7-1 6 0,2-8 0 15,-2-4 0-15,1-3 1 16,4-8 4-16,1 0 0 0,2-11-4 0,3-6-9 16,-7-6-3-16,10-15-5 0,-14 6-3 15,-7-2 1-15,-7 1-4 0,-8-5-2 0,-6 7-4 16,-10-1-4-16,-4 3-5 0,-8 0-3 16,-5 3-4-16,-5 5-1 0,0 0-2 15,0 11-5-15,0 2-17 0,-4 3-48 16,3 5-38-16,1 6-43 0,-2 4-70 0,1 4-606 15,1 4 275-15,-4 1 181 0</inkml:trace>
  <inkml:trace contextRef="#ctx0" brushRef="#br0" timeOffset="86292.7574">25497 2554 41 0,'0'0'30'16,"0"0"-18"-16,0 0-41 0,0 0 10 15,0 0 7-15</inkml:trace>
  <inkml:trace contextRef="#ctx0" brushRef="#br0" timeOffset="96807.7465">25120 2806 139 0,'-2'-4'193'0,"2"4"-17"0,-9-4-14 16,9 4-7-16,-14 4-11 0,4 4-2 16,-10 5-5-16,-5 6 1 0,-9 8-4 15,-21 18-3-15,-7 7 0 0,-16 16-7 0,-6 5-2 16,-3 4-8-16,0-4-5 0,-2 4-9 15,9-1-8-15,1 0-12 0,3 1-3 16,11-6-1-16,10-12-7 0,5-1-9 16,0-5-5-16,5-4-3 0,5-4-7 0,7-9-4 15,7-7-3-15,5-4-3 0,2-4-11 16,2-5-19-16,4-1-25 0,0-3-28 0,5-1-29 16,-2-3-31-16,3-2-57 0,2-6-32 15,5 0-28-15,0 0-544 0,-2-18 262 16,9 7 172-16</inkml:trace>
  <inkml:trace contextRef="#ctx0" brushRef="#br0" timeOffset="97121.6768">24584 2960 61 0,'4'-6'181'15,"1"0"-19"-15,-2 3-22 0,-3 3-12 16,0 0-4-16,0 0 6 0,8 19 0 16,-6-1 8-16,0 2-4 0,0 9-4 0,-2 3-2 15,2 7-5-15,0 5-7 0,-2 2-5 16,2 8-9-16,0 2-9 0,0 1-6 0,1-3-6 16,-3 0-9-16,2 0-9 0,2 1-2 15,-2-4-10-15,0-7-4 0,2-2-3 16,-1-3-6-16,1 0-2 0,-2-7-15 15,0-3-21-15,0-4-26 0,0-4-26 0,1-1-21 16,-1-3-21-16,0-1-8 0,2-3-44 16,-2-6-30-16,2 0-526 0,0-6 239 15,-4-1 157-15</inkml:trace>
  <inkml:trace contextRef="#ctx0" brushRef="#br0" timeOffset="97435.5486">25002 3094 96 0,'2'-6'180'0,"-2"0"-14"16,0 0-24-16,0 6-12 0,0 0-7 16,0 0-5-16,6 18 7 0,-4-4-3 15,2 5 0-15,2 6-8 0,1 10-2 0,2 1-3 16,-1 10-4-16,3 1-8 0,-1 3-8 15,0 3-3-15,8 16 3 0,-2-3-6 16,-5-7-7-16,2-11-12 0,-3 0-1 0,1 0-6 16,-3-4-5-16,1-5-7 0,0-2-5 15,-1-1-4-15,0-4-3 0,-4-4-11 16,3 0-19-16,-2-6-21 0,-1-3-21 16,0-2-17-16,-2-2-18 0,0 1-14 0,2-7-42 15,-2-1-51-15,2-4-538 0,1-4 245 16,-5 0 161-16</inkml:trace>
  <inkml:trace contextRef="#ctx0" brushRef="#br0" timeOffset="97745.5159">25389 3042 138 0,'0'-10'213'0,"2"3"-21"0,-2-1-17 15,0 4-22-15,0 4-15 0,0 0-8 16,0 0-4-16,9 15-6 0,-1 3-2 0,0 5-7 16,3 9 2-16,2 5-8 0,4 9-3 15,-1 1-7-15,6 18-8 0,-1 5-4 16,0 1-9-16,2-3-6 0,-5 3-8 16,0-5-2-16,0-10-9 0,-8-9-3 0,2-3 0 15,-1 1-6-15,-2-8-3 0,-3-1-7 16,3-4-1-16,-5-4-2 0,2-3-1 15,-2-1-3-15,0-5-13 0,0-2-14 0,1-2-21 16,-2 0-18-16,1-4-30 0,-2-1-42 16,0 0-61-16,0-5-636 0,0-2 276 15,-2-3 183-15</inkml:trace>
  <inkml:trace contextRef="#ctx0" brushRef="#br0" timeOffset="98540.2794">23626 4037 26 0,'-9'-6'160'0,"1"4"-11"16,-1 0-15-16,-1 2-5 0,-3 4-9 0,-2 2-5 16,-1 3-6-16,-2 4-7 0,-5 6-4 15,-1 4-4-15,4 4-3 0,-6 5-6 16,3 3-9-16,1-1-6 0,4-2-7 0,2 0-4 15,4 1-7-15,2 0-5 0,3-1-6 16,5-6-1-16,7 1-3 0,1-4-5 16,6-2 0-16,6-2-4 0,0-2 5 0,6-6-4 15,1-1 5-15,3-2 3 0,2-7 3 16,-3-2 6-16,1-5 4 0,-2-3-1 16,4-9-2-16,-4-3-2 0,3-7-4 15,-5-5-6-15,1-4-3 0,-8-3-4 16,-4-1-3-16,-5 3-2 0,-2-2-2 0,-6 2-2 15,-4 1-4-15,-2 2-3 0,-7 1 1 0,-4 1-3 16,-2 5-2-16,-3 3-1 0,-4 5-1 16,-2 4-10-16,3 4-17 0,-3 5-14 15,5 4-22-15,-5 8-22 0,5 2-26 16,2 5-23-16,0 2-25 0,6 6-12 16,4 3-28-16,3-1-404 0,4-1 203 0,6 0 134 15</inkml:trace>
  <inkml:trace contextRef="#ctx0" brushRef="#br0" timeOffset="98945.2356">24193 4121 162 0,'0'0'180'15,"0"0"-17"-15,0 0-11 0,-15 14-11 0,9-3-12 16,-2 3-15-16,1 5-10 0,-4 3-7 16,5 2-11-16,-2-1-11 0,1 3-3 0,3 1-7 15,0 0-7-15,4-2-5 0,-2 1-4 16,4-1-6-16,4 0-1 0,0-4-3 0,3 0 6 16,3-2-3-16,4-4 6 0,0-3 3 15,4-1 7-15,3-5 4 0,-2-2 0 16,2-4 5-16,5-4 0 0,-3-4-2 15,7-5-8-15,-4-4-2 0,-4-5-4 0,4-6-3 16,-7-1-6-16,-3-2-2 0,-6-1-3 16,-4-1-9-16,-6 4-3 0,-4-2-2 15,-4 2-1-15,-4 0-6 0,-8-3-1 16,2 7-1-16,-7 0-7 0,-1 7-10 0,-2 1-13 16,4 5-17-16,-2 3-20 0,3 5-21 15,-3 4-28-15,6 6-29 0,-4 4-29 0,6 1-24 16,1 4-536-16,5 2 245 0,5-2 162 15</inkml:trace>
  <inkml:trace contextRef="#ctx0" brushRef="#br0" timeOffset="99323.4374">25027 4192 121 0,'0'0'193'0,"0"0"-15"16,0 0-16-16,0 0-21 0,0 0-10 16,-5 17-13-16,-1-9-8 0,2 6-7 15,-2 1-7-15,2 4-12 0,0 4-7 16,0 2-7-16,-2 1-3 0,4-1-7 0,2 0-11 16,4 0 1-16,2 1-5 0,0-3-6 15,4-2-2-15,3 0-1 0,2-4-1 0,4-1-1 16,-1-3 2-16,4-4 4 15,1-2 4-15,-2-4 1 0,2-6 3 0,3 0 1 16,2-4 1-16,-5-5-3 0,2-4-5 16,-2-2-2-16,-5-7-4 0,-2 0 0 15,-7 0-6-15,-3-1-3 0,-6 1-5 0,-2-1-4 16,-7 2-5-16,-3 0 1 0,-2 3-7 16,-6 2-15-16,1 4-20 0,-4 1-20 15,0 7-14-15,-1-1-27 0,3 8-28 0,0 2-33 16,-4 4-34-16,1 1-494 0,8 4 230 15,-6-1 152-15</inkml:trace>
  <inkml:trace contextRef="#ctx0" brushRef="#br0" timeOffset="100187.8777">26937 3434 136 0,'-6'-3'140'0,"2"-1"-14"0,-2 2-8 15,6 2-10-15,-12 0-3 0,1 6 2 0,-2 1-7 16,-2 8 9-16,-7 6-6 0,-4 10 0 15,-4 3-5-15,-8 18-1 0,-2 3-9 16,0 4-3-16,0 2-7 0,0 0-8 0,3 2-4 16,-1-7-9-16,6 4-3 0,1-5-4 15,5-9-5-15,6-8-7 0,0-1-3 16,3-9-6-16,2 0-18 0,2-5-30 0,3 0-26 16,2-4-30-16,2-2-33 0,2-3-22 15,-2-3-9-15,6-3-19 0,6-2-346 16,0-6 171-16,-6 0 113 0</inkml:trace>
  <inkml:trace contextRef="#ctx0" brushRef="#br0" timeOffset="100519.6647">26921 3518 146 0,'2'-5'191'15,"0"1"-17"-15,-2 4-17 0,2-8-15 16,0 5-14-16,-2 3-17 0,0 0-3 16,0 0 0-16,0 0-2 0,14 18-7 0,-10-2-3 15,2 4-2-15,2 5-4 0,1 7-1 16,2 1-2-16,1 11-4 0,1 2-7 16,-1-2-4-16,4 3-5 0,-2-2-6 0,1 1-4 15,0 0-6-15,0-2-5 0,-3-2-5 16,2-6-5-16,-2-4 0 0,-2-1-5 15,-1-5-2-15,0-1-3 0,-1-4-3 16,-2-2-4-16,1-3-5 0,-3-1-15 0,2-2-12 16,-2-1-15-16,0-3-20 0,-1-1-28 15,1-3-41-15,-4-1-40 0,0-4-36 0,0 0-508 16,0 0 238-16,0 0 158 0</inkml:trace>
  <inkml:trace contextRef="#ctx0" brushRef="#br0" timeOffset="100821.2061">27303 3369 27 0,'0'-6'205'0,"0"0"-21"0,0 6-18 0,2-5-16 16,-2 5-6-16,8 12-6 0,-2 1-4 15,7 6-10-15,2 6-10 0,4 7-5 0,2 8-5 16,13 19-7-16,-3 2-6 0,1 0-7 16,0 0-7-16,-5 0-9 0,1-1-2 15,-5-13-6-15,-3-4-6 0,-2 0-6 16,0-3-5-16,-6-6-3 0,1-2-5 0,-2-1-3 16,-1-6-9-16,-3-3-22 0,1 1-29 15,-2-5-27-15,-2-1-33 0,2-2-35 16,2 0-47-16,-6-2-495 0,-2-1 226 15,-2 0 150-15</inkml:trace>
  <inkml:trace contextRef="#ctx0" brushRef="#br0" timeOffset="101353.6514">26182 4453 139 0,'-12'10'150'0,"-5"5"-12"16,0 0-6-16,2 5-11 0,1-1-12 16,0 3-8-16,6 0-8 0,0 3-12 0,2-3-4 15,3 3-12-15,3-2-3 0,5 2-1 16,3-3-2-16,2-1-4 0,6-1-1 15,2-3 2-15,4-4 2 0,-1-4 7 16,2 2 5-16,2-9 1 0,-3-2 4 0,1-1 2 16,3-6 1-16,-4-4-5 0,0-2-1 15,-3-2-6-15,0-7-5 0,-4 2-4 16,-3-4-6-16,-3 1-6 0,-4-2-3 0,-3 3-8 16,-7-3-2-16,-4 1-6 0,-1 4-3 15,-5 0-6-15,-4 3-10 0,2 2-12 16,-1 4-22-16,-2 1-28 0,1 6-23 0,2 0-28 15,4 6-15-15,1 4-28 0,1 1-22 16,4 1-17-16,5 2-409 0,4 1 203 16,8 1 134-16</inkml:trace>
  <inkml:trace contextRef="#ctx0" brushRef="#br0" timeOffset="101709.2991">27089 4548 35 0,'-19'11'161'15,"10"-4"-14"-15,2 0-12 0,-1 4-12 16,2 2-8-16,0 0-12 0,2 5-12 0,0-2-6 16,4 3-11-16,0 0-1 0,2 2-11 15,2 2-6-15,4-1 0 0,0-3-4 16,3 3-3-16,4-5 4 0,0-1 1 15,1-3-1-15,4-4 0 0,0-1 2 0,2-3 7 16,-1-3 9-16,1-4-2 0,2-3-6 16,0-3-2-16,-3-4-5 0,0 0-7 0,0-4-1 15,-3-2-8-15,-4-2-4 0,-3-1-7 16,-3 0-5-16,-6 2-4 0,-2-2-8 16,-2 2-5-16,-4 2-2 0,-5-3-10 15,1 2-10-15,-3 3-27 0,2 4-21 0,-1-1-26 16,1 4-29-16,3 1-21 0,-1 3-26 15,3 2-414-15,6 2 197 0,-5-3 130 16</inkml:trace>
  <inkml:trace contextRef="#ctx0" brushRef="#br0" timeOffset="102046.3607">27798 4547 54 0,'-7'12'128'16,"1"1"-17"-16,0 1-4 0,-1 3-13 15,1-1-7-15,3 6-7 0,1-4-8 16,0 1-9-16,4 1-3 0,3-1-1 0,1-2 7 16,5 2-4-16,-1-5 1 0,5 0-4 15,3-4 22-15,-2-4-2 0,4-2 2 16,0-2-1-16,-1-4-3 0,3-2-7 0,2-4-4 15,-2-2 4-15,-1-2 0 0,-2-2-7 16,-4-4-6-16,-7 1-3 0,-1-2 0 16,-4 0-7-16,-6 2-7 0,-4-4-4 15,-3 2-1-15,-5 0-5 0,-2 4-8 0,-4 2-18 16,-3 1-22-16,2 2-25 0,-4 3-26 16,3 2-39-16,-3 4-52 0,4-1-481 15,-2 2 218-15,1 2 144 0</inkml:trace>
  <inkml:trace contextRef="#ctx0" brushRef="#br0" timeOffset="103198.3098">28456 2916 100 0,'-2'-6'117'0,"2"6"-5"15,-4-3-17-15,4 3-8 0,0 0-10 16,0 0-4-16,0 0 8 0,-2 14 8 16,4 3 8-16,0 3 1 0,2 7-3 0,2 9 1 15,2 2-5-15,6 8-4 0,-2 6-5 16,7 16-7-16,1 2-1 0,0 5-6 15,2-1-5-15,1 2-4 0,2-4-8 16,-2 3-3-16,1-4-4 0,1-3-7 16,-1-3-3-16,-4-2-1 0,-2-12 0 0,-4-9-6 15,4-2 0-15,-8-8-7 0,3-2 1 16,-5-5-4-16,0-1-2 0,-1-1-9 16,0-8-6-16,-1 1-14 0,-2-2-8 0,0-1-18 15,0-3-26-15,-2-1-25 0,0-5-26 16,-2 0-32-16,0-4-440 0,0 0 201 0,0 0 131 15</inkml:trace>
  <inkml:trace contextRef="#ctx0" brushRef="#br0" timeOffset="103623.6007">28602 2800 64 0,'0'0'138'0,"4"-2"1"16,-4 2 3-16,13 17-3 0,2-1 3 0,5 10-3 15,10 9-3-15,15 17-14 0,3 4-12 16,3 5-4-16,11 13-5 0,-1 1-8 15,1-1-5-15,-1 5-6 0,0-4-5 16,-3 3-4-16,-10-15 9 0,11 13-12 0,-10-15 1 16,-5-1-6-16,-1-7-5 0,-3-2-4 15,-8-10-5-15,-7-5-1 0,-3-8-4 16,-2-1-2-16,-2-2-3 0,-2-6-3 0,-3-1-3 16,0 0-2-16,-2-5-3 0,-3 0-2 15,0-2-2-15,0-1-3 0,2-1 0 16,-4 0-5-16,0-2-2 0,0-1 2 0,1 2-5 15,-1-4-7-15,-2 0-13 0,3 1-19 16,-3-4-31-16,0 2-28 0,-4-3-20 16,9 1-40-16,-9-1-43 0,10-5-568 15,-6 0 257-15,-2 1 170 0</inkml:trace>
  <inkml:trace contextRef="#ctx0" brushRef="#br0" timeOffset="104776.7813">28784 4492 29 0,'-2'-12'157'15,"-1"3"-3"-15,1 1-7 0,0 1-3 16,0 1-12-16,0 0-9 0,-2 2-14 0,4 4-8 16,-10-2-11-16,10 2-7 0,-16 10-5 15,10 1-9-15,-2 1-2 0,0 1-8 16,1 2-5-16,3 3-4 0,4 3-1 0,0 0-1 15,8 2-2-15,3-1-6 0,5 3-4 16,6-2-4-16,1 0-6 0,3-5 2 16,4 0 0-16,-4-5 2 0,6-2 4 0,-2-4 13 15,-3-1 10-15,3-6 10 0,0-1-1 16,-3-4 0-16,1-3 1 0,-5-4-2 16,3-5-3-16,-3-2-2 0,-6-2-4 15,-1-3-3-15,-4-1-3 0,-6 0-5 0,-4 0-2 16,-4-2-8-16,-6 1-1 0,-8 1-7 15,-4 0-1-15,-4 4-4 0,-3 2-2 0,-3 5-8 16,0 0-14-16,-1 3-23 0,1 5-19 16,2 1-22-16,5 3-19 0,0 4-22 15,2 4-21-15,3 0-38 0,2 4-20 16,1-1-9-16,4 1-492 0,7 1 234 16,4-1 154-16</inkml:trace>
  <inkml:trace contextRef="#ctx0" brushRef="#br0" timeOffset="105159.9824">29629 4414 46 0,'-15'18'144'0,"6"-6"3"0,3 1-23 15,-2 3-8-15,-1 3-6 0,2 3-10 0,1 2-10 16,0-2-6-16,4 3-6 0,0 1 15 16,2 1-8-16,2 0-8 0,2 0-6 0,4-2-3 15,6-3-5-15,0 3-3 0,5-3-1 16,2-7 11-16,2-5-3 0,5 1-1 16,4-8 6-16,-1 0-3 0,1-8 7 0,4-2-2 15,-2-3 2-15,0-5-9 0,-2-3 4 16,-2-2-3-16,-4-3-4 0,-2-2-5 15,-5-2-4-15,-4 1-3 0,-4-1-2 0,-7 3-8 16,-4-1-2-16,-4 0-2 0,-7 2-7 16,-6 0-1-16,-4 2-10 0,-5 4-21 15,-1 2-20-15,-5 3-24 0,2 4-30 16,1 5-41-16,-3 5-29 0,0-1-41 0,-2 5-591 16,5 0 264-16,-5 2 175 0</inkml:trace>
  <inkml:trace contextRef="#ctx0" brushRef="#br0" timeOffset="106347.3111">23228 4631 39 0,'-2'-6'112'0,"2"6"-13"15,0 0-9-15,0 0 0 0,0-6-18 16,0 6-9-16,0 0-15 0,0 0-20 15,0 0-24-15,0 0-24 0,0 0-28 0,0 0-149 16,0 0 67-16,0 0 45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3:56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9435 12668 111 0,'0'0'136'0,"0"0"16"16,0 0 0-16,2 8-4 0,-2-8 3 15,22 9-4-15,-5-7-2 0,11 2-5 0,6-2-7 16,12-1-4-16,17-1-8 0,28-5-12 15,6-1-6-15,8 2-6 0,26-7-9 16,0 1-7-16,-19 3-2 0,1 1-11 16,-6 0-1-16,-4-1-6 0,0 3-3 0,-8 0-5 15,-4 2-5-15,-19 1-4 0,-13-2-6 16,-8 3-3-16,-7-2-3 0,-2 1-3 0,-7 1-2 16,-6 0-4-16,-4 0-2 0,1-1-3 15,-5 1 0-15,-1 0-1 0,-4 0-4 16,-1 0-1-16,-2 1-12 0,-3-1-12 15,-1 0-19-15,-9 0-22 0,8 0-23 0,-8 0-27 16,0 0-27-16,0 0-18 0,-27 1-14 16,9-1-14-16,-2-1-14 0,-6 1-430 15,-6-1 210-15,-11-2 140 0</inkml:trace>
  <inkml:trace contextRef="#ctx0" brushRef="#br0" timeOffset="348.7266">9700 12421 81 0,'-27'-9'116'0,"5"5"4"0,8-1 7 16,0 2-3-16,4-1-8 0,2 2-4 15,2-2-7-15,2 3-3 0,4 1-7 16,0-8-7-16,0 8 6 0,20-9-12 0,0 3 2 16,9-1-3-16,25 0-10 0,2-1 1 15,31-2-5-15,6 3 0 0,6-2-7 16,10 1-3-16,1 4-1 0,2-4-1 0,-2 4-5 15,-4 1-6-15,-2 1-1 0,-9-2-3 16,-2 2-5-16,-19 0-2 0,-11 0-6 16,-5 2 1-16,-7-1-3 0,-7 1 1 15,-2-2-4-15,-8 2-1 0,-4-3 0 0,-5 3-1 16,-2 0-2-16,-1 0-1 0,-2-1-1 16,-2 1-1-16,-3 0-1 0,-1 0-3 15,-1-2-1-15,-2 2-1 0,-1 0-11 0,0-2-13 16,-1 2-24-16,-2-2-28 0,-7 2-41 15,0 0-32-15,8-2-28 0,-8 2-34 16,0 0-423-16,0 0 213 0,-24-6 140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4:17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7312 9163 33 0,'-14'-4'86'15,"-2"2"4"-15,6-2-2 0,0 2 0 16,-1 0-6-16,3 0 2 0,-1 1-11 16,9 1 0-16,-15-2 1 0,9 0-5 0,6 2-14 15,-10 0 13-15,10 0 1 0,0 0 3 16,0 0 4-16,0 0-2 0,23 15 2 15,2-11 0-15,18 3-1 0,14-1 0 0,29 3-1 16,12 1-3-16,10-2-1 0,32 4-6 16,3-1 0-16,9 0-4 0,7 3-9 15,7-1-2-15,1 0-4 0,-2 2-2 0,-2 2-2 16,0 1-4-16,-7-3 5 0,-1 0-3 16,-7 2 1-16,-8-3-1 0,-5 1-3 15,-8 0-4-15,-2-2-1 0,-23-1 0 0,-2-2-3 16,-3 2 2-16,-6-1 0 0,-4-4 2 15,-16 0-1-15,-11-1-3 0,-3-1 2 16,-4-3-4-16,-7 3 3 0,-4-1 0 0,-1-1 0 16,-9-1-1-16,-2 2 0 0,-3-4-1 15,-6 2-3-15,-2 1 1 0,3-2 1 16,-6 0-4-16,-1-1 2 0,-2 3-4 16,-1-3-6-16,-1 2 1 0,-1-2-4 15,2 1 0-15,-4-1-3 0,-8 0-8 0,14 0-9 16,-14 0-14-16,11 2-19 0,-11-2-20 0,7 3-22 15,-7-3-18-15,0 0-23 0,0 0-26 16,0 0-37-16,-22 7-34 0,12-5-497 16,-1-2 245-16,-4 1 161 0</inkml:trace>
  <inkml:trace contextRef="#ctx0" brushRef="#br0" timeOffset="1419.6516">7080 10900 52 0,'0'0'53'16,"0"0"2"-16,0 0-2 0,0 0 0 0,0 0 0 15,0 0-5-15,0 0-1 0,0 0-1 16,0 0-4-16,0 0 2 0,0 0 1 16,0 0-4-16,0 0-5 0,0 0-2 15,0 0 5-15,0 0-5 0,0 0 0 16,0 0-2-16,0 0 2 0,10 0-6 0,-10 0-2 15,0 0 2-15,8 1-1 0,-8-1 0 16,9 2-2-16,-9-2-5 0,11 0 5 0,-11 0-2 16,13 0 2-16,-13 0-6 0,12 0-5 15,-4 0 7-15,-8 0-4 0,20 3-2 16,-10-3 4-16,3 0-3 0,0-3-8 0,1 6 5 16,3-6-2-16,3 3-1 0,0 0 2 15,6-2 5-15,4 2 6 0,3-1 8 16,12-3-4-16,3 2 0 0,14-2-1 15,3 3-3-15,28-3-3 0,8 0 7 0,0-2-5 16,4 5 0-16,8-5-4 0,4 2-7 16,22 0 2-16,-23 2-1 0,27-2 0 0,-28 3 1 15,6 1 0-15,-4-2-1 0,-1 2 1 16,1 0 0-16,-4-2 2 0,-2 4-3 16,-3 0-1-16,-6-2-2 0,-7 1 0 15,-2-1 0-15,-17 0-3 0,-8 2-2 16,0-2 2-16,-5 0 1 0,1 0 5 0,-3 2 1 15,-4-2 3-15,-7 2 5 0,0-2 2 16,-6 0 6-16,-6 0 4 0,-4 2 5 0,0-2 3 16,-4 0 1-16,-5 0 4 0,-4 0 4 15,0 0 1-15,-1 0 3 0,-2 0-1 0,-5 0-3 16,2 0-2-16,-2 0-3 0,-1 0-4 16,-2 0-4-16,2 0-3 0,-4 0-4 15,-8 0-5-15,17 0 0 0,-8 2-3 16,-9-2 0-16,12 0-7 0,-6 0-1 0,-6 0-2 15,11-2-9-15,-11 2-4 0,0 0-8 16,10 0-8-16,-10 0-4 0,0 0-8 0,11 0-9 16,-11 0-17-16,0 0-20 0,0 0-22 15,5-4-13-15,-5 4-19 0,0 0-12 16,0 0-16-16,0 0-22 0,0 0-391 16,-18-5 194-16,12 3 128 0</inkml:trace>
  <inkml:trace contextRef="#ctx0" brushRef="#br0" timeOffset="2633.1727">8839 12196 27 0,'0'0'92'0,"0"0"-11"0,0 0-5 15,0 0 2-15,0 0-11 0,29 7-4 16,-20-5-2-16,2 1 2 0,1 0-7 15,2 1-3-15,6-3 0 0,-1 1-4 0,2 2-5 16,6 0-2-16,3-2 8 0,2 2-7 16,4-3 0-16,7 3-4 0,1-2 8 0,3 2-2 15,10 0 4-15,4 0 1 0,1 2 3 16,27 3 6-16,1 1 6 0,3 1-3 16,7-1 1-16,3 1-5 0,26 0-3 15,5 1-6-15,4 1-3 0,-5 1-9 0,1-3-2 16,-6-2-6-16,-22 3 2 0,0-5 0 15,-4 5-2-15,-1-3 9 0,1 3 17 16,-1-1 3-16,-1-1-3 0,-3-1-3 0,-2-1-2 16,-6 0-3-16,-2 1 1 0,-17-1 2 15,-9-3 0-15,-4 1 0 0,-1 0-2 0,-11-2-3 16,-3 0-1-16,-9-3-7 16,-1 3-2-16,-4-2 0 0,-5 0-2 0,-2-1-3 15,-2 2-2-15,-2-1-4 0,-2-1-3 16,-5 1-2-16,3 1-15 0,-7-2-15 0,1 0-20 15,-7-1-21-15,0 0-30 0,0 0-27 16,0 0-23-16,0 0-32 0,0 0-22 0,-34 5-23 16,17-5-456-16,-4 0 227 0,-3 1 149 15</inkml:trace>
  <inkml:trace contextRef="#ctx0" brushRef="#br0" timeOffset="3839.7125">7294 13978 1 0,'0'0'109'0,"-8"-1"-4"0,8 1-2 15,0 0-4-15,0 0-14 0,-14 0 4 0,14 0-3 16,0 0-5-16,-8 1-1 0,8-1 0 15,0 0 4-15,0 0-3 0,0 0-3 0,0 0 2 16,-8 2-4-16,8-2-2 0,0 0 1 16,0 0-3-16,0 0-7 0,0 0 3 15,0 0-2-15,0 0-2 0,0 0-3 0,0 0-2 16,14 10-8-16,-10-9-6 0,2 4-1 16,0-2-5-16,2 1-4 0,-2-2 1 15,0 2-7-15,3 1-1 0,-3-3-1 0,0 1-3 16,3 2-3-16,-3 1 3 0,1-6-2 15,-1 6 0-15,0-2-2 0,2-1 1 16,0 0 0-16,0 2-1 0,-2-1 2 16,2 0 3-16,1 1-8 0,-1-3 1 0,1 0 0 15,1 2 0-15,1 0 0 0,-1-3-2 16,4 2 0-16,-2 0-3 0,0-3 1 0,6 2 1 16,1 0-1-16,-1 0-2 0,4-4-2 15,4 2 1-15,5 0-1 16,3-2 0-16,8-1-1 0,3-2-3 0,14 0-1 15,3-3 0-15,24 1 0 0,3-1 1 0,6-2 1 16,2 1-2-16,5 1 0 0,6 0 1 16,2-1 4-16,23 0 1 0,1-1 3 15,-3-2 0-15,-17 7 0 0,22-5-1 0,1 4 1 16,-3-1-1-16,-22 1-2 0,-2 3-2 16,-2-1 1-16,-4 0-6 0,-7 0 4 0,0 1-4 15,-6 0 0-15,-14 0 0 0,-13 3-1 16,-3-2-1-16,-5 0 2 0,-9 0-2 15,-1 0 0-15,-5 0-3 0,-5 0 2 16,-2 2-2-16,-2 0 2 0,-3-2 1 0,-7 2 0 16,-2 0 2-16,0-1-3 0,-1 1-3 15,-5 0-3-15,0 0-2 0,-4-3-3 0,0 3-10 16,-2 0-6-16,-8 0-9 0,16-1-9 16,-16 1-16-16,8-2-20 0,-8 2-18 15,0 0-20-15,0 0-17 0,0 0-14 16,0 0-12-16,0 0-13 0,-16-8-452 0,4 8 212 15,0-2 141-15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4:48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20093 11758 99 0,'0'0'116'0,"0"0"-7"0,0 0-7 16,-9 0-7-16,9 0-10 0,0 0-7 0,0 0 2 16,0 0 0-16,0 0-3 0,0 0-8 15,26 9 4-15,-9-5 6 0,6-3-8 16,4 2 1-16,9-2-7 0,7 1 8 15,3-2 1-15,18 0-8 0,1 0-3 0,31 3-5 16,4-3-4-16,-1 2-1 0,-2-1-3 16,2 1-6-16,0 2-6 0,-2 0-2 15,0-1-2-15,-4 3 0 0,-2 0-3 0,-2 1-2 16,-19-1-6-16,-9 0-4 0,-4 2 1 16,-1-3-1-16,-12 1-4 0,-2-2-3 15,-1 2 2-15,-6-1-2 0,-3 1-4 0,-6-2 5 16,1-1-8-16,-8 1 6 0,0 0 1 15,-2-2 8-15,-2 2-3 0,-1-2 3 16,-1 1 1-16,-2 1 5 0,-3-1-1 16,1 2-4-16,-1-2 2 0,-4 2-2 0,3-1-1 15,-5 0-3-15,0 0 0 0,1 3 0 16,-3-1-4-16,0-1-2 0,-3 1-4 16,-1-3-7-16,-1 3-6 0,1-1-7 0,-2-3-13 15,0 3-12-15,-3-1-13 0,-1-1-14 16,-1 0-16-16,-2-1-6 0,1-1-7 15,-6 1-12-15,0-2-4 0,-3-2-4 0,-5 2 4 16,-4-1-3-16,-1-4-5 0,-9 2-1 16,-5-3 7-16,-10 1 4 0,-4-3-265 15,-26-2 127-15,-14-2 84 0</inkml:trace>
  <inkml:trace contextRef="#ctx0" brushRef="#br0" timeOffset="1022.2112">13142 12591 35 0,'34'0'134'0,"2"0"-8"15,-3-2-8-15,7-3-1 0,5-1-7 0,9 0-7 16,2-1 2-16,3-2-9 0,24-6-8 16,0 2-16-16,4-1 4 0,-1 0-5 15,1 1 2-15,0-2-12 0,0 1-3 0,-2-1-7 16,-3 4 0-16,-4-3-11 0,-12 4-5 16,-11-1-1-16,-3 4-5 0,-1 0-3 15,-9-4 0-15,1 4-9 0,-7 1 2 0,-4 0 1 16,0 0-1-16,-7 3-2 0,3-2 1 15,-8 3-1-15,0-2 0 0,-3-1 2 16,0 4 2-16,-2-4 1 0,-3 4 0 0,-2-1 5 16,2 1-2-16,-2 1 2 0,-2-3-1 15,1 2 3-15,-9 1-2 0,13-2 3 16,-7 2-4-16,-6 0-2 0,11 0-1 0,-11 0-2 16,6 3-2-16,-6-3-3 0,0 7 1 15,-2-1-2-15,2-6-3 0,-4 11 1 16,2-6-4-16,-1-2 1 0,-1 3-1 0,0 0-4 15,2 1-6-15,-3-2-4 0,1 1-3 16,2 0-13-16,-2-2-11 0,-1-1-16 16,1 3-10-16,0-2-22 0,0-1-13 15,-2 2-15-15,-2-2-10 0,0 2-15 0,-2 0-10 16,2-2-376-16,-5 1 176 0,0 2 117 16</inkml:trace>
  <inkml:trace contextRef="#ctx0" brushRef="#br0" timeOffset="3444.3198">17805 14453 98 0,'0'0'130'0,"0"0"-10"16,0 0-12-16,6-1-11 0,-6 1-19 0,0 0 4 16,0 0-6-16,0 0-8 0,0 0-2 15,0 0 0-15,17 5-2 0,-11-5-5 16,5 4-4-16,2-3-2 0,3 1-3 15,4 0 0-15,1 2-5 0,9-4 2 0,6 0 7 16,6 0-1-16,7 0-2 0,12-4 0 16,5 2-2-16,27-1 4 0,6 3-1 15,5 0-1-15,2 3-2 0,-1 3-7 16,2-4-4-16,-2 9-3 0,1-1-2 16,2 4-3-16,17 4-20 0,-21-6 1 0,-3 3-1 15,1 2-3-15,-7 3-1 0,-2-4 2 0,-6 1-1 16,-4 0-6-16,-8-1 5 0,-15-1-4 15,-13-5 1-15,-9-1 1 0,-5-1-1 16,-5-1-3-16,-2-3 2 0,-8 0 2 16,-1 2-2-16,1-2 0 0,-8-1-1 0,0 1 2 15,-4 0-3-15,0 2 2 0,-6-4 2 16,0-2-8-16,0 0-6 0,-16 11-11 16,6-11-15-16,-3 2-14 0,-2 2-21 0,-2-4-30 15,-1 0-13-15,-4 0-19 16,-1-2-26-16,-5-2-335 0,-4 0 168 0,3-1 111 15</inkml:trace>
  <inkml:trace contextRef="#ctx0" brushRef="#br0" timeOffset="4021.6765">17627 14282 41 0,'0'0'60'0,"0"0"4"15,0 0 0-15,7-8 1 0,-7 8-3 16,16-2 1-16,0 0-1 0,2 0-4 16,6 0 4-16,9 0-3 0,9 0-1 15,7 1-2-15,13 1 1 0,5 0-1 0,28-2-7 16,12 2-5-16,2 0-2 0,10 2 0 16,21 3 0-16,-3-1-4 0,-24 0-3 15,1 2-6-15,-4-1-1 0,-2 3 7 0,-2 0 1 16,-7-1-5-16,-6 3-3 0,-8-1-2 15,-15-1-4-15,-13 0-3 0,-4-3 1 0,-9 0-7 16,-3 4 2-16,-5-5 0 0,-4 1-2 16,-5 1 5-16,-1-3 4 0,-8 1-1 15,2 1 2-15,-2-4 0 0,-3 2 3 0,-2 0-8 16,0-2 4-16,-3 4-5 0,-4-4-4 16,1 4 1-16,-4-2-3 0,-1 1 5 15,-2-4-7-15,-5 7-4 0,-2-2 2 0,3-2-8 16,-2 0-4-16,-2 0-4 0,-3 1-10 15,3-3 1-15,-3 4-7 0,0-4-7 16,1 1-12-16,0 1 0 0,-2-2-6 0,4 3-9 16,0-4-6-16,-3 0-5 0,11 0-6 15,-15 0-6-15,7 0-10 0,8 0-8 16,-15 0-235-16,7-4 114 0,-1 3 75 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5:31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20789 1120 97 0,'9'-4'125'15,"-5"1"-8"-15,3-2-8 0,-1 2-8 0,0-3-9 16,0 1-2-16,3-6-2 0,0 2-2 15,-1-2 6-15,-2-1-1 0,-2-1 0 16,1-1 4-16,-1 1 4 0,-4 0 2 0,-2 0-2 16,0 1-5-16,-7-1-4 0,-1 1-12 15,-3 5-6-15,-6 1-5 0,0 4-5 16,-7 1-5-16,-1 4-2 0,-2 3-5 0,-1-1-4 16,-2 5-4-16,5 1-5 0,1 1-4 15,5 1-3-15,2 1-3 0,4 1-6 16,3 2 4-16,7-2-5 0,3 2 1 15,4 2 1-15,5 3-5 0,5-1 0 0,1-1-1 16,6 5-4-16,0 0-1 0,5 0 2 16,-2-3-2-16,2 3 0 0,-3-3-3 15,-2 2 1-15,-4-5-5 0,-5 2 6 0,-1 0 0 16,-7-2 3-16,-2-2 2 0,-5 2 0 16,-5 2 8-16,-2-4 5 0,-8-2 4 15,-1-2-1-15,-4-1 2 0,0-5-1 16,-1-2 4-16,3-4-2 0,-1-2 0 0,1-4-2 15,2-3-1-15,2-4-3 0,4-1-7 16,5-5 0-16,5-1-3 0,5 1-1 16,5-6-6-16,3 2 4 0,4-7-3 15,6 3-3-15,2-1-1 0,6-2-6 0,4 1-12 16,3 1-22-16,3 0-30 0,1 0-31 16,1 5-37-16,-2 1-35 0,-5 2-39 0,-1 0-43 15,-4 2-528-15,1-1 263 0,-6 1 174 16</inkml:trace>
  <inkml:trace contextRef="#ctx0" brushRef="#br0" timeOffset="481.3098">20815 476 102 0,'-36'-9'203'15,"0"3"-7"-15,-3 3-2 0,2 6-15 0,-7 0-2 16,-14 9-11-16,-18 7-7 0,-2 7-12 15,-1 9-8-15,-12 11-11 0,0 4-10 16,9 6-9-16,1 2-10 0,20-7-7 16,1 2-7-16,7 3-10 0,5 5-2 0,7 3-6 15,7 5-8-15,7 3-4 0,8 3-5 16,4 3-3-16,9 0-3 0,6-12-3 16,4-7-5-16,11 18-4 0,9-3 2 15,8-6-3-15,3-2-1 0,11-5-5 0,6-6-1 16,9-10-4-16,5-3 3 0,3-8-2 15,6-5-3-15,0-8 1 0,-7-11-2 0,-5-7 0 16,4-6-4-16,28-6 2 0,-2-7 1 16,-2-9-6-16,17-11 1 0,-2-8-1 15,-11-10 1-15,0-7-3 0,-8-9 0 16,-3-4 0-16,-9-6-1 0,-10-2-6 0,-5-3 7 16,-22 10-2-16,-9 0 0 0,-7-5 0 15,-10-1 1-15,-12-1-2 0,-8 2-2 16,-14 4 4-16,-9 0 0 0,-9 7-5 0,-22-5 5 15,-12 6 3-15,-10 12-2 0,-7 4-2 16,12 16-3-16,-6 3 1 0,-1 7-1 16,-5 2-1-16,2 8 0 0,4 4-6 0,18 7-17 15,11 1-27-15,7 6-35 0,7 4-27 16,4 1-30-16,9 5-41 0,5 1-49 16,10 2-639-16,5-1 296 0,9 0 194 15</inkml:trace>
  <inkml:trace contextRef="#ctx0" brushRef="#br0" timeOffset="614.8933">21272 845 9 0,'4'3'113'0,"-4"-3"-35"16,9 1-73-16,-9-1-75 0,0 0 24 15,0 0 15-15</inkml:trace>
  <inkml:trace contextRef="#ctx0" brushRef="#br0" timeOffset="2027.1103">18759 2227 26 0,'-4'-6'135'0,"0"4"-17"0,4 2-10 0,0 0-11 16,-15 13-7-16,9-1 4 0,0 3-1 16,-5 6-10-16,2 0-1 0,1 4-7 15,0 3-3-15,0 3-8 0,0 3-4 0,0-1-6 16,0 1-4-16,2 0-5 0,-1 0-4 16,3 1-6-16,-3-5-3 0,3 3-4 15,-2-3-2-15,2-4-4 0,-5 4-4 16,3-5-30-16,0-1-43 0,0 1-46 0,-2-6-369 15,2-2 160-15,0-4 106 0</inkml:trace>
  <inkml:trace contextRef="#ctx0" brushRef="#br0" timeOffset="2495.6916">19570 2320 75 0,'3'-7'115'16,"-1"-2"-10"-16,4 4-11 0,0 0-12 15,0 0-7-15,2 2-10 0,2 0-8 16,-10 3-3-16,18 5 0 0,-11 1-3 0,-1 1-8 16,1 6-1-16,-5 2 4 0,-4 5-9 15,-3 4 3-15,-3 1 1 0,-3 5 7 0,-3-1 5 16,-2 0 6-16,2-1 2 0,-1-1-2 15,2-8-8-15,3 2-2 0,-1-4-5 16,3-2-5-16,-1-3 0 0,5 1 0 16,1-3-3-16,6-1 2 0,4 1-4 0,5-3-1 15,5-1-6-15,9-3 0 0,0 0-5 16,4 0-6-16,2-3-8 0,0 0-33 0,-1 0-38 16,2-1-42-16,-4-4-40 0,-2 2-372 15,5-1 175-15,-4 1 117 0</inkml:trace>
  <inkml:trace contextRef="#ctx0" brushRef="#br0" timeOffset="2912.9839">20627 2204 83 0,'4'-2'94'0,"-4"2"-9"16,10 0-8-16,-10 0-10 0,15 5-7 16,-9 0-5-16,1 0-2 0,-1 3-12 0,1-1-2 15,-3 3-2-15,0 0-1 0,-2 1-7 16,-2 0-2-16,0 1 3 0,-2 3-1 16,-2-2-8-16,0 0-2 0,-1 1-1 0,1-1-1 15,-2 0-4-15,1-1-3 0,1 0 2 16,2-1-3-16,0-1-1 0,2 1 1 15,2 0-1-15,4 1 0 0,3-3 1 0,4 3-2 16,1-3 3-16,4 4-8 0,-2-3 4 16,1 1-1-16,0 0 5 0,-4 1-8 15,-1 0 4-15,-3 0 8 0,0-2 16 16,-5 2 9-16,-4 1 1 0,-6 1 1 0,-3 1-3 16,-4 0-5-16,-2 1 5 0,-6-3-9 15,2 0-2-15,-5 0 1 0,4-2-9 16,-4 1-3-16,3-6-7 0,5 1-24 0,0-1-37 15,4-4-42-15,4-4-345 0,8 2 149 16,-7-9 98-16</inkml:trace>
  <inkml:trace contextRef="#ctx0" brushRef="#br0" timeOffset="3262.2595">21209 2246 100 0,'0'0'115'0,"10"7"5"0,-8 1-11 16,-2 4-15-16,2-2 4 0,2 8-12 0,0 0 20 16,1-2-7-16,2 1-10 0,1 4-1 15,0-2-11-15,3 2-3 0,4-6-9 16,0 1-7-16,1-1-10 0,4-4 4 16,-2-1-9-16,2-7-5 0,1 2-2 0,0-5 0 15,0-5-8-15,3-1-2 0,-3-2-9 16,-1-2 5-16,0-1-3 0,-6 1 1 0,2-1-6 15,-4 1-1-15,-1 3 5 0,-1-1-1 16,-1 0-1-16,-1 2-4 0,-1 3-4 16,-1 1 4-16,-6 2-4 0,0 0 0 15,14 9-1-15,-10 3 3 0,2 1-1 0,-2 2-2 16,-2 2-1-16,2 3 0 0,-2 2 1 16,0 0-6-16,0-2-6 0,2 5-44 15,-2-4-49-15,0-2-59 0,0-2-399 16,3-1 189-16,-3-5 125 0</inkml:trace>
  <inkml:trace contextRef="#ctx0" brushRef="#br0" timeOffset="3562.0442">22498 2191 69 0,'-5'9'154'16,"1"0"-19"-16,4 5-8 0,4 1 1 16,3 0-10-16,5 6-13 0,3-1-8 15,6 5-6-15,3 0-10 0,1-2-10 16,1 2-5-16,-4-2-1 0,0 0-9 0,-1 0-1 16,-8-4 0-16,2 2-2 0,-7-1 7 0,-2-2-3 15,-4 0-3-15,-4 1-8 0,-2-3-2 16,-4-1-4-16,-3 3-7 0,-2-3-1 15,0-3-5-15,1-1-5 0,-2-1-25 16,0-3-52-16,2-1-56 0,-1-4-52 0,0-2-385 16,3-5 187-16,1 0 123 0</inkml:trace>
  <inkml:trace contextRef="#ctx0" brushRef="#br0" timeOffset="3710.8839">22588 2215 50 0,'9'-9'133'16,"4"-1"-11"-16,4 2-8 0,1-1-19 16,6 1-14-16,1 1-7 0,1 0-17 15,4 1-58-15,-1 0-55 0,-1 0-172 16,2-1 78-16,-2 2 51 0</inkml:trace>
  <inkml:trace contextRef="#ctx0" brushRef="#br0" timeOffset="4037.1665">23380 2132 127 0,'-10'22'147'0,"-1"9"-13"0,-2 1-6 16,1 3-7-16,-5 8-8 0,2 0-8 0,2 2-3 15,1-1-7-15,3 2-7 0,2-9-9 16,3 2-3-16,4-9-11 0,0 1-6 15,4-3-5-15,3-3-2 0,4-2-4 0,1-5-7 16,3-1-1-16,4-5-6 0,-4-1 2 16,1-6-4-16,2-2-2 0,-6-3-3 15,1-3 2-15,0-2 1 0,-2-1-4 0,-5-5 7 16,-2 3-1-16,-2-3-1 0,-4 2-2 16,-2-1-3-16,-5 1 0 0,-1 2-5 15,-3-1-5-15,0 2 0 0,-1 0-6 16,-2 1-7-16,2 3-24 0,-3 0-51 0,4 2-45 15,0-2-65-15,3 2-420 0,-2-2 205 16,0-2 135-16</inkml:trace>
  <inkml:trace contextRef="#ctx0" brushRef="#br0" timeOffset="4437.8166">24289 2261 169 0,'-8'-2'223'15,"8"2"-16"-15,-6-4-18 0,6 4-20 16,-2-3-14-16,2 3-17 0,0 0-15 15,16-4-8-15,-4 4-14 0,3-2-9 0,4 4-9 16,2-2-4-16,5 0-14 0,1 1-5 16,0 3-4-16,1-2-7 0,1 6-4 15,-1-1-1-15,-1 3-2 0,-3 1-3 0,4 6 0 16,-8 4 4-16,2 4-3 0,-5 2 2 16,-3 4 1-16,0 1-4 0,-6 4-2 15,-2 0-4-15,-2 0-3 0,-2 3-2 16,-2 1-3-16,-4-2-1 0,0 0-2 0,-2 0-1 15,-2-2-6-15,0-4-10 0,0 1-29 0,2-9-45 16,0 0-55-16,1-2-52 0,1-6-55 16,2-2-485-16,2-3 243 0,2-5 161 15</inkml:trace>
  <inkml:trace contextRef="#ctx0" brushRef="#br0" timeOffset="4854.4228">25491 2577 79 0,'12'-26'193'0,"-2"-1"-17"0,0 4-11 16,-4 4-7-16,0 0-5 0,-2 4-5 16,-4 1-12-16,2 1-12 0,-4 2-12 15,-4-3-14-15,-2 5-10 0,-4 1-8 0,0 2-5 16,-2 3-9-16,-2 0-4 0,2 6-7 15,-1 0-5-15,0 3-5 0,2 2-6 16,1 3 1-16,1 3-5 0,2 5 1 0,5-2-5 16,2 4-1-16,2-1-4 0,4 7 0 15,2-2-4-15,2 4-3 0,-2-1-2 16,0-1-2-16,2 1 0 0,-6-1-1 16,2-3-2-16,-4-1-1 0,-2 1 2 0,-4 1-4 15,-2-5 3-15,-5-1-2 0,-4 0 13 16,-4-4 13-16,0-1 15 0,-2-4 11 0,1-1 3 15,1-5 6-15,2-1 3 0,2 0-1 16,1-7 0-16,2-1-13 0,4-2-2 16,4-4-15-16,4-2-4 0,2-5-11 15,6 1-25-15,2-4-31 0,7-5-43 0,0 0-49 16,2-2-52-16,4 3-78 0,-2 1-639 16,1-3 302-16,-2 2 200 0</inkml:trace>
  <inkml:trace contextRef="#ctx0" brushRef="#br0" timeOffset="12376.7166">18499 3192 51 0,'13'3'87'0,"-1"-3"-1"0,3 0-4 16,5-6-5-16,2 1-2 0,2-8 0 0,8 0 1 15,-1-4-3-15,5-5 2 0,1-2-2 16,-1 2-6-16,-2-5-3 0,-1-3-4 16,1-3-1-16,-4-2-6 0,-1 0-7 0,9-13-2 15,-8 4-2-15,2-11-4 0,-9 8-1 16,-3 4-4-16,-4-1-5 0,-1-1 3 15,-2-1 0-15,-3-1 0 0,-1 1-6 0,-5 4 2 16,0 0-1-16,-2-1 3 0,-2 4-7 16,-2-1-2-16,0 0 0 0,-2 2-1 15,-1 1 0-15,-1 4-4 0,-2 0 7 0,2 4-3 16,-3 4 3-16,0 1-3 0,-1-1-1 16,0 5-2-16,-2 1 2 0,-2-1-4 15,1 4 1-15,-2 3 0 0,-2 2-4 16,-1 1-1-16,-2 5-2 0,-1 3 0 0,0 2-2 15,-2 0 1-15,-5 6-2 0,-4 1-2 16,1 5 6-16,-5 3-7 0,4 2 2 16,-6 3 1-16,1 5 0 0,2-2-2 0,-1 4 1 15,2 4-3-15,0-1 0 0,3 0-1 16,-1 5 2-16,4-3 2 0,1 4-2 0,3 1 0 16,-1 1-1-16,4 1 1 0,0 0 2 15,3-1-2-15,2 2 0 0,3-4-1 16,4-2 0-16,1 3 3 0,2-3-3 15,2 0 1-15,0-3-1 0,1-1-2 0,1-2 1 16,2 2 3-16,0-4 1 0,2-1-5 16,3 0 5-16,-1-1-6 0,0 0 1 15,0-4-2-15,2-1-3 0,-2-1-6 0,3-2-13 16,0 0-3-16,-1 2-18 0,0-5-5 16,0 1-23-16,1 2-11 0,1-1-22 15,1-1-22-15,-3-2-367 0,3 0 169 0,1 0 111 16</inkml:trace>
  <inkml:trace contextRef="#ctx0" brushRef="#br0" timeOffset="15045.4314">19763 4761 144 0,'-6'-1'170'16,"6"1"-8"-16,-9-3-7 0,9 3-3 15,-6-4-11-15,6 4-6 0,-7-5-4 0,7 5-13 16,0 0-12-16,3-7-10 0,-3 7-8 16,10-7-11-16,1 3-9 0,1-2-5 0,3 2-5 15,4-2-5-15,3 3-7 0,-2-1-5 16,-1 2-5-16,5-2 1 0,-3 4-10 15,0 0 0-15,-2 0-4 0,0 0-2 16,0 2-3-16,-1 0-2 0,-2 2 0 0,-1 1-5 16,-2-1 3-16,-1 4-1 0,-1 0-4 15,-1-3-3-15,-3 3 2 0,0 2 2 0,-5-1-2 16,0 3 0-16,-4-1 0 0,0 1 2 16,-5 1-2-16,0-2 0 0,-1 2-1 15,-2 1 1-15,-1-3-4 0,0 1 5 16,0-1-4-16,-1 1 1 0,0-1 1 0,-2-2 0 15,2 1 3-15,2 1-2 0,-1-3-1 16,2-2-1-16,1 1 3 0,1-1-4 16,1 0-3-16,2 0-1 0,0 0 1 0,2-4 2 15,2 4-1-15,4 3 2 0,0-4-4 16,4 0 1-16,3 6-4 0,0-4 4 16,2 0-1-16,-1 3-2 0,-2 0 1 0,4-3-1 15,-4 3 0-15,-2-1 1 0,1 1-4 16,-3 0 6-16,-1 1-1 0,-5 2 2 0,-5 0-3 15,-1 2 3-15,-5 1 2 0,-3-2 8 16,-6-1 7-16,2 0 8 0,-6 0 11 16,1-2 6-16,-3-4 8 0,1-1 0 15,2-3 0-15,0-3 5 0,-1-2-11 0,1-5 3 16,-2 0-4-16,3-4-4 0,1-2 4 16,3-2-14-16,0 1-1 0,1-3-8 0,2 0-8 15,3 0-9-15,1 1-17 16,1 1-14-16,4 2-27 0,-2 0-31 0,4 3-46 15,2-1-32-15,2 3-28 0,2-1-54 0,2 3-532 16,1-1 263-16,2 1 174 0</inkml:trace>
  <inkml:trace contextRef="#ctx0" brushRef="#br0" timeOffset="16122.0453">20480 4841 41 0,'0'0'160'0,"0"0"4"15,0 0-4-15,0 0-2 0,0 0-5 0,-4-6-11 16,4 6-11-16,0 0-12 0,4-10-9 16,0 7-12-16,1-3-7 0,1 1-12 15,1 0-8-15,3 0-8 0,-2 1-8 16,3-2-4-16,0 1-7 0,1 3-4 0,-1-1-3 16,0 0-7-16,2 3-3 0,-3 0-1 15,-2 3-5-15,2 1-1 0,0 2-1 0,-2 4-3 16,-2 0 0-16,-4 4-1 0,0 3 2 15,-2 2 0-15,-2 2 0 0,-2 2 3 16,-4 0 4-16,-2 2 3 0,-2-2 4 16,0 2-1-16,1-4 8 0,1-1-2 0,-3-1 2 15,4-5-2-15,3-1-1 0,-2-2-6 16,4 1-2-16,-1-3-4 0,1 1-3 0,1-2 2 16,6-1-5-16,1 1-1 0,5-1 0 15,1 0-2 1,3 2-1-16,2-4-3 0,4 0 1 0,-1 0-3 0,6 1 2 15,2-2-4-15,-1 1 2 0,-3-2-2 0,-2-1 0 16,2 1 0-16,-6 0-4 0,3 0 3 16,-6-1 0-16,0-1 0 0,-1-1 0 15,-3 2-2-15,2 1-6 0,-3-2-5 16,0-1-21-16,-1 2-23 0,-1 1-27 0,0-2-29 16,1 0-28-16,-7-1-29 0,13 0-47 15,-13 0-477-15,10-7 235 0,-4 3 154 0</inkml:trace>
  <inkml:trace contextRef="#ctx0" brushRef="#br0" timeOffset="16893.8958">21475 4781 8 0,'-2'-5'133'0,"2"5"-4"15,0-9-1-15,0 9 2 0,0-7-5 16,0 7 1-16,0-6-10 0,0 6-11 0,0 0-10 16,0 0-4-16,0 0-6 0,0 0-3 15,0 0 3-15,-15 24-4 0,9-10-6 16,-3 3 3-16,1 2-8 0,-2 1-4 0,-2 1-1 15,2 2-3-15,2-2-7 0,-3-2-2 16,1 2 0-16,1-7-6 0,3 3 1 0,-1-4-2 16,1-1 2-16,0-1 5 0,2-2 4 15,0 0 4-15,2-1 0 0,-4-2-1 16,4 1-6-16,2-3-6 0,-2 2-4 16,2-6-6-16,8 4-4 0,-8-4-5 0,16 2-2 15,-6-4-3-15,5 2-4 0,4 0-1 16,0-2-1-16,1 2-3 0,-2 0-2 0,4 2 0 15,-3-2-3-15,2 4-4 0,-2-1 0 16,-3 1-1-16,4 4-1 0,-5 2-1 16,0-1-1-16,-5 4 2 0,1 1-2 15,-5 1 0-15,-2-1 2 0,-2 4 0 16,-4 0-1-16,-2-1 0 0,0-1 2 0,-4 0-1 16,-3 3 3-16,-2-4 1 0,0 1 0 15,-1-4 0-15,-2 0 2 0,4-2-1 0,-2-3 2 16,0 3-5-16,2-4 2 0,1-1 1 15,1-2-3-15,1 2-2 0,0-1 3 16,1-2-4-16,2 1-2 0,6-3-3 0,-10 3-2 16,10-3-3-16,0 0-4 0,-9 0 0 15,9 0-2-15,0 0-7 0,0 0-9 0,0 0-7 16,0 0-8-16,0 0-12 0,0 0-9 16,25-8-18-16,-17 5-14 0,-8 3-8 15,18-1-23-15,-10-1-18 0,3-1-18 16,-3 0-42-16,0-1-447 0,-1-3 222 0,2-3 147 15</inkml:trace>
  <inkml:trace contextRef="#ctx0" brushRef="#br0" timeOffset="17110.6808">21581 4786 94 0,'8'-7'165'0,"1"1"-13"0,4-1-13 0,1 1-15 16,4 3-12-16,0-1-12 0,4-2-14 15,-3 4-19-15,1 2-27 0,2-3-24 16,-3 3-25-16,0 3-19 0,0-1-27 0,1-1-24 16,-6 4-236-16,3-1 107 0,-2-1 71 15</inkml:trace>
  <inkml:trace contextRef="#ctx0" brushRef="#br0" timeOffset="17525.422">22229 4741 53 0,'0'0'172'0,"0"0"-10"0,0 0-4 15,-6 13-6-15,1-6-9 0,-3 8-5 0,-1 0-8 16,-1 4-9-16,-1 3-9 0,1 7-1 15,-2 2-9-15,2 3-8 0,0 0-11 16,4 1-3-16,-1-2-9 0,5-4-8 0,-1 2-3 16,3-2-3-16,5-1-6 0,0 0-5 15,3 0-1-15,0-6-7 0,2 2-3 16,4-6-1-16,0-1-2 0,1-3-2 0,2-1-4 16,-2-5-1-16,1-1 3 0,2-3-4 15,-2-2 5-15,-3-2 3 0,4-2 2 16,-2-2 2-16,-1-3 4 0,0 1 2 0,-2-3 5 15,-3-1 2-15,-1-1 1 0,-1-1-2 16,-5 0 0-16,0 2 1 0,-2-2-4 16,-4 0-5-16,-3 0 3 0,-1 2-11 0,-3 1-2 15,-3 2-5-15,-2 1 0 0,-2 3-2 16,-2 0-4-16,-1 2-2 0,1 2 1 16,-2 2-5-16,1 0-14 0,0 2-17 15,0 0-25-15,1 1-34 0,2 2-37 0,2-2-41 16,2 2-38-16,3 0-29 0,3-2-624 15,1 1 288-15,1-3 189 0</inkml:trace>
  <inkml:trace contextRef="#ctx0" brushRef="#br0" timeOffset="19039.525">22999 4922 47 0,'0'0'74'0,"0"0"1"16,0 0-5-16,0 0-2 0,0 0-2 0,0 0-1 16,0 0 2-16,0 0 5 0,0 0-10 15,0 0-8-15,0 0-1 0,0 0-3 0,0 0-6 16,0 0-2-16,0 0-3 0,0 0-4 16,0 0 2-16,0 0-2 0,0 0 4 15,0 0-1-15,0 0 2 0,0 0 1 16,0 0-4-16,0 0 3 0,0 0 5 0,-6-9-4 15,6 9 6-15,-2-6 0 0,2 6-3 16,0-9 0-16,-3 4 7 0,3 0 2 16,-2-1 1-16,2 1-4 0,0 5 2 0,-2-12 7 15,2 6 2-15,0 1 2 0,-2-1 4 16,0 0-2-16,2 6-4 0,0-10-3 16,0 10 0-16,-2-4-7 0,2 4-8 0,-2-6-4 15,2 6-8-15,0 0-4 0,0 0-1 16,0 0-3-16,0 0 2 0,-4 22 1 15,2-5 4-15,2 0 1 0,-2 4 1 0,0 0 2 16,0 6-2-16,0-1-2 0,-2 4-1 16,2-2-3-16,0 2-1 0,2-1-3 15,-2-1-2-15,0-1 0 0,2 1-4 0,-2 0 0 16,2-1-1-16,-2-5-4 0,2-3 0 16,0 0 0-16,0 0 0 0,-2-3-2 15,2-3-8-15,0-1-16 0,-2 0-14 0,2-2-21 16,0-1-23-16,0-2-23 15,-2 2-30-15,2-3-35 0,0-6-37 0,0 8-579 16,0-8 264-16,-2 0 174 0</inkml:trace>
  <inkml:trace contextRef="#ctx0" brushRef="#br0" timeOffset="19777.4342">23554 4878 52 0,'0'0'110'15,"0"0"4"-15,0 0-1 0,-13 12-3 0,9-4-2 16,-1-1-4-16,1 2 1 0,-2 7-2 16,0-3-4-16,-1 3-7 0,-1 1-2 15,0 2-10-15,-1 2-1 0,2-1-7 0,-1 0-9 16,0 1-1-16,2-5 0 0,-1 2-3 15,0-3-2-15,3 0-9 0,0-2-3 16,2-1-6-16,0-2-1 0,0 0-4 0,4 1-1 16,0-4-1-16,6 3-4 0,3-2-2 15,2-2-6-15,3 0 3 0,2-2-6 16,3 0 1-16,-2 2-4 0,2-4-9 0,1 0-12 16,-4 2-5-16,3-3-13 0,-1 1-13 15,-4-2-10-15,0 2-18 0,-2 0-11 16,-2 0-15-16,-1-2-25 0,0 0-28 15,-11 0-375-15,11-2 177 0,-11 2 117 0</inkml:trace>
  <inkml:trace contextRef="#ctx0" brushRef="#br0" timeOffset="20061.2959">23632 5078 61 0,'-2'-5'156'15,"2"5"-6"-15,-2-8-10 0,2 8-8 16,0 0 11-16,0 0-1 0,0 0-3 0,-2 25 1 16,2-13-4-16,0 0-6 0,0 6 1 15,0 4-5-15,0 0-6 0,0 3-12 16,0 2-9-16,0 1-5 0,0 0-10 0,2 1-7 16,-4-3-7-16,4 1-7 0,-2-2-7 15,-2-5-3-15,4 3-7 16,-2-5-7-16,2 1-11 0,-2-4-17 0,2-2-18 0,-2 1-18 15,2-3-17-15,-2-1-24 0,2-1-21 16,1-1-32-16,-1-2-33 0,0-3-35 16,0 1-490-16,-2-4 230 0,0 0 152 0</inkml:trace>
  <inkml:trace contextRef="#ctx0" brushRef="#br0" timeOffset="21033.7139">24237 4901 5 0,'0'0'120'0,"-6"-2"0"0,6 2-2 0,-4-3-4 15,4 3-3-15,0 0-6 0,-11-4 0 16,7 2-7-16,-2-2-8 0,0 2-5 15,-1-2-4-15,0 2-1 0,7 2 2 0,-12-5 2 16,6 3-8-16,0-2-3 0,-1 2-5 16,7 2-4-16,-11-6-6 0,7 4-6 15,4 2-2-15,-8-3-4 0,8 3-8 0,-5-2-4 16,5 2-9-16,0 0-6 0,0 0-1 16,0 0-1-16,0 0-4 0,15-4-2 15,-15 4 1-15,22 2-4 0,-8-2-1 0,6 2 1 16,-2-2-3-16,3-2 0 0,3 4 1 15,-2-4 0-15,2 2-1 0,2 0-3 16,-5 0 5-16,3-2-2 0,-4 0 1 0,0 0-1 16,-2 2 9-16,-1-2 3 0,-1 1 7 15,-4-2 9-15,0 1 1 0,-1 1 3 16,-2-2 1-16,1 2 2 0,-1-1 1 0,-3 1 1 16,2-2-2-16,-1 1-6 0,-7 2-5 15,11-1-2-15,-11 1-6 0,0 0-4 16,10 0-2-16,-10 0-3 0,4 9 1 0,-6-2-1 15,0 5 1-15,-2 3 0 0,0 6 2 16,-5 2-2-16,0 2 1 0,-1 5 1 16,-1 1-2-16,1 2-1 0,0-2 1 0,-2 2 0 15,4 1-3-15,-2-3-1 0,2-2-2 16,1-1 2-16,-2-4-3 0,3 1 0 16,2-4 0-16,0-3-10 0,-1-2-13 0,1 0-13 15,0-3-19-15,2-1-24 16,-2-1-18-16,4-2-20 0,-2 1-22 0,2-4-29 15,0 0-29-15,0-6-494 0,0 0 233 0,6 0 154 16</inkml:trace>
  <inkml:trace contextRef="#ctx0" brushRef="#br0" timeOffset="22266.1234">25154 5092 58 0,'0'0'80'0,"-2"4"-3"16,2-4-3-16,0 0-3 0,0 0-1 16,0 0-6-16,0 0-1 0,0 0-4 15,0 0 0-15,0 0-3 0,0 0-4 0,0 0 3 16,0 0-3-16,17-8-4 0,-17 8-4 15,4-4 2-15,-4 4-4 0,0 0 4 16,5-4-6-16,-5 4 3 0,0 0-3 0,6-3-3 16,-6 3 5-16,2-4-6 0,-2 4-3 15,4-4 0-15,-2 0 1 0,-2 4 1 16,2-6-3-16,-2 1 1 0,0 5-2 0,2-6-3 16,-2 6 1-16,2-7 3 0,-2 2 0 15,0 5 0-15,2-5-4 0,-2 5-1 16,0-6 0-16,0 6-4 0,0 0 0 0,0-5-1 15,0 5-4-15,0 0 0 0,2-6-5 16,-2 6 0-16,0 0 0 0,0 0-3 16,0-5 1-16,0 5-1 0,0 0-1 15,0 0-3-15,0 0 4 0,0 0 0 0,2-6-4 16,-2 6 4-16,0 0-6 0,0 0 4 16,0 0-4-16,0 0 0 0,0 0 0 0,0 0 2 15,0 0-3-15,0 0-1 0,0-6 0 16,0 6 3-16,0 0-3 0,0 0-2 15,0-6 3-15,0 6 1 0,-2-6 3 16,0 0 4-16,2 6-5 0,-6-12-2 0,4 5 2 16,0 0 3-16,-2-1-1 0,-2 1-3 15,1-1 4-15,-4 0-3 0,-1-1 2 0,-1 1-2 16,-1 2-2-16,-1-1 0 0,-4 1 1 16,1 2 1-16,-2 0 0 0,-3 3-2 15,2 1 4-15,-2 0-5 0,3 0 1 16,0 1-2-16,-1 3 0 0,4 0 1 15,0 2-2-15,1 0 1 0,4-1 2 0,4 5-1 16,2-3-1-16,2 5 3 0,4-1-2 0,2 2 1 16,8 3-1-16,-2 1 3 0,4 0-6 15,3 5 6-15,7-2-1 0,-4 1-2 16,4 0 0-16,2 2-1 0,-3-1-1 16,1 2 0-16,-2-2 1 0,0 1-1 0,-3 1 1 15,0-2 1-15,-6-1-1 0,-3 0 0 16,0 0 1-16,-3-2-1 0,-5 0-1 15,-2-3 2-15,0 2-1 0,-7 0 5 0,-1-5 1 16,-2 0 13-16,-5-4 9 0,0 1 11 16,-2-4 5-16,0-3 8 0,0 0 6 15,1-6 2-15,0 0 0 0,4-3-1 0,1-4-4 16,5 0-9-16,6-4-7 0,2-2 2 16,9-4-10-16,7-1-12 0,6-4-30 0,12-2-51 15,2 0-51-15,5 3-69 0,7-13-84 16,-7 5-546-16,-7 6 276 0,-3-5 181 15</inkml:trace>
  <inkml:trace contextRef="#ctx0" brushRef="#br0" timeOffset="23793.4446">19504 5606 22 0,'0'0'103'0,"2"5"-3"16,-2-5-11-16,5 11 6 0,-3-5-11 0,3 0 1 16,-1-4-1-16,2 4-1 0,0 2 0 15,3-2 4-15,3 1-8 0,-1-1 4 16,4 0 2-16,-1 0-10 0,4-3 1 0,-2 3 2 16,4-4-7-16,-1 0 1 0,3-2-5 15,0 0-4-15,8-2-1 0,-1-2-5 16,-1 0-2-16,4-2-1 0,-1-3 1 15,5 0 1-15,-2-4-1 0,0-3-5 0,5-4-3 16,-4-2-1-16,1-3 0 0,-2-1-5 0,-4-5-1 16,1-3-6-16,-3-3 1 0,0-1-2 15,-5-1-4-15,-2-2-1 0,0 0-1 16,-5-1 0-16,0 2-1 0,-2-2-4 16,-1 6 1-16,-2-1-2 0,-3-1-4 0,-1 2 3 15,1 0 0-15,-2 1-2 0,-2 1-2 16,-2 2 0-16,1 1-1 0,-3 2-1 15,2-2-1-15,-4 0 2 0,-1 2 4 0,3 1-4 16,-4-1 0-16,2 3-3 0,-2 1 3 16,0 0-5-16,0 1 2 0,0 5-3 15,-1 1 0-15,-1 1-2 0,0 0-2 0,-1 1-1 16,1 3 0-16,-3 0-2 0,1 1-2 16,0 1 0-16,-4 2 0 0,2 2 0 0,2 1 0 15,-5 1-2-15,0 2 0 16,1 3 1-16,-5 0 1 0,-1 1-3 0,2 4 3 15,-3 3-2-15,-2 0 1 0,0 4 1 16,-3-1-2-16,-1 6 3 0,-3 0-1 16,3 2-1-16,0 2 0 0,-1 0 1 0,-3 5-1 15,-1 4 1-15,2-2 0 0,3 3 1 16,0-1-1-16,2 4 0 0,1 0 2 16,-1 2-2-16,6-4 0 0,0 6-1 0,0-8 2 15,0 10-1-15,3-5 3 0,0-2-4 16,2 3 1-16,-1-3-2 0,3 4 0 0,1-5-3 15,1-1-3-15,-1 5-2 0,3-8-2 16,2 1-5-16,0-2-3 0,0-3-1 16,1-1 0-16,3-3-5 0,0-1-1 15,0 0 2-15,3 1 1 0,-3-3 0 0,4-2-1 16,0 1 1-16,0-1 0 0,0-2-1 16,2 1-2-16,1-1-3 0,1-2-8 15,-1-1-3-15,-1 1-5 0,0-3-8 0,1 0-11 16,-1-1-9-16,-2 1-26 0,2-2-2 15,1 0-10-15,-2-1-12 0,1-2-31 16,-2 2-395-16,0-4 187 0,-4-1 124 0</inkml:trace>
  <inkml:trace contextRef="#ctx0" brushRef="#br0" timeOffset="26276.0984">20740 5532 15 0,'11'-6'127'0,"2"-2"1"0,6-3 4 15,0-2-6-15,4-4 2 0,3-3 8 16,-1-2 4-16,5-7 2 0,0 1-4 15,-1-7-7-15,-1-1-7 0,8-15-7 16,-9 5-12-16,3-11-8 0,-7 9-12 0,-4 2-8 16,-2 1-4-16,-4-2-9 0,-1 0-1 15,-5 5-11-15,1-4-5 0,-6 5-4 0,2-2-4 16,-6 6-3-16,0-3 1 16,-4 1-4-16,-3 4-4 0,-1-1 0 0,0 7-3 15,-4-2-5-15,-2 7-3 0,1 4-3 16,-2 3-2-16,-2 2-2 0,-5 6-2 0,0 4-1 15,0 4-4-15,-4 7 5 0,3 1-3 16,-5 6-1-16,3 7 0 0,-7 2 0 16,4 5-1-16,-2 6 0 0,3 1 4 15,1 4-1-15,-4 13-2 0,1 2 0 0,3-7 0 16,8-3 0-16,0 0-1 0,-1 1 0 16,2 4 1-16,2-2-2 0,0-1-1 0,0 1 2 15,3-3-1-15,0 3 0 0,2-4-1 16,4-6 3-16,-3-1 0 0,3-3-2 15,1-3-9-15,3-6-6 0,-1 2-3 16,3-2 2-16,2-4-5 0,0 0-2 0,0-3 2 16,4 2-6-16,-1-3-8 0,1 0-3 15,3-3-2-15,1-1-6 0,-2 0-2 16,3 1-5-16,-1-5-4 0,0 1-7 0,4-1-5 16,-4-1-5-16,0 0-7 0,0 0 0 15,1-3-8-15,0 1-3 0,1-2-7 16,-1 1-8-16,-1-2-13 0,1-1-14 0,-9 0-323 15,15 0 154-15,-15 0 102 0</inkml:trace>
  <inkml:trace contextRef="#ctx0" brushRef="#br0" timeOffset="28310.2756">21365 5690 91 0,'32'-8'104'0,"-2"1"6"0,-1-1-7 16,1-2-4-16,2 0 10 0,4-2 6 15,-1-1-3-15,5-6 4 0,3-3 0 0,-3 0 5 16,0-5 0-16,-1 0-4 0,9-13-5 15,-10 3-5-15,3-7-6 0,-9 1-8 16,5-10-3-16,-5-1-10 0,-8 4-9 16,-6 4-9-16,8-15-3 0,-9 7-7 0,-3 9-6 15,-2-5-3-15,-2 2-5 0,-4 3-1 16,-2 2-4-16,-2 2 0 0,0 1-3 16,-2 0 1-16,-2 1-4 0,0 5 1 0,0 3-2 15,-2 3-3-15,0 2-2 0,-2 1-2 16,-1 2-4-16,-2 2-2 0,-1 2-2 15,0 5-3-15,-3 1-2 0,-2 4-4 0,-2 2 2 16,1 1-5-16,-6 3-3 0,-3 3-1 16,1 3 0-16,-2 0-2 0,-3 3 1 0,-5 5 0 15,2 2 0-15,-4 1 2 0,-1 5 0 16,1 2 2-16,-5 2 3 0,3 4-5 16,0 1 2-16,2-2 0 0,-15 16 0 15,13-9 0-15,5 0 0 0,3-3 1 16,-4 4 0-16,4 3 1 0,-5 10 2 0,5-3-2 15,2-6 2-15,5 0-4 0,1 3 2 16,0-2 4-16,0-1-4 0,3 3 1 0,5-4-2 16,-4 3 4-16,6-5-2 0,2 1-1 15,-2-4 0-15,6 3 3 0,0-4-3 16,0-1 0-16,3-2 1 0,-1 0 0 0,4-2-2 16,-2-2-4-16,2-1-2 0,0-4-8 15,2 0-7-15,2 0-8 0,-1-2-4 16,-1-1-7-16,2-3-14 0,0 0-16 0,0 0-18 15,0-2-7-15,0-1-19 0,4-2-5 16,-4 2-5-16,2-3-12 0,-2 1-15 16,0 0-389-16,0-3 184 0,0 1 121 0</inkml:trace>
  <inkml:trace contextRef="#ctx0" brushRef="#br0" timeOffset="30441.3081">22261 5673 24 0,'10'0'135'0,"0"0"-1"0,1-2-2 0,4-2-2 15,0 0-1-15,7-5-2 0,2 2 2 0,0-5 3 16,5-3 2-16,3-5 5 0,4-7 3 15,0-3-7-15,13-14-2 0,-3-8-13 16,-3-6-9-16,-3-3-13 0,-2-8-8 16,-2-1-10-16,-4-2-9 0,-7-3-8 0,-4 0-6 15,-3 4-7-15,-6-2-2 0,-6 14-4 16,-4 6 0-16,-2 5 0 0,-2 2-4 0,-2 2-2 16,-2 5-4-16,-2 1-3 0,-2 1-8 15,2 6 0-15,-2-1-6 0,-3 9 2 16,0 3-8-16,-4 2-2 0,-4 4-4 15,-2 6-5-15,-3 4-2 0,-3 6-5 0,-1 5 0 16,-4 4-5-16,-2 11-1 0,-3 3-1 16,0 3 0-16,-9 16 5 0,0 0-1 15,4 3-1-15,3 3 3 0,0 3-3 0,3 1 1 16,2 1-2-16,4 3 0 0,3-2 2 16,1 3-3-16,6-10 2 0,6-5-2 15,-1 2-4-15,4 0-2 0,0-2-4 16,5-6-4-16,0-1-10 0,2-2-4 0,3-6-6 15,0-1-8-15,6-1-14 0,0-4-8 16,3-1-23-16,2-3-7 0,2 1-15 0,3-3-10 16,-2-4-26-16,2-3-419 0,-1 0 196 15,1-1 130-15</inkml:trace>
  <inkml:trace contextRef="#ctx0" brushRef="#br0" timeOffset="38211.6115">19164 4989 5 0,'2'-67'34'0,"0"2"2"0,0-22 6 15,1-5 17-15,1-2-1 0,-2-2 7 16,0 4 13-16,0 1 6 0,0 3-12 0,2 10-3 16,-2 13 0-16,0 10-12 0,2 3-5 15,0 11-2-15,1 3-8 0,2 0 5 16,-1 4-11-16,0 3-9 0,3 3-4 0,-1 3 5 15,3 2-10-15,-1 2-1 0,3 1-1 16,-1 2-1-16,6 2 0 0,0 3-4 16,6 2-1-16,3 1-1 0,11 2 1 0,7 5-1 15,8 3 4-15,33 3-5 0,13 5-3 16,29 5 0-16,6 5-3 0,8 3 2 16,12 1-2-16,9 3 7 0,6-1 1 15,7 1-7-15,51 6 0 0,-41-9 4 0,40 6-10 16,-40-5 4-16,41 2 3 0,-45-4 0 15,6 1-4-15,39 3 0 0,-43-6 3 0,-2 2-5 16,-5 0 7-16,-7-2-5 0,-9 2 6 16,-9-2-6-16,-5 0 2 0,-6-2 7 15,-5-2-12-15,-1 3 2 0,-6-6 7 16,-21 1-10-16,0-5 6 0,-4 3-1 0,-3-3 4 16,-1-2-7-16,-3-2 3 0,-4 1 3 15,-4-3-4-15,-14-1 5 0,-12-2-4 0,1 1 5 16,-1 0-8-16,-2 0 0 0,-1 0 0 15,1 0-1-15,-2 1 2 0,-6-1 2 16,6 0-1-16,-2 2-4 0,3 1 5 16,-3-2 1-16,-6 0-7 0,-3 2 6 0,-1-1 0 15,-3-1-1-15,-1 1 2 0,-3 0-4 16,-4 0 9-16,-2 2-7 16,-1 0-1-16,-1 0 14 0,0-1-12 0,-2 1 0 0,-3 2 6 15,1-1 1-15,-1 1-6 16,-1 0 2-16,0 0 4 0,-4 1-5 0,2 3 2 15,-3 0-1-15,3-1 8 0,-6 2-8 0,2 3 0 16,-2 0 7-16,-1 6 5 0,-4-1 9 16,2 7 7-16,-5 5 6 0,-2 0 1 15,0 5 3-15,-6 3 0 0,-2 8 2 0,-5 6 3 16,-4 25 1-16,-1 2-2 0,-7 2 1 16,-4 6-2-16,-4 16-2 0,-7-3 0 15,0 0 3-15,-2-4 2 0,-1-1-4 0,3-18-6 16,0 0-1-16,2-2-5 0,-1-5-1 15,1-1-4-15,0-3-2 0,5-6-3 16,1-9-1-16,5-11-6 0,0-1-10 16,0-2-11-16,5-9-23 0,-4-2-21 0,0-2-34 15,1-6-36-15,-7 0-48 0,-2-8-477 16,2-2 220-16,-8-5 144 0</inkml:trace>
  <inkml:trace contextRef="#ctx0" brushRef="#br0" timeOffset="39322.0546">19361 5077 31 0,'4'-8'49'0,"-2"2"-1"0,2 0 2 16,-2 3-2-16,2-3 0 0,-2 2 0 0,3 1-2 16,-5 3-1-16,2-7-4 0,-2 7-1 15,3-5-4-15,-3 5-6 0,2-4 1 0,-2 4-4 16,0 0-4-16,4-5 0 0,-4 5-1 16,0 0 10-16,2-4-13 0,-2 4 8 15,0 0-12-15,0-6 2 0,0 6-3 16,0-6-3-16,0 0 1 0,0 6-1 0,-2-9-1 15,0 1-3-15,2 3-1 0,-2-4 4 16,2 1-6-16,-2 0 3 0,-1 0 2 0,1-1 4 16,-1-1-9-16,3 3 5 0,-2-1 2 15,0-2-3-15,0 3 1 0,2 1-1 16,-2-2 5-16,0 1-7 0,2 1 6 16,-2 0 2-16,2 1-4 0,0 5-2 0,-2-8 0 15,2 8-2-15,-2-5 2 0,2 5-5 16,0 0 3-16,0 0-5 0,0 0 11 0,-11 26 10 15,5 0 6-15,-2 11 2 0,-3 11 7 16,-4 24-7-16,-1 2 5 0,-4 5 2 16,3 0-4-16,0-1 0 0,0-3 1 15,3-3 0-15,0-13-3 0,4-5 0 0,0-5 2 16,1-1-2-16,0-1-2 0,1-7-3 16,2-2 0-16,2-3-1 0,-1-5-8 15,3-3 6-15,-2-1-4 0,4-5 1 0,-2 1-1 16,0-5 0-16,2 2-2 0,2-4-1 15,-2 0-1-15,2 0 0 0,0-3-5 16,2 1 7-16,3 0-2 0,-1-1-3 16,2-3 1-16,3 3 3 0,4-3-2 0,4 0-1 15,4 2-4-15,5-6 2 0,9 3-3 16,4-5 3-16,7 1-3 0,16 1 1 0,25-3-2 16,8 1 3-16,14-3 7 0,29 3 4 15,3-1 5-15,21 2 4 0,7-2 0 16,7 4-4-16,6-1 1 0,6 6 0 15,7-4 1-15,0 0 3 0,-1 3 7 0,2 0 5 16,-2 3 3-16,-1 0 5 0,40 8 0 16,-49-6-1-16,1 1 2 0,-7-2-2 0,-12 4 1 15,-6-5-3-15,-9 2-4 0,-10 0-2 16,-5-1-3-16,-31-3 4 0,0-1-10 16,-10 0-3-16,-2 1-5 0,-6-1 2 15,-7-3 0-15,-13 1-3 0,-15-2-2 0,-7-3-1 16,-3 3-4-16,-3-2 3 0,-9 0-4 15,-3 0 1-15,-6-4-5 0,0 1-10 16,-3 1-13-16,-4 0-26 0,-3-2-35 0,0 0-40 16,-5-2-39-16,1-1-45 0,-7-3-702 15,0 0 306-15,-8-6 201 0</inkml:trace>
  <inkml:trace contextRef="#ctx0" brushRef="#br0" timeOffset="55237.6875">7723 9699 39 0,'-9'0'139'15,"1"1"-10"-15,2 0-9 0,6-1-7 16,-12 3-6-16,12-3-1 0,-12 2-4 0,12-2 0 15,-4 1 1-15,4-1 2 0,0 0-5 16,0 0-2-16,6 11-3 0,6-8 3 16,2 2 2-16,5 0 3 0,13 2 7 15,10 1 4-15,19-3-1 0,35 5-5 0,10-3-12 16,33 1-5-16,8 0-4 0,9 0-1 16,9-1-4-16,7-1-6 0,8-3-4 0,10 1-7 15,2-2-6-15,4 2 0 0,4 0-13 16,2 0 0-16,-1-1 0 0,-4 3-6 15,-7 0 4-15,-3 2-4 0,-5-3-1 0,-4 4-1 16,-5-1-3-16,-6 2 1 0,-10-1-2 16,-10 0 2-16,-9-1-3 0,-5 4 1 15,-26-5 2-15,-8 4 0 0,-6-1-5 0,-4 0-3 16,-19-2-1-16,-11-2-5 0,-2 1-1 16,-11-1 0-16,-1 0-6 0,-5-1-7 15,-6-1-3-15,-4 0-10 0,-3-2 2 0,-3 0 0 16,-3 2-8-16,-4-4-2 0,0 1-8 15,-2 1-6-15,-2-2-8 0,-3 2-3 16,-4-2-12-16,-6 0-14 0,10 0-9 0,-10 0-13 16,0 0-11-16,0 0-2 0,-20-8-10 15,11 7-9-15,-4-3-6 0,1 2-6 0,-3-2-11 16,1 0-12-16,-4 1-11 0,0-3-2 16,-2 2-14-16,1-4-454 0,-4 1 215 15,0-2 143-15</inkml:trace>
  <inkml:trace contextRef="#ctx0" brushRef="#br0" timeOffset="58655.2879">8395 11726 9 0,'-12'0'110'0,"12"0"-6"16,0 0-7-16,0 0-3 0,34 7-12 15,-4-6-3-15,19-1-8 0,14-1-2 16,35-4-9-16,8-1-4 0,8 2-1 0,20-6-3 16,1 0 5-16,2 1-9 0,1-1 0 15,-1 1 7-15,1 1 9 0,-1-3 4 0,5 3-5 16,1-2-3-16,-4 3-6 0,-1-1 1 16,-27 2-2-16,-4 1-5 0,-6 1-2 15,-4 0-2-15,-1 1 0 0,-25-1-2 16,-6 2 0-16,-4-2-4 0,-13 4 0 0,-1-2 1 15,-5 1 2-15,-8-1-8 0,-2 2 2 16,-3 0 1-16,-5-3 0 0,-1 1-1 0,-4 1 1 16,0 1-3-16,-4 0-1 0,0-3-2 15,-3 3-2-15,-1 0-1 0,2 0-3 16,-3 0-1-16,-1 0-4 0,-9 0-1 16,16 3 0-16,-7-6-8 0,-9 3 0 0,13 0-11 15,-13 0-21-15,10 0-25 0,-10 0-28 16,11 0-34-16,-11 0-27 0,11 0-34 0,-11 0-479 15,0 0 220-15,0 0 146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6:45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4913 6378 40 0,'0'0'103'0,"0"0"-10"16,-14 0-10-16,14 0-8 0,0 0-2 16,-10-2-10-16,10 2-3 0,0 0-3 15,0 0 0-15,0 0-7 0,0 0 0 0,24 16 2 16,-6-10-4-16,8 0 5 0,12 4 4 16,11 1 3-16,8 3 5 0,23 0-10 15,7 0-3-15,2 0 0 0,8 1-3 0,2-4-3 16,6 0-3-16,2 1-4 0,-1 0 5 15,-2-1-2-15,-3-1 0 0,-6 0-1 16,-4 1-5-16,-6-4 0 0,-17 0-9 0,-11-2-2 16,-10 1 2-16,-3-4-6 0,-2 3-5 15,-3 1 5-15,-5-5-8 0,-7 1 0 16,1 1 2-16,-5-2-2 0,-2 1-3 0,-2 2 2 16,-4-3 3-16,0-1 4 0,-3 3 1 15,1-1 0-15,-2-2-1 0,-1 1 1 16,-2-1-1-16,2 0-2 0,-4 2-2 0,-6-2-8 15,10 0-10-15,-10 0-21 0,0 0-28 16,0 0-20-16,0 0-22 0,0 0-10 16,0 0-13-16,-34-5-8 0,18 2-2 15,-6 2-7-15,-5 0-291 0,-7-2 145 0,-6 1 95 16</inkml:trace>
  <inkml:trace contextRef="#ctx0" brushRef="#br0" timeOffset="370.2262">5143 6549 32 0,'-26'0'63'15,"8"0"5"-15,3 2-3 0,4-2-6 16,0 2-4-16,7 0-6 0,4-2 1 16,0 0-3-16,11 9 0 0,8-1 7 0,8-2-11 15,15 1 3-15,16 2 1 0,31 1-6 16,6 0 15-16,15-1-8 0,29-1 4 0,10 2-3 15,1-1 10-15,-1 0-8 0,-3-1 3 16,-5-2-5-16,-7 2 3 0,-20-3-4 16,-2 1-2-16,-1-1-6 0,-6 1 2 15,-4 0-4-15,-7 0-1 0,-8 0-3 0,-18-3-6 16,-13 1 2-16,-8 0-7 0,-5-2 1 16,-8 2-1-16,-2-3 0 0,-5 3 1 0,-3-2-2 15,-4-2 2-15,2 2 4 0,-5 0-1 16,-2 0 1-16,-2-2-3 0,-3 2-2 15,0-2-4-15,2 2-3 0,-4 0-3 16,-2 0-17-16,0 0-24 0,-2 1-21 0,-4-3-28 16,7 8-19-16,-5-2-25 0,-4 0-24 15,2-1-332-15,-5 0 162 0,3 1 107 0</inkml:trace>
  <inkml:trace contextRef="#ctx0" brushRef="#br0" timeOffset="4577.0772">8161 7808 35 0,'-4'-4'104'0,"4"4"-9"15,0 0-9-15,0 0-4 0,0 0-7 0,0 0-4 16,0 0 3-16,30 4 6 0,-12-1-5 15,8 2 1-15,13 1 6 0,5 1 5 16,17 0 1-16,26 7-2 0,8-1-5 0,30 5-1 16,2 1-1-16,6-2-3 0,1 0-4 15,9 2-1-15,4 0 0 0,1 0-9 16,-4-2 0-16,-5 3-4 0,0-4 0 16,-2 1-7-16,-6-2-5 0,-5 3-4 0,-23-5-3 15,-6-1-1-15,-4-3-5 0,-4 1-2 16,-6-1-1-16,-18-1-1 0,-8-2-1 0,-2 1-4 15,-8-3-1-15,-7 2-2 0,0-2-4 16,-8-1 4-16,-3 1-7 0,-1 0 1 16,-3 0-2-16,-5-2 0 0,0 0-1 15,-4 0-1-15,-2-1 1 0,1 2 0 0,-2-2-1 16,-2-1-4-16,-3 2 0 0,0-2 0 16,0 1-5-16,2-1-2 0,-4 3-12 0,-6-3-14 15,12 0-18-15,-12 0-19 0,11 2-25 16,-11-2-23-16,9 2-23 0,-5-1-21 15,-4-1-25-15,0 0-420 0,8 5 204 0,-8-5 135 16</inkml:trace>
  <inkml:trace contextRef="#ctx0" brushRef="#br0" timeOffset="7672.6248">20709 7825 7 0,'0'0'95'15,"-3"6"-11"-15,3-6-6 0,3 7 0 16,4-2-1-16,7 1 4 0,12 1-11 15,16 0-7-15,15 4 5 0,36 0-5 0,13 3-2 16,42-2-3-16,11 4-6 0,10 0-1 16,5 0-2-16,4 1-1 0,3 0-6 15,3-2-4-15,6 1-3 0,-4-2-6 16,-5-3 1-16,-3-3-5 0,-12 1-4 0,-12-3-2 16,-6-3 0-16,-8-2 4 0,-26 2 1 15,-6-6 1-15,-4 3-5 0,-3-1-3 0,-7 0-5 16,-17-1 3-16,-13-1-4 0,-5 2 4 15,-10-4-2-15,-3 3 1 0,-9 1 6 16,-5-2 3-16,-3 2 9 0,-4 1 6 16,-3-2 1-16,-1-1-1 0,-5 2-2 0,-2 0-6 15,-4-1-2-15,-2 2-4 0,-8 0-7 16,3-4-18-16,-3 4-28 0,0 0-25 0,0 0-29 16,0 0-21-16,-30 6-26 0,19-5-365 15,-1 3 168-15,-1 2 112 0</inkml:trace>
  <inkml:trace contextRef="#ctx0" brushRef="#br0" timeOffset="16072.17">9221 10260 14 0,'-12'0'57'0,"12"0"3"0,-12 0-7 16,12 0 1-16,-13 0-7 0,4-2 1 15,1 0 0-15,-1-1-4 0,1-1-5 0,-3-2 4 16,0-2 1-16,1-1-4 0,2-3-1 16,-3-1 0-16,-2-4-8 0,3-2-2 15,1 0 2-15,-1-2-3 0,1 0-6 0,1-4 0 16,3-1 0-16,1-1 4 0,4-4-8 15,4-3-3-15,5-6 0 0,10-6-4 16,10-15 2-16,12-2-3 0,3 2-3 16,10-1-2-16,11-7 1 0,7 4-6 0,4 2 7 15,8 4-5-15,9 2 6 0,10 4-5 16,2 4 0-16,10 1 7 0,7 4 1 16,14 2 3-16,6 1 4 0,2 4-7 0,5 3 5 15,4 5 2-15,6 3-4 16,8 5-2-16,2 5-2 0,3 3 2 0,-2 5-5 15,-5 8 4-15,-3 3-2 0,-5 3-4 16,-3 6 1-16,-7 1-1 0,-5 5 5 0,-9 4-2 16,-4 3 1-16,-11 4-1 0,-7 3-5 0,-25-2 7 15,-7 2 0-15,-6 2 1 0,-4 2-5 16,-11 4 3-16,-5 0 3 0,-8 2 1 16,-9-4 0-16,-10-4 3 0,-6 0 5 15,-2-3 2-15,-6 1 6 0,-3 0 1 0,-5-1 1 16,-4 0 3-16,-4 3 7 0,-7 0 2 15,-3 0 1-15,-8 2 1 0,-6 2-3 16,-11 10-4-16,-11-4 1 0,-2-2-2 0,-5-1-5 16,-4-2-1-16,-8-1 0 0,-1 0-7 15,-3-3 0-15,-6-4 1 0,-1 2-2 0,-7-3-5 16,-21 5-1-16,-4-4 0 0,-8-5 0 16,-7-3-4-16,0-1 0 0,-5-3-3 15,-1-2-1-15,-5-4 2 0,-4-4-4 16,-6 2-3-16,-8 0 1 0,-7-5 3 0,1-5-2 15,2 0-2-15,-1-2-4 0,-4-5 1 16,9 0 3-16,3-1-1 0,5-6-2 16,6-4-2-16,7 0-1 0,4-5-5 0,8-3 0 15,4 0 3-15,26 0-9 0,2-1-7 16,4-1-5-16,4 0-6 0,5 2-8 16,6-3-7-16,2 3-2 0,5-1-11 0,13 5-2 15,11 2-11-15,1 2-3 0,8 2-11 16,2-1-18-16,3 1-11 0,7 2-19 15,1 0-287-15,9 1 143 0,1-1 95 0</inkml:trace>
  <inkml:trace contextRef="#ctx0" brushRef="#br0" timeOffset="23624.5321">8514 11447 8 0,'0'0'143'0,"-10"-2"-4"0,10 2-1 0,-4-6-5 15,4 6-11-15,0-6-8 0,0 6-2 16,10-7-1-16,1 3-5 0,4 0-4 16,2 0 6-16,6 1-3 0,4-1 3 0,10 2-3 15,5 0-3-15,6 2 4 0,17 0-3 16,23 4 2-16,3 0-7 0,7 2 0 16,7-1-2-16,8 3 0 0,26 1-3 0,1 0-8 15,1 1 4-15,4 0-6 0,3 0-5 16,2-1-7-16,-4-2-4 0,-4 2-3 15,-2 2-7-15,-7-3 2 0,-25 1-6 0,-2-3-4 16,-5 0-5-16,-3-2-7 0,-7 2 0 16,-17 0-6-16,-12-1-2 0,-3-1-1 15,-13-3-8-15,1 2 4 0,-5 0-5 0,-10-2 3 16,-3 1-7-16,-1 1-5 0,-4-1 2 16,-6-1 4-16,-1-1-5 0,-2 0-5 0,-4 2 0 15,-3-2-14-15,-8 0-7 0,8 0-10 16,-8 0-17-16,0 0-19 0,0 0-21 15,-38-8-12-15,15 6-19 0,-5 1-16 16,-5-3-17-16,-9 2-13 0,-7 1-15 0,-11 1-4 16,-7-3 2-16,-24 0-4 0,-9 0-4 15,-1 0-2-15,-7 0-400 0,4 1 200 0,-2-2 131 16</inkml:trace>
  <inkml:trace contextRef="#ctx0" brushRef="#br0" timeOffset="24039.9254">8650 11543 27 0,'-55'1'84'0,"11"1"-2"0,7 2 3 16,11-3-3-16,4 1-3 0,5-2 7 15,7 3 11-15,3 0-4 0,5 0 12 16,2-3 4-16,15 6 1 0,8-3-3 0,9 1 2 16,10-1 3-16,19 0-2 0,28 5 1 15,14-4 4-15,4 0 1 0,6 2-3 16,30 3 2-16,3-1-6 0,5 0-3 15,-7-3-5-15,-3 3 1 0,-3 2-1 0,-24-4-10 16,20 1-3-16,-29 1-7 0,0-2-6 16,-10 1-1-16,-2 1-5 0,-9-3-4 0,-18 1-4 15,-9-1-10-15,-10 0-4 0,-3-1-2 16,-3-1-2-16,-8-2-5 0,-3 3-8 0,-2-2-1 16,-6 1 0-16,0-1 2 0,-5-1-3 15,-1 2-1-15,2-1 0 0,-4-1 0 16,-3-1-1-16,0 3-2 0,-1-2-1 15,1-1-5-15,-3 2-3 0,-8-2 0 0,13 0-4 16,-6 1-8-16,-7-1-3 0,12 0-11 16,-12 0-8-16,10 0-10 0,-10 0-16 15,0 0-21-15,11 0-26 0,-11 0-12 0,0 0-21 16,0 0-15-16,0 0-19 0,0 0-17 16,0 0-11-16,0 0-14 0,0 0-8 0,0 0-537 15,0 0 253-15,-21-8 168 0</inkml:trace>
  <inkml:trace contextRef="#ctx0" brushRef="#br0" timeOffset="26531.4549">4527 12518 39 0,'0'0'34'16,"0"0"-3"-16,0 0-1 0,-8-3-2 16,8 3 0-16,0 0-2 0,0 0-1 0,0 0 0 15,0 0-4-15,0 0-1 0,0 0 0 16,-11 0-5-16,11 0 0 0,0 0-2 0,0 0 2 15,0 0-2-15,0 0-1 0,0 0-2 16,0 0-1-16,0 0 1 0,0 0-2 16,0 0-1-16,0 0-1 0,0 0-2 15,0 0-6-15,0 0-5 0,0 0-1 0,-4 6-6 16,4-6-3-16,0 0-6 0,0 0-4 16,0 0-8-16,0 0-78 0,0 0 38 15,0 0 26-15</inkml:trace>
  <inkml:trace contextRef="#ctx0" brushRef="#br0" timeOffset="38986.017">14831 9304 1 0,'-5'3'185'0,"5"-3"-2"15,-8 5-12-15,8-5-11 0,0 0 0 16,-16-11-11-16,9 4-4 0,0-2-7 15,1-2-13-15,2-1-11 0,2-1-6 16,0 1-11-16,2-1-9 0,4-3-12 0,2 5-5 16,3-3-8-16,4 2-6 0,1 2-7 15,4 0-4-15,0 5-6 0,1 1-7 0,-1 4 0 16,0 4-2-16,2 3-7 0,-2 5-1 16,-1 6-2-16,-2 7 0 0,-4 4-5 15,-5 5 3-15,-6-1-5 0,-4 7 0 16,-6 8-1-16,-8-5 0 0,-1 1-5 15,-3-2 3-15,-6-4 1 0,2-2 0 0,-1-2-2 16,5-9-3-16,6 0 2 0,-2-5-3 16,6-1 0-16,4-6 2 0,3 0 1 15,7-4 1-15,7 1 0 0,5-2 3 0,4-3 0 16,4 1 0-16,6-1-3 0,2-3-3 16,-1 1 6-16,1 0-7 0,0-1 2 15,-1 0 0-15,1-2-1 0,-6 2 1 0,-1-2-3 16,-2 2-1-16,0 0-5 0,-4-2-10 15,-2 2-11-15,-3-2-23 0,-1 1-22 16,-3 2-27-16,1-3-36 0,0 1-40 16,-9-1-43-16,8 0-461 0,-8 0 229 0,6-5 151 15</inkml:trace>
  <inkml:trace contextRef="#ctx0" brushRef="#br0" timeOffset="39272.0398">15587 9218 115 0,'0'-4'191'0,"0"4"-16"0,0 0-4 0,0 0-4 16,0 0-5-16,-15 19-11 0,8-5-9 16,-1 2-2-16,2 6-17 0,-5-1-6 0,2 4-10 15,1-1-7-15,2 1-10 16,2 2-5-16,2-3-10 0,0 2-9 0,8-1 0 15,0-1-9-15,2-1-4 0,6-2-6 16,2-3-6-16,7 3-2 0,3-2-3 16,2-3-12-16,1-3-21 0,3-1-26 0,0-1-29 15,1-2-28-15,-3-3-29 0,0-2-27 16,-3-2-27-16,-6-1-33 0,-2-2-411 16,1-1 206-16,-8-2 137 0</inkml:trace>
  <inkml:trace contextRef="#ctx0" brushRef="#br0" timeOffset="39581.9643">15816 9429 50 0,'-5'-7'165'0,"0"1"1"15,3 0-7-15,-2 3-16 0,2-1-11 0,2 4-1 16,0 0-4-16,-10 13-1 0,5-3-3 16,1 5-8-16,-2 4-4 0,0 2-8 15,4 2-3-15,-3 2-10 0,1 1-6 16,-1 3-6-16,5-1-11 0,-2-1-2 0,0 2-5 15,4-1-4-15,-2 0-9 0,2-2-1 16,1-4-5-16,1 3-4 0,-2-4-4 0,3-2-4 16,-3-2-3-16,2 0-2 0,-2-4 0 15,2 3-2-15,0-4-5 0,-2 0-4 16,3-4 0-16,-3 3-1 0,2-4-6 16,-2-1-3-16,0 3-4 0,0-3-8 0,0-3-11 15,2 1-8-15,-1 0-11 0,-3-4-16 16,0 0-18-16,7 2-25 0,-7-2-18 0,0 0-32 15,0 0-38-15,12-10-451 16,-8 3 217-16,0 1 143 0</inkml:trace>
  <inkml:trace contextRef="#ctx0" brushRef="#br0" timeOffset="40322.8444">16378 9051 17 0,'-6'-2'104'0,"6"2"-5"16,0 0-9-16,-7-2 1 0,7 2-5 16,0 0-6-16,0 0-1 0,0 0 0 15,0 0-10-15,0 0-5 0,0 0-5 0,0 0-4 16,0 0-3-16,18-6-8 0,-10 3-7 16,5 3-1-16,-1 0-2 0,6-1-3 15,0 1-7-15,4 0-7 0,-1 0 4 0,0 0 0 16,0 0-7-16,3-2 1 0,-4 4-3 15,2-4-1-15,-5 2 3 0,-3-2 4 16,2 2 14-16,-2-4 8 0,-2 3 7 0,-1-1 1 16,2-2 3-16,-4 2 0 0,1-2 4 15,-2 1 3-15,-2-3-1 0,2 2 1 16,-2 0 1-16,2 0-4 0,-4 1 1 16,-4 3-3-16,8-6-4 0,-3 3-5 0,-5 3-7 15,7-3-6-15,-7 3-4 0,0 0-1 16,0 0-3-16,4 12 2 0,-6-1 0 0,-3 6-5 15,-1 4 2-15,-3 6 3 0,1 6-4 16,-2 4 1-16,-2 7-1 0,0 2-2 16,-1 0-1-16,1-1-1 0,1 1-1 15,2-8-1-15,-1 0 1 0,2-3-3 0,2 1-2 16,0-6-1-16,2-4 0 0,0 1 1 16,0-4-4-16,2-2-5 0,0-4-10 15,0 1-10-15,-2-5-16 0,2 0-26 16,2-3-39-16,0-1-38 0,0-2-29 0,2-2-40 15,-2-5-457-15,0 0 226 0,0 0 148 16</inkml:trace>
  <inkml:trace contextRef="#ctx0" brushRef="#br0" timeOffset="40878.5418">17519 9004 31 0,'0'-5'143'0,"0"-1"-10"16,0 6-9-16,0 0-4 0,0 0-5 0,0 0 0 15,-23 17-3-15,10-1-5 0,-2 2-1 16,-3 6-5-16,-4 1 0 0,1 1-5 16,0 1-2-16,0-1-3 0,1 3-4 15,2-2-6-15,-4-4-8 0,5 2-5 0,3-2-3 16,0-7-7-16,4 1-3 0,2-2-5 16,2 1-6-16,4-5-2 0,4 1-4 0,2 1-2 15,6-4-5-15,6-1-4 0,-2 2-2 16,5-3-2-16,4-1-7 0,0-1-5 15,3 0-6-15,2 0-12 0,-3-2-10 16,-4 2-7-16,0-4-15 0,1 1-13 0,-1 1-12 16,-5-3-18-16,0 0-23 0,-2 0-18 15,-4 0-22-15,2-5-19 0,-6 2-381 0,0-1 185 16,-4-2 123-16</inkml:trace>
  <inkml:trace contextRef="#ctx0" brushRef="#br0" timeOffset="41106.6265">17530 9265 52 0,'-11'-24'56'0,"5"3"19"0,-1 2 19 15,1 1 16-15,2 3 1 0,2 4 13 16,-2 0 8-16,2 2-2 0,0-3-1 16,-1 5-4-16,1-1-15 0,0 2-13 0,-3 3 1 15,5 3-6-15,0 0 2 0,-8 12-1 16,4 0-4-16,2 7-8 0,-2 2-1 16,2 6-5-16,-2 3-5 0,-1 5-6 0,3 4-4 15,0-1-7-15,-1 2-7 0,3-1 0 16,-2-2-7-16,0 1-5 0,0-7-8 15,0 0-14-15,0-3-18 0,0-1-25 16,0-3-31-16,2-3-34 0,-2-2-36 0,2-3-61 16,-2-5-480-16,2-1 229 0,0-6 151 15</inkml:trace>
  <inkml:trace contextRef="#ctx0" brushRef="#br0" timeOffset="41653.5973">18313 9249 71 0,'21'-23'100'16,"-2"0"3"-16,-2 0-19 0,-2 0-2 15,-3 0-5-15,1-4-7 0,-2 2 4 16,-5-1-5-16,-2-1-1 0,-1 1 0 0,-6 5 4 16,-1-2-3-16,-4 2 3 0,-5 2-4 15,-2 4-6-15,-1 4 7 0,-6 3 0 0,1 2-5 16,2 6-8-16,0 0 1 0,-1 6-2 16,4 2-1-16,1 0 1 0,0 9-4 15,7-3-3-15,1 3-3 0,3 1-1 16,2 1-4-16,4 3-2 0,2 1-4 0,5 3-5 15,1-1 1-15,3 5-5 0,2 0 0 16,-1-1-4-16,6-1-2 0,-3-1 0 0,-2 1 0 16,2-3-7-16,-3 0-3 0,-1-4 7 15,-2 0-3-15,-3-2-1 0,-2-2 1 16,-2 0 1-16,-6-2-2 0,-2 0 4 16,-2-1-2-16,-6-3 1 0,-6 0 1 0,-3-1 4 15,2-6 2-15,-8-1 8 0,3 0 6 16,-3-7 6-16,3-1 6 0,-1-2 2 15,4-5-2-15,2 2-4 0,4-8-6 0,2 2-4 16,7-4-3-16,4 1-4 0,4 0-4 16,4-5-3-16,5 0-3 0,6-2-5 15,2-1-19-15,2 1-26 0,0 3-38 16,5-2-34-16,1 6-37 0,1-2-32 0,-1 6-34 16,-3 2-520-16,3 1 248 0,-6 0 163 15</inkml:trace>
  <inkml:trace contextRef="#ctx0" brushRef="#br0" timeOffset="42023.011">18910 9038 88 0,'0'0'150'0,"0"0"-5"0,-8 18-1 16,3-8-6-16,3 0-3 0,-1 7-5 16,1-3-8-16,2 3-8 0,2 3-7 15,6 1-9-15,0 2-7 0,2 2-11 0,3-1-5 16,4 2-8-16,2 1-8 0,-3 1-1 16,6-2-7-16,-3-2-6 0,0 0-4 15,-4-6-3-15,-3 1-8 0,2-1-2 0,-2-2 3 16,-6 0 3-16,0-1 3 0,-1-2 1 15,-5 1 2-15,-2-3-2 0,-7 3-6 16,-3-3-2-16,-3 0-4 0,-6 1-2 0,0-3-4 16,-3-1-3-16,-2 0-10 0,2-5-29 15,-2 1-31-15,5-2-32 0,1-2-39 16,2-2-27-16,1-2-31 0,2-3-427 0,0-5 207 16,3-3 136-16</inkml:trace>
  <inkml:trace contextRef="#ctx0" brushRef="#br0" timeOffset="42191.9068">19060 8970 95 0,'24'-5'139'0,"-2"1"-8"16,0 0-17-16,-1 4-9 0,-2-2-6 15,0 2-19-15,-2 0-26 0,0 2-19 0,0 0-38 16,-2 2-48-16,0 0-221 0,-3-3 93 15,-2 3 61-15</inkml:trace>
  <inkml:trace contextRef="#ctx0" brushRef="#br0" timeOffset="42520.7383">19498 9056 148 0,'-8'10'180'15,"2"3"-8"-15,-3 1-3 0,0 0-6 0,3 3-9 16,0-1-8-16,2 1-9 0,1 2-8 16,3 2-6-16,0-2-10 0,7 3-15 15,1 2-1-15,3-1-11 0,6 2-9 0,-1-3-10 16,4 1-4-16,-1-2-6 0,-2-4-11 16,-2 0 2-16,-1-3-8 0,-1-3-1 15,-2 1-8-15,-1-2-1 0,-1 2 0 0,-1-2-2 16,-1-2 2-16,-3 1-1 0,-2 1 3 15,-2-1-5-15,-4 1-1 0,-1-1-2 16,-1 3-2-16,-5-3-4 0,1 1-5 16,0-1 4-16,-4-1-6 0,2-1-8 0,-1 1-19 15,2-2-27-15,1-1-27 0,-1-1-50 16,3-2-56-16,0-2-50 0,-3-4-479 16,4-1 240-16,-1-3 158 0</inkml:trace>
  <inkml:trace contextRef="#ctx0" brushRef="#br0" timeOffset="42700.6795">19649 8995 16 0,'19'-12'165'16,"-3"3"-10"-16,2 2-16 0,0-1-12 15,0 4-15-15,-2 0-10 0,1 0-12 16,3 3-24-16,0-3-33 0,-2 4-43 0,0-2-44 15,1 0-266-15,-3 2 108 0,-2 2 72 16</inkml:trace>
  <inkml:trace contextRef="#ctx0" brushRef="#br0" timeOffset="43125.9001">20336 9022 158 0,'9'-8'169'16,"-3"2"-13"-16,5-1-13 0,2 1-16 15,1 0-11-15,2 5-7 0,2-4-6 0,-1 5-16 16,4 3-7-16,-2-1-6 0,1 3-9 16,-4 3-2-16,4 1-8 0,-4 5-6 15,-3 0-7-15,-2 5-2 0,-3 5-3 16,-6-4-4-16,-4 7 0 0,-4 0-5 0,-7 4-1 15,-4 1-2-15,-2-3 0 0,0-1 0 16,-5-3 2-16,1 1 3 0,5-5 0 0,0-1 1 16,4-3 1-16,1-4 10 0,2 0 9 15,3-1-1-15,4-5 2 0,6 3-1 16,0-2-5-16,6-4-3 0,3 5-5 16,4-4-4-16,1-1 0 0,2 1-5 0,3-4-3 15,0 3 0-15,0-2 1 0,3-1-3 16,-1 4-1-16,-2-5 4 0,0 1-6 15,1 1-1-15,-6 1-2 0,-1-2-2 0,-2-1-1 16,-1 2-9-16,1 1-16 0,-3-3-27 16,2 1-28-16,-4-1-48 0,-8 0-40 15,10 0-68-15,-10 0-507 0,0 0 248 0,0 0 163 16</inkml:trace>
  <inkml:trace contextRef="#ctx0" brushRef="#br0" timeOffset="46052.9564">14562 10826 20 0,'13'-4'153'16,"2"0"-10"-16,3 0-7 0,8 1-16 0,2 0-1 16,3 2-8-16,-1-1-14 0,4 2-6 15,-3 2-11-15,-1 2-8 0,0-1-6 16,-5 3-5-16,-1 2-4 0,-6 3-1 0,0 1-2 16,-10 1-1-16,-2-1-3 0,-6 2-3 15,-2 2-3-15,-8 3 0 0,-6-1-4 16,-2-2-1-16,-6 1 1 0,-1 3 6 15,-3-4-4-15,4 0-2 0,0-1 2 0,5-4-4 16,0 1-3-16,4-5-1 0,3 2-6 16,-2-1-1-16,8 0 2 0,2 0 5 15,6 0-1-15,4-1-1 0,8 0-3 0,2 5 0 16,8-1-3-16,1-3-4 0,7 4 0 16,0 3-4-16,1-2 0 0,1 2-3 15,-2 1 2-15,-3-1-5 0,1 2 1 0,-4 2-4 16,-6 0 10-16,2 2-1 0,-7 1 5 15,-5-1 11-15,-4 1 6 0,-4-3 6 16,-4 2 4-16,-4 0 5 0,-6-2-4 16,-7 0-1-16,-7-3-4 0,-8-2-4 0,-10 2-3 15,-7-8-3-15,4-4-5 0,-1-3-4 16,-9-5 0-16,3-3-3 0,2-1-15 16,3-3-18-16,4-3-33 0,7-1-32 0,9 0-39 15,3-2-56-15,10 1-60 0,5-3-626 16,8 2 290-16,10-2 193 0</inkml:trace>
  <inkml:trace contextRef="#ctx0" brushRef="#br0" timeOffset="46588.2426">15489 10928 47 0,'0'0'131'0,"8"-9"-20"15,2 8-10-15,2 1-5 0,4-3-6 16,4 2-15-16,-1-1-7 0,2 2-8 0,0-3-5 16,3 3-1-16,-6-2-10 0,2 2 6 15,-1 0-8-15,-5 0 1 0,0 0 2 16,-2 2-9-16,-2 1 25 0,1 0 12 0,-4 3 0 15,1 1 4-15,-4 4 4 0,0 0-2 16,-2 4-5-16,-2 2-1 0,-2 2-4 16,-2 0-3-16,-2 4-8 0,-3 2 2 0,-2 5-2 15,1 3-6-15,-4 0 0 0,-2-1-4 16,-2 5 0-16,-2-6 2 0,3-1-1 16,-1 1 2-16,-2-5 1 0,4 1 4 15,-2-4 2-15,4-4-1 0,1-2 2 0,5-3 1 16,-1-1 0-16,0-4-6 0,3 1-6 15,4-4-2-15,4-2-6 0,4-1-4 0,6-3-5 16,0 0-3-16,9 0-2 0,5-3-4 16,4-1 0-16,1 0-5 0,7-2 0 15,0 2-3-15,2 1-1 0,1-3-2 16,-3 2-1-16,-3 2-2 0,-3-1-1 0,0 0 0 16,-2 0 1-16,-3 0-4 0,-3 2 0 15,-6-1-2-15,2 2-9 0,-3-2-14 16,-3 2-18-16,-1 0-25 0,0-2-29 0,-3 2-29 15,1 0-30-15,0 0-29 0,-5-2-26 16,-6 2-606-16,12-3 276 0,-7-3 183 16</inkml:trace>
  <inkml:trace contextRef="#ctx0" brushRef="#br0" timeOffset="47188.2296">16545 10919 102 0,'-6'-5'168'0,"6"5"-20"0,-2-7-15 0,2 7-10 16,0 0-11-16,8-6-6 0,-2 5-5 16,6 0-7-16,-4-2-8 0,4 0 0 0,5 0-7 15,-1 0-5-15,2-2-5 0,0 4-3 16,-2-4-2-16,3 3-1 0,-2 0-2 16,-2-2 5-16,-3 2-3 0,4 0 3 15,-4-2 1-15,-1 2 1 0,0 0-4 0,-3 0-1 16,0 1-4-16,-1-1-4 0,-7 2-10 15,12 3-3-15,-5-1 1 0,-3 4 0 0,1 1 5 16,-3 5-2-16,2 1-1 16,-2 2 0-16,0 4 1 0,-2 4-1 0,0 2-1 15,2 4-8-15,-4-1 2 0,2 3-13 16,0 3-3-16,-2-1 0 0,0 7-3 0,0-8-1 16,0 6-2-16,0-4 1 0,-1-2-5 15,1-2 1-15,0-2 4 0,2-3-7 16,-2-4 0-16,-1 0-1 0,1-5-3 15,2 2 1-15,-2-3-1 0,2-3 0 0,0-2-1 16,0 2 2-16,-2-2-2 0,2-1-3 16,0 0 2-16,0-2-5 0,-2-1-5 0,2 2-6 15,0-3-4-15,0 1-3 0,0-6-2 16,0 9-2-16,-2-4-5 0,2-5-3 16,0 7-9-16,0-7-8 0,0 5-11 15,0-5-14-15,0 0-22 0,-2 6-27 0,2-6-37 16,0 0-39-16,0 0-543 0,0 0 252 15,0 0 166-15</inkml:trace>
  <inkml:trace contextRef="#ctx0" brushRef="#br0" timeOffset="47940.3915">17718 10879 85 0,'0'0'105'0,"0"0"-9"0,0 0-1 16,0 0-8-16,0 0 1 0,0 0 4 0,0 0-2 16,0 0-3-16,0 0-3 0,-8 17-4 15,6-13-3-15,-1 3 0 0,1 0-2 16,2 0-5-16,0-2-4 0,0 3-2 16,2 1-3-16,1-1-2 0,3 3-2 0,2-1 0 15,3 2 2-15,8 1-1 0,2 1-4 16,7 3-6-16,1 2-4 0,3-2-4 15,0 1-2-15,-3 1-5 0,1-1-4 0,0 2-4 16,-7-2 0-16,0 1-2 0,-2 2 1 16,-5-4 2-16,-6 2-12 0,-2-4 8 15,-6 3 1-15,-4-3 1 0,-2-2-2 0,-4 2-3 16,-5-3 0-16,-4 1-2 0,-2 0 1 16,-5-3-8-16,2 1-12 0,-4-7-25 15,3 2-29-15,3-2-34 0,2-4-41 16,0 2-24-16,2-4-34 0,1-2-395 0,4-3 199 15,-1 0 131-15</inkml:trace>
  <inkml:trace contextRef="#ctx0" brushRef="#br0" timeOffset="48112.8509">17930 10868 23 0,'25'-10'166'0,"-1"5"-16"15,1 1-16-15,-2 2-11 0,2 0-15 16,-1 2-17-16,-1 0-25 0,3 4-35 0,-3-2-37 16,4 1-38-16,-3 3-243 0,-1 0 98 15,0 0 64-15</inkml:trace>
  <inkml:trace contextRef="#ctx0" brushRef="#br0" timeOffset="48398.1535">18652 10896 14 0,'8'4'193'15,"-6"2"0"-15,0 0 0 0,-2 1-10 0,-2 2-2 16,0 3-16-16,-2-1-3 0,2 3-10 16,-2-1-11-16,-1 1-11 0,3-1-10 0,2 0-12 15,0 1-9-15,2 1-7 0,5 0-12 16,1 1-5-16,6-1-5 0,4-1-6 15,3 0-9-15,2-1-12 0,2-1-21 16,1-1-20-16,0 0-18 0,1-4-15 0,-3 2-16 16,0-1-13-16,-4-3-9 0,-4-1-5 15,-1 2-5-15,0-1-6 0,-2 1-13 16,-3-4-24-16,-2 2-14 0,-2-2-9 0,-2 0-391 16,-4-2 182-16,0 0 121 0</inkml:trace>
  <inkml:trace contextRef="#ctx0" brushRef="#br0" timeOffset="50438.8104">18474 10797 21 0,'0'-5'169'0,"0"-1"-9"16,2-2-7-16,0 2-11 15,0-1-4-15,2-1-6 0,0 1-6 0,5-3-11 16,0 2-7-16,1 0-8 0,3-3-6 16,1 4-6-16,6 0-8 0,-2 1-5 0,4 0-6 15,1 1-7-15,-2 2-4 0,0 0-6 16,1 3-4-16,-4 3-6 0,2 0-2 16,-3 5 0-16,-3 1-3 0,-3 1-3 15,0 2 2-15,-7 4 0 0,0-2 1 0,-8 6-3 16,-2 1 2-16,-3-1-3 0,-4 3 0 15,-1 2 1-15,-5-3-5 0,-1 2 0 0,0 1 5 16,-2-5 0-16,1 1 3 0,2-3 3 16,2-3-2-16,0 0 2 0,2-2 0 15,3-3 2-15,-1 0-1 0,2-3-3 16,3 1-2-16,1-3-4 0,1 1 0 0,0 0-2 16,4-2 1-16,2-4 1 0,4 7 1 15,4-5-4-15,1 0-9 0,5-1 5 0,6-1-3 16,2 2-1-16,8 1 1 15,5-2-6-15,1 1 2 0,8-2-3 0,1 3-1 16,-1-1-4-16,1-1 2 0,-3 2 1 16,-7-2-3-16,-1-1-2 0,-4 2 3 0,0-1-7 15,-7-1 3-15,-1 3 3 0,-4-3-5 16,-1 1 1-16,-2-1 2 0,-2 0-5 16,-1 2 2-16,-1-2-11 0,-2 3-30 15,-9-3-33-15,8 0-37 0,-8 0-35 0,0 0-38 16,0 0-59-16,0 0-670 0,0 0 309 15,0 0 203-15</inkml:trace>
  <inkml:trace contextRef="#ctx0" brushRef="#br0" timeOffset="50755.4906">19570 10805 95 0,'0'0'189'0,"-8"13"-8"0,3-5-11 15,-3 3-9-15,-1 3-9 0,1-1-8 16,2 2-9-16,-2 2-10 0,1 1-8 16,2-1-8-16,3-2-6 0,0 4-11 15,2-4-5-15,4 2-3 0,3-2-4 16,4-1-7-16,3 3-8 0,5-4-6 0,5-1-6 15,-1-2-5-15,2-1-6 0,3-2-11 0,-3-1-25 16,1-3-26-16,-3 0-29 0,-2-2-15 16,0-1-39-16,-3 0-33 0,0-4-8 15,-7 2-17-15,0-1-10 0,-5-1-358 16,-2-1 180-16,0 1 119 0</inkml:trace>
  <inkml:trace contextRef="#ctx0" brushRef="#br0" timeOffset="50962.5398">19805 11012 206 0,'-4'-7'51'0,"0"-1"14"0,2 1 17 0,-2 1 9 15,2-2 19-15,-1 3 1 0,1-1 3 16,2 6-9-16,-2-8-4 0,2 8 7 16,0 0 8-16,0 0 3 0,0 0-2 0,0 0-4 15,7 23 0-15,-5-11-7 0,0 3-4 16,2 2-4-16,0 0-7 0,-2 2-7 16,-2 3-8-16,4 2-7 0,0 2-6 15,-2 1-8-15,0 0-2 0,0 1-10 0,1-3-23 16,-1 0-27-16,0-4-35 0,-2 0-40 15,3-1-41-15,-1-2-34 0,0 0-32 16,-2-2-485-16,0-4 229 0,2-5 151 0</inkml:trace>
  <inkml:trace contextRef="#ctx0" brushRef="#br0" timeOffset="51227.8029">20114 10778 155 0,'2'-6'242'16,"-2"3"-23"-16,0 3-24 0,0 0-11 0,0 0-5 15,0 0-8-15,2 15-10 0,-2-6-8 16,0 5-8-16,0 1-15 0,0 4-7 16,2 2-11-16,-2-1-12 0,0 10-8 0,2-2-9 15,-2-1-7-15,2 2-10 0,1-3-4 16,-1 3-10-16,0-1-15 0,0 0-23 15,3-1-33-15,-3 1-35 0,0-4-38 16,2 1-42-16,-2-6-50 0,0-1-41 0,2-2-470 16,-2-7 236-16,3-1 156 0</inkml:trace>
  <inkml:trace contextRef="#ctx0" brushRef="#br0" timeOffset="51486.2313">20629 10751 215 0,'4'-2'235'16,"-2"-1"-15"-16,-2 3 11 0,0 0-11 15,10 13-10-15,-3 0-10 0,-3 2-9 0,0 5-5 16,-2 3-14-16,3 3-10 0,-3 3-12 16,0 1-13-16,-2 8-6 0,0 6-13 15,0-4-9-15,0 2-12 0,0 1-10 0,-2-1-5 16,0-3-11-16,2-1-7 0,-2-6-7 15,-1-2-30-15,3-2-23 0,0-6-34 16,0 1-36-16,-2-3-36 0,0-4-41 0,2 2-44 16,0-7-51-16,-2-1-650 0,0-3 302 15,0-5 199-15</inkml:trace>
  <inkml:trace contextRef="#ctx0" brushRef="#br0" timeOffset="52098.3894">21154 9712 371 0,'-14'-19'10'0,"6"1"15"0,0 5 17 15,4 0 27-15,-2 1 12 0,4 3-5 16,2-1-8-16,0 2 11 0,4-1 3 16,2 3 4-16,4 3 3 0,5 3 0 15,6 0-1-15,9 5 3 0,8 5 2 0,13 5 3 16,27 7-4-16,6 5 1 0,23 8-5 15,-2 2-6-15,-1 2-5 0,-20-7-6 16,15 8 0-16,-20-7-7 0,-2 4-4 16,-5-8-1-16,-5 4-8 0,-7-5-2 0,-13-5-4 15,-12-4-4-15,-5-4-3 0,-8-4 5 16,0 0 4-16,-2 0 4 0,-6-3 3 0,1-1 0 16,-2-1-1-16,0 0-4 0,-5-3 0 15,0 1-10-15,0 1-1 0,0-4-8 16,-4 1-9-16,-4-2-20 0,8 4-28 15,-8-4-30-15,2 3-35 0,-2-3-30 0,-4 12-45 16,-2-5-36-16,-3 5-30 0,-2 1-496 16,1 2 247-16,-5 1 164 0</inkml:trace>
  <inkml:trace contextRef="#ctx0" brushRef="#br0" timeOffset="54490.1121">21528 10978 75 0,'-8'15'178'15,"2"-3"-3"-15,-1 0-13 0,2-5-2 16,3 1 5-16,0-3 5 0,0-1 4 16,0 0 17-16,2-4-9 0,0 0-10 15,0 0-7-15,24-21-1 0,-8 4-13 0,8-8 6 16,7-6-22-16,17-20-7 0,4-2-12 15,15-19-12-15,6-10-9 0,3-8-9 16,2-1-9-16,2-5-9 0,1 1-6 0,0 0-7 16,-1-2-5-16,-4-3-10 15,0 2-5-15,-6-1-3 0,-2 7-1 0,-6 5-12 0,-3 6 1 16,-15 21-1-16,-2-1-1 0,-3 11-6 16,-10 10 1-16,-4 7-3 0,-3 6 1 15,-5 5-6-15,-3 3-4 0,2 0-14 0,-2 6-11 16,-4 1-5-16,1 4-4 0,-2 3-11 15,-3 1-13-15,0 4-17 0,-6 0-20 16,0 0-15-16,11 8-28 0,-11-2-30 0,0 1-28 16,-4 2-21-16,0 5-20 0,-5-1-531 15,-2 5 261-15,1-4 172 0</inkml:trace>
  <inkml:trace contextRef="#ctx0" brushRef="#br0" timeOffset="55060.3924">22360 10101 4 0,'-4'-7'135'0,"2"3"-4"16,-2-2-3-16,0 3 7 0,2-3-11 15,-4 2-1-15,6 4-2 0,-6-8-5 16,4 2-4-16,0 3-3 0,2 3-6 0,-6-5-5 15,2 1 2-15,2 0-7 0,2 4-7 16,-5-4-10-16,5 4-6 0,-4-4-7 16,4 4-10-16,0 0-4 0,0 0-2 0,0 0 1 15,0 0 1-15,11 16 3 0,-1-3 0 16,8 1 1-16,2 6 1 0,6 3 1 16,7 4-5-16,3 1-3 0,17 16-2 15,1-4-1-15,-2 2-3 0,3-2-4 0,-4 2-3 16,0-2 1-16,-3-2-3 0,-5-4-2 15,-9-4-3-15,2-3 0 0,-4 2-2 0,-1-2-4 16,1-1-1-16,-6-5 1 0,-1 1-5 16,-2-2-1-16,0-1 2 0,-3-2-3 15,-2 0-1-15,2-2-2 0,-1-1-1 16,-3-2-1-16,2 1-2 0,-6-4-2 0,-2 1-8 16,4-2-16-16,-6-1-19 0,0-1-23 15,-1 0-32-15,1-1-50 0,-1-1-37 16,-3-2-35-16,-4-2-581 0,0 0 271 0,0 0 178 15</inkml:trace>
  <inkml:trace contextRef="#ctx0" brushRef="#br0" timeOffset="55303.3473">23213 10669 98 0,'0'0'203'0,"0"0"2"0,10-6-11 0,3 9-6 16,4 3-14-16,3-2-11 0,2 7-10 15,6 2-12-15,-1 2-8 0,1 2-6 16,-5 2-6-16,1 2-10 0,-3 3-3 0,-4-2-8 16,-5 1-7-16,-3-4-2 0,-5 2-6 15,-4-2-2-15,-9 2-9 0,-3 1-3 16,-9-1-11-16,-5-3-2 0,-6 1-10 0,-2-6-17 16,-1-1-31-16,-5-3-39 0,0-5-47 15,3-4-48-15,-5-2-49 0,2-3-658 16,-1-7 286-16,-5-5 189 0</inkml:trace>
  <inkml:trace contextRef="#ctx0" brushRef="#br0" timeOffset="55855.0448">22825 8949 112 0,'0'-7'166'0,"3"1"-10"0,-1 2-9 0,5-2-1 0,1 1-9 15,4-1-6-15,6 1-8 0,2-4-7 16,8 2-3-16,-1 0-3 0,9 1-9 16,3-1-6-16,1 2-7 0,0 2-11 0,-6 0-7 15,-1 2-10-15,-3 2-4 0,2 4-5 16,-5-2-3-16,-3 5-3 0,-1 6 3 16,-4 0 4-16,-6 5 2 0,-5 8 3 0,-4 8 4 15,-6 5-1-15,-4 8-2 0,-11 25-4 16,-2 0-4-16,0 1-6 0,-5-2-2 15,4-3-5-15,3-2-16 0,2-14-35 0,0-9-49 16,3-2-46-16,0-4-57 0,2-6-55 16,0 1-532-16,2-8 256 0,-4-4 169 15</inkml:trace>
  <inkml:trace contextRef="#ctx0" brushRef="#br0" timeOffset="58865.226">14670 13333 169 0,'-6'-4'201'0,"-1"0"-8"0,1 0-8 15,0-1-9-15,3-3-11 0,1 0-14 16,2 1-15-16,5-3-9 0,-1 1-13 16,7 1-12-16,1-1-13 0,3 1-5 15,5 2-11-15,2 0-6 0,2 5-4 16,-1 1-10-16,3 5-5 0,-2 1-4 0,0 2-7 15,-3 5-3-15,-4 2-1 0,-2 4-3 16,-5 0 0-16,-8 4-4 0,-2-1-1 0,-6 6 2 16,-10 0-1-16,-6 1-3 0,-5 3-1 15,-5-3 2-15,-2-2 9 0,0-1 7 16,5-7 5-16,5 0-2 0,5-6-1 16,0 1-3-16,6-3-5 0,3-1-2 0,8-3-1 15,4 1-5-15,10 0-1 0,8-5-3 16,7 3-4-16,5 0 1 0,8-2-4 0,1 0-3 15,1-3-10-15,0 2-21 0,-1-2-25 16,-6 1-34-16,-3-2-38 0,0 0-39 16,-3 0-33-16,-5 0-36 0,-4 0-535 15,0-3 258-15,-4-1 170 0</inkml:trace>
  <inkml:trace contextRef="#ctx0" brushRef="#br0" timeOffset="59131.6295">15432 13372 182 0,'0'-7'224'15,"-2"1"-21"-15,2 0-21 0,0 6-17 0,0 0-4 16,0 0-10-16,0 0-5 0,-12 12-7 16,10-2-6-16,-3-1-6 0,5 4-4 15,-3 1-10-15,3-1-8 0,3 4-9 0,2 0-7 16,-1 1-2-16,6 1-12 0,2 0-7 15,4-2-6-15,0 2-3 0,5-4-7 16,7 0-11-16,0 1-23 0,-5-4-26 0,0-4-33 16,2-2-38-16,1 2-33 0,-3-4-36 15,-1-2-32-15,-4-4-20 0,0 1-492 16,-4-4 236-16,-1-2 155 0</inkml:trace>
  <inkml:trace contextRef="#ctx0" brushRef="#br0" timeOffset="59306.7548">15806 13529 687 0,'-2'-11'4'0,"2"1"17"16,0 0 23-16,-2 1 21 0,2 2 11 15,0-1 6-15,0 0-1 0,0 3-1 0,0 5-8 16,0-8 0-16,0 8 11 0,0 0 5 16,0 0-1-16,0 0-9 0,7 23-2 0,-7-12-8 15,2 4-6-15,-2 5-2 16,2-2-8-16,-2 6-4 0,0-2-4 0,3 3-10 16,-3 1-22-16,0 3-27 0,0-2-39 15,-3 2-36-15,3-5-38 0,0 2-48 16,-2-7-373-16,0-1 187 0,2-3 123 0</inkml:trace>
  <inkml:trace contextRef="#ctx0" brushRef="#br0" timeOffset="59733.9175">16444 13339 182 0,'0'0'177'0,"4"-5"-11"0,-4 5-13 15,0 0-12-15,0 0-3 0,0 0 5 16,0 0-7-16,-2 18 2 0,0-9-7 16,-2 2-3-16,2 1-8 0,-2 4-7 15,-1-1-6-15,3 0-6 0,-1 2-8 0,3 0-8 16,3 2-8-16,2-2-8 0,-1 2-3 16,6 1-3-16,2 0-11 0,4-2-4 15,3-1-4-15,4 3-6 0,0-6 1 16,3 1-9-16,-3-3-14 0,2-1-25 0,0 0-24 15,1-1-27-15,-5-2-30 0,0-1 4 16,2-1-33-16,-5-2-24 0,-2 0-22 0,-3-2-22 16,-2-2-460-16,-1-2 220 0,-1 0 145 15</inkml:trace>
  <inkml:trace contextRef="#ctx0" brushRef="#br0" timeOffset="59968.5416">16820 13647 25 0,'-4'-10'49'15,"0"1"12"-15,0-3 16 0,-2 4 16 16,1-4 8-16,1 2 12 0,0 1 3 0,0-2 13 15,0 4 1-15,-1 0-3 16,3-1-10-16,-2 3-15 0,1-1-10 0,1 2-6 16,2 4 6-16,0 0 1 0,0 0-2 15,-14 10-5-15,12-2-4 0,-2 4 1 0,0 4-6 16,-1-1-6-16,2 0-2 0,1 4-8 16,-2 3-3-16,4-4-7 0,-2 3-3 15,0 0-6-15,2 2-2 0,2 0-6 16,-2-3-9-16,0-1-22 0,0 4-28 0,0-7-27 15,2 3-38-15,-2-2-36 0,2-1-42 16,-2-3-37-16,2-2-427 0,0-3 215 0,4 0 141 16</inkml:trace>
  <inkml:trace contextRef="#ctx0" brushRef="#br0" timeOffset="60245.7902">17521 13202 35 0,'0'-5'196'0,"0"5"-21"0,0 0-13 0,0 0-5 15,0 0-14-15,0 24-12 0,0-9-13 16,-2 2-5-16,4 4-12 0,-2 2-8 0,-2 3-11 15,2 3-5-15,0 2-12 0,0 0-3 16,0-4-20-16,0 4-22 0,-2-1-37 16,0 1-35-16,2 0-28 0,-2-4-32 0,0 1-402 15,2-1 175-15,-2-9 115 0</inkml:trace>
  <inkml:trace contextRef="#ctx0" brushRef="#br0" timeOffset="60532.9266">17999 13440 180 0,'0'0'168'0,"5"11"-13"16,-3-4-6-16,2 3-8 0,3 1-11 15,1 3-6-15,5 3-13 0,1-2-7 0,4 4-11 16,0 3-7-16,-2-4-7 0,2 6-9 15,-1-5-3-15,-2-3-1 0,0 2-4 0,-3-2 11 16,-3 0 1-16,-2-1-2 0,-3-1-6 16,-4 1-6-16,0-2-4 0,-6 1-7 15,-1-4-6-15,-2 5-8 0,-1-5-23 16,0 0-22-16,-4 0-28 0,2-2-41 0,-1-2-45 16,-1-3-45-16,3-2-479 0,-2-1 220 15,-1-3 146-15</inkml:trace>
  <inkml:trace contextRef="#ctx0" brushRef="#br0" timeOffset="60696.0348">18042 13468 78 0,'19'-10'146'16,"0"3"-11"-16,-2-1-13 0,2 2-13 0,-2 3-7 15,9-3-13-15,-2 2-23 16,4 1-36-16,-2-2-50 0,-1 3-48 0,-1-1-201 15,1 1 92-15,-4 1 60 0</inkml:trace>
  <inkml:trace contextRef="#ctx0" brushRef="#br0" timeOffset="60914.947">18795 13255 5 0,'4'-2'169'0,"-4"2"-9"0,0 0-2 15,14 11-6-15,-10-1-4 0,-2 5-10 16,2 2-7-16,-2 2-10 0,2 3-6 0,-2 6-11 16,1 0-7-16,-1 3-9 0,-2-1-11 15,0 1-3-15,2 3-9 0,-2 1-10 16,-2 1-14-16,0-3-28 0,2-2-34 16,0-2-42-16,0 0-45 0,-3-5-50 0,3-1-373 15,0-6 180-15,3-1 120 0</inkml:trace>
  <inkml:trace contextRef="#ctx0" brushRef="#br0" timeOffset="61305.0824">19570 13347 27 0,'7'-16'226'15,"-1"1"-17"-15,2 3-21 0,5 3-19 16,2-1-15-16,2 4-15 0,2 1-15 0,2 1-11 16,3 4-14-16,-2 0-9 0,2 4-12 15,-1 1-3-15,-1 5-8 0,-2 1-8 16,-2 3-4-16,-6 3-6 0,-8-1-3 16,-2 3-4-16,-8 5-3 0,-2 1-7 0,-8 0 0 15,0 1-5-15,-1-3-1 0,2-2-3 16,0-2-4-16,3-2-2 0,3-2-1 15,0-1-3-15,5-3 4 0,2 0 1 0,6 1 3 16,9 0-2-16,6 0 0 0,4-4-1 16,5 0-3-16,2 0-2 0,6-1 0 15,-1 1-5-15,4-3 2 0,-3 0-1 0,-4 0 1 16,-1-3-2-16,-3 0-3 0,2 0-4 16,-8-2-17-16,0 0-20 0,-1 0-29 15,-2-2-33-15,0 0-49 0,-2-2-43 0,0 1-458 16,-2-2 220-16,0-2 146 0</inkml:trace>
  <inkml:trace contextRef="#ctx0" brushRef="#br0" timeOffset="61612.5929">20696 13216 1 0,'0'0'164'15,"0"0"-2"-15,0 0-2 0,-4 25-15 16,4-11-7-16,-2 1-5 0,2 2-12 0,-2 0-6 16,4 2-7-16,0 1-12 0,2 1-6 15,0-1-7-15,5 4-10 0,2-5-7 16,1 1-5-16,5 1-5 0,4 0-6 15,4-4-5-15,3 2-7 0,2-4-21 0,1-2-28 16,1 0-32-16,2-2-30 0,0-2-40 16,-5-4-33-16,-1 0-377 0,0-1 178 15,-5-4 117-15</inkml:trace>
  <inkml:trace contextRef="#ctx0" brushRef="#br0" timeOffset="61867.0235">21094 13371 212 0,'-2'-5'205'0,"2"5"-18"15,-2-2-8-15,2 2 0 0,0 0 0 0,-11 19-9 16,7-6-4-16,0 5-5 0,-2 2-7 16,-1 7-4-16,1-1-12 0,-3 6-11 0,-1 2-13 15,0 2-11-15,0-1-7 0,0 3-12 16,2 1-6-16,-1-3-9 0,1-1-5 15,-1 1-6-15,1-3-10 0,1-4-19 16,1-2-27-16,0-5-35 0,0 2-49 0,0-8-51 16,0 3-48-16,4-3-63 0,-2-1-531 15,2-5 263-15,-4 1 174 0</inkml:trace>
  <inkml:trace contextRef="#ctx0" brushRef="#br0" timeOffset="63509.1154">14742 15618 47 0,'0'0'76'0,"0"0"-9"16,0 0-1-16,0 0-3 0,0 0 1 16,0 0-2-16,0 0-1 0,0 0 2 15,0 0-2-15,0 0-2 0,0 0-5 16,0 0-3-16,0 0-8 0,0 0 10 0,0 0-17 15,0 0-6-15,0 0 4 0,0 0-2 16,0 0-9-16,0 0-4 0,0 0-5 0,0 0 5 16,0 0-4-16,-2 9-3 0,2-9 0 15,0 0-1-15,0 0 5 0,-5 4-6 16,5-4-4-16,-2 3 6 0,2-3-2 16,-2 6 1-16,2-6 0 0,-4 3-2 0,4-3 1 15,-4 6-3-15,4-6 1 0,-4 5 5 16,4-5 0-16,-4 2-4 0,4-2 4 15,-4 5 1-15,4-5-9 0,-7 5-4 16,7-5 10-16,-7 8-5 0,5-8 1 0,2 0-1 16,0 0 1-16,-6 5 0 0,6-5 2 15,-4 2-9-15,4-2 0 0,-6 6 2 16,4-4 1-16,2-2 1 0,-5 6-7 0,1-3 4 16,4-3 3-16,-6 4-5 0,6-4 8 15,-7 6-5-15,3-6 2 0,4 0 1 16,-4 4 1-16,4-4-3 0,-5 4 3 15,5-4 1-15,0 0 4 0,-4 6 0 0,4-6-1 16,0 0-6-16,-4 1 2 0,4-1-3 16,0 0 1-16,0 0 0 0,-6 6 2 15,6-6-4-15,0 0 1 0,0 0 0 16,0 0 1-16,-6 2 0 0,6-2-1 0,0 0-1 16,0 0-3-16,-4 2 2 0,4-2 5 15,0 0-4-15,0 0 5 0,0 0-1 0,0 0 0 16,0 0 3-16,0 0 8 0,0 0 2 15,0 0 6-15,0 0 10 0,0 0 7 16,0 0 2-16,0 0-4 0,0 0-3 16,0 0-3-16,0 0-7 0,0 0-5 0,0-15 5 15,0 7-8-15,2 0-1 0,0 1-7 16,0-4 3-16,4-2 1 0,0-2-5 16,0 2-1-16,5-1 1 0,2-4-2 15,2 1 0-15,1 4-4 0,4-3 1 0,1 3 2 16,0 2-3-16,2-1-3 0,-1 5 5 15,0 1-5-15,-2 0 0 0,1 4-1 16,-2 2 4-16,-2 2 1 0,-3 4-1 16,2 1 3-16,-6 3-1 0,-2 1 1 0,-1 5-1 15,-3-1 1-15,-2 1 0 0,-4 5 2 16,-4 1 1-16,-5 0-5 0,1 3-1 16,-6-1 5-16,2-3-3 0,0-3 5 0,-2 3-3 15,2-2 2-15,1-4-2 0,5-3-3 16,-1 1-1-16,0-1 4 0,7 0-1 15,0 1 4-15,6-3 1 0,2 3 1 16,8-2-1-16,2 4-4 0,6-2 3 0,3 3-1 16,3 1-2-16,-3-4-1 0,1 5-2 15,0-1 2-15,-2 0 2 0,-5-1-3 0,-2 2 1 16,-2 0 4-16,-3-1 0 16,-2 1 8-16,-6-4 5 0,-4 3 6 0,-4 0 1 15,-4-4 5-15,-4 5-1 0,-3-1 5 16,-6-9 1-16,-2 4-2 0,-5-2 0 0,-3-4-7 15,-1 0 0-15,-2-6-8 0,-2 0 0 16,0 0-2-16,2-4-8 0,-2-4-16 16,6 3-23-16,-2-7-31 0,7 0-41 15,6 3-41-15,4-8-30 0,7 1-34 0,6 1-534 16,4-6 250-16,4 2 166 0</inkml:trace>
  <inkml:trace contextRef="#ctx0" brushRef="#br0" timeOffset="63908.9552">15786 15880 161 0,'6'-9'178'0,"0"5"-16"0,0-2-20 0,3-1-14 0,2 1-10 15,3 4-14-15,2-4-11 0,0 6-11 16,3 0-6-16,-2 2-7 0,2 4-10 0,-1 1-5 16,-4 5 0-16,-1-2-5 0,-5 5-7 15,-1 1-8-15,-7 2 1 0,-3 0-5 16,-3 7-1-16,-5-2-2 0,-3 3 0 16,-4-2 2-16,2 1 9 0,-3-5-2 0,2-2 3 15,4-1-7-15,3-4 0 0,-1 0-3 16,4-5-2-16,3 2-1 0,4 1 1 0,4-5-4 15,8 1-1-15,2-1-4 16,7-4-3-16,5 4 0 0,4-6-1 0,1 1-2 16,-1 2-8-16,2-3-15 0,-1-3-21 15,-1 3-23-15,0 0-12 0,-6 0-38 16,-2-1-30-16,-1 1-34 0,-2-4-381 0,0 2 187 16,-4 0 123-16</inkml:trace>
  <inkml:trace contextRef="#ctx0" brushRef="#br0" timeOffset="64183.2098">16547 15895 149 0,'0'0'191'0,"0"0"-11"16,0 0-14-16,0 0-12 0,0 0-13 15,-2 23-13-15,4-12-10 0,5-1-4 0,0 3-8 16,3 4-5-16,5-2-13 0,2 1-5 15,-2-1-6-15,1 1-6 0,2 1-7 16,-4-4-1-16,-1 3 6 0,-3 0 1 16,-1-7 3-16,-3 7-3 0,-4-3-5 0,-2 1-6 15,-2-1-6-15,-4-2-5 0,-5 3-5 16,-2 1-8-16,-3-5-20 0,-2 0-25 16,0-2-22-16,-1 0-22 0,2-5-27 15,2 6-33-15,0-9-39 0,2 2-40 0,3-4-473 16,2 2 227-16,-1-9 149 0</inkml:trace>
  <inkml:trace contextRef="#ctx0" brushRef="#br0" timeOffset="64344.983">16556 15908 14 0,'9'-21'164'0,"-3"8"6"0,0-5 7 16,0 8-3-16,3-5-7 0,2 2-11 16,2-3-5-16,3 4-11 0,4-5-3 0,4 2-13 15,4 0-16-15,4 3-11 0,2 3-7 16,2-3-10-16,-2 3-10 0,-4 3-14 15,-3-2-31-15,1 2-49 0,-2 4-55 16,-4-3-62-16,-3-1-491 0,0 3 215 0,-4-1 142 16</inkml:trace>
  <inkml:trace contextRef="#ctx0" brushRef="#br0" timeOffset="65000.7248">17018 15768 121 0,'6'-5'117'0,"-2"0"9"0,2 3 4 15,-2-2-2-15,0 2-2 0,-4 2 0 16,8-6-1-16,-8 6-12 0,0 0 9 16,0 0 9-16,0 16-4 0,-8-3-5 0,2 4-10 15,-2 1-8-15,-2 1-6 0,-3 3-6 16,2 0-7-16,0 2-5 0,3-3-9 16,0 2-5-16,2 1-6 0,4-6-6 15,2 1-1-15,4-1-7 0,8 1-1 0,5-1-5 16,9 1-5-16,8-3 0 0,6 2-8 15,4-4 0-15,5-1-6 0,0-3-2 16,-7 1-20-16,0-5-23 0,-1-2-24 0,-8-1-29 16,-1-1-30-16,-4 4-28 0,-6-6-23 15,0 0-31-15,-3 0-507 0,-9-6 237 16,1 4 156-16</inkml:trace>
  <inkml:trace contextRef="#ctx0" brushRef="#br0" timeOffset="65235.5517">17450 15950 118 0,'-2'-6'162'0,"2"6"-17"16,-3-5-10-16,3 5 4 0,0 0 4 15,0 0-9-15,-2 17-3 0,4-10-10 0,-2 7 3 16,3-4-6-16,-3 7-9 0,2 3-9 16,0-4-9-16,0 5-5 15,0-1-9-15,0 7-9 0,0 0-8 0,2-4-2 16,-2 2-7-16,0 0-11 0,0 1-10 0,0-1-15 15,0 2-18-15,0-7-18 0,-2 1-22 16,3-3-21-16,-1-1-21 0,0 0-28 16,-2 0-30-16,3-2-464 0,-3-5 207 0,0-1 136 15</inkml:trace>
  <inkml:trace contextRef="#ctx0" brushRef="#br0" timeOffset="65699.9825">18183 15681 144 0,'12'-7'130'0,"2"7"-8"16,-1 0-7-16,-1 2-14 0,4 3-7 15,-2 1-13-15,1 5-6 0,-4-1-7 0,-1 0-3 16,-4 3-9-16,1 0-6 16,-5 3 5-16,-2 1 0 0,-2-4 5 0,-5 2 1 15,1 1 13-15,-2-1 5 0,0 3 3 16,-2-5-1-16,2-3-3 0,2 0-7 0,0 4-7 16,0-7-10-16,1 3-4 0,3 1-4 15,2-1-4-15,2 1 0 0,7 2-5 16,1 3-3-16,4 3-3 0,6-6-4 0,3 7-3 15,1-2 0-15,-2 1-6 0,0-3 3 16,-3 1-7-16,-4-4 7 0,0 4-4 16,-5-3 6-16,-2-1 4 0,-3 0 2 15,-5-1 5-15,-5 3 1 0,-3-5-4 0,-4-1 0 16,-3 0 0-16,-5-1-2 0,-2-2-3 16,-6 0-5-16,-2-4-4 0,-3 1-11 15,1-6-11-15,-4 1-24 0,1-2-25 16,4-1-28-16,1-1-38 0,5-1-35 0,4 0-46 15,4-6-499-15,8-1 238 0,5 1 157 16</inkml:trace>
  <inkml:trace contextRef="#ctx0" brushRef="#br0" timeOffset="66005.001">18834 15518 2 0,'4'-2'214'0,"-4"2"-12"0,0 0-7 16,0 0 1-16,8 13-14 0,-8-1-9 0,0 7-12 16,0 0-7-16,0 1-14 0,0 10-9 15,2-3-12-15,-2 6-8 0,0 0-12 16,2 5-6-16,0 0-11 0,1-5-8 16,-1 3-8-16,0-8-4 0,0 0-6 0,1-1-8 15,-1 0-2-15,0 0-6 0,-2-7-4 16,2 2-3-16,-2-9-6 0,0 5-4 15,0-5-11-15,2-2-14 0,-4 2-14 16,2-5-24-16,0 1-18 0,-2-3-11 0,0 2-13 16,2-3-18-16,-2 1-16 0,2 0-22 15,-3 1-22-15,3-7-22 0,-2 8-435 16,2-8 210-16,-4 6 138 0</inkml:trace>
  <inkml:trace contextRef="#ctx0" brushRef="#br0" timeOffset="67061.9959">18783 15621 142 0,'-4'-3'145'0,"-2"-3"-5"15,-4 5-4-15,2-2-1 0,0 0-4 16,-3 0 2-16,1-1-3 0,1 4-2 16,-2-7-1-16,3 2-9 0,0 0-6 0,2-1-9 15,2-1-11-15,-2-1-9 0,6 0-7 16,0 0-8-16,3 1-8 0,4-1-6 16,3 1-4-16,2 1-5 0,4 2-1 15,-2 2-4-15,1 2-2 0,4 6-5 0,0-2 1 16,0 7-3-16,0 8 0 0,2-1 5 15,-1 5 0-15,-6 4-3 0,-1 4 3 16,-2 1-2-16,-7 3 2 0,-2-4-3 16,-6 6-3-16,-2-3-3 0,-8 3-1 0,-2 3 0 15,-6-4-4-15,-1-1 1 16,-3-3-3-16,2-1 3 0,0-6 4 0,3-2-3 16,2-7 6-16,4-1 3 0,5-1-3 0,-4-1-1 15,6-3-1-15,2-3-6 0,2-1-2 16,4-2-2-16,0-4-1 0,10 7-4 15,4-7-3-15,-2 0 0 0,4 2-1 0,6 0 0 16,-1-2-2-16,3 4-1 0,-2-2 3 16,2 2-6-16,1 0 1 0,-3-1 0 15,2 5-2-15,0-2 0 0,-1-2-2 16,-1 5 4-16,-6-5-7 0,4 1-5 0,-6 3-23 16,1-2-25-16,0 0-30 0,-4-1-29 15,-1-2-21-15,-2 2-26 0,4-2-37 16,-4 2-32-16,0-5-532 0,0 0 259 15,-8 0 172-15</inkml:trace>
  <inkml:trace contextRef="#ctx0" brushRef="#br0" timeOffset="67300.9855">19437 15818 41 0,'4'-7'222'16,"-2"-2"-10"-16,0 1-13 0,0 4-20 0,1-2-20 15,-3 6-19-15,4-3 5 0,-4 3-7 16,0 0-9-16,4 17-7 0,-2-10-10 16,-2 6-8-16,2 3-9 0,0 4-12 15,0-6-7-15,0 5-9 0,-2 2-4 0,2 0-7 16,1 0-8-16,-3 0-13 0,2 0-25 16,0-2-30-16,1 1-32 0,-1-2-29 15,0 0-37-15,2-4-43 0,-2 3-521 0,0-7 232 16,0 4 153-16</inkml:trace>
  <inkml:trace contextRef="#ctx0" brushRef="#br0" timeOffset="67696.8699">20061 15629 205 0,'15'-17'211'0,"0"7"-18"0,-2-1-19 16,-1 6-16-16,3 3-14 0,-2-1-16 0,-1 3-10 16,3 3-10-16,-2 1-11 0,-2 6-12 15,-1 0-5-15,-4 0-9 0,-2 3-4 16,-2 5-13-16,-4-1 1 0,-4 1-4 16,-4 0-7-16,-3 3-4 0,0-1-1 0,-1-3-5 15,1 0-2-15,-2 0-3 0,2 0-2 16,3-7-3-16,2 3-2 0,-1-1 3 15,6-2 2-15,1 2 3 0,2 0-1 0,5 0-3 16,4 1 3-16,3 0-1 0,3 4 0 16,0-5-4-16,4 4-1 0,-5-2 0 15,2-1 9-15,-4 1 7 0,-2-3 12 0,-3 5 7 16,-2-1 5-16,-8-2 3 0,1 2 3 16,-11-2-13-16,-3 2-3 0,-8 5 10 15,-3-5-9-15,-9 0-18 0,2 2-38 16,-7-3-49-16,-3-1-70 0,4-5-86 0,-1 0-759 15,-1-3 328-15,2-4 217 0</inkml:trace>
  <inkml:trace contextRef="#ctx0" brushRef="#br0" timeOffset="105528.3642">25806 3200 33 0,'0'-5'114'0,"-2"-3"-13"16,2 3-7-16,0-1-5 0,0 6-8 0,0-10-10 15,0 7-13-15,0 3-1 0,-2-9-3 16,2 9-9-16,2-6-3 0,-2 6-1 15,0-4-6-15,0 4-12 0,0 0 8 0,0-6-11 16,0 6 5-16,0 0-6 0,0 0 1 16,0 0-1-16,2-5 1 0,-2 5-6 15,0 0-2-15,0 0 0 0,0 0-2 16,0 0 4-16,0 0 0 0,0 0 3 0,0 0-6 16,0 0 6-16,0 0 1 0,0 0-3 15,0 0 3-15,4 13 3 0,-2-8-1 0,-2 1-7 16,2 1 5-16,0 5 2 0,0 1 9 15,0 8 3-15,5 6 8 0,-2 9 0 16,-1 12 3-16,4 29 13 0,-4 13 0 16,-2 11 4-16,-4 30 4 0,0 6-1 0,-4 7 2 15,0 0 4-15,-3 9-1 0,0 2 5 16,3 8-5-16,2-1-7 0,4-2-4 16,2-8 0-16,4-6-3 0,0-4-1 15,6-9-1-15,0-8-3 0,1-2-1 0,1-7-2 16,2-24-7-16,-2-2-1 0,0-2-4 15,0-4-1-15,-2-2-5 0,3-8-1 0,0-3-4 16,-6-14-3-16,-1-7 0 0,-2-10-10 16,0-4-14-16,1-2-18 0,-4-5-16 15,1-4-22-15,-2-5-9 0,2-1-21 16,-2-6-28-16,0-1-33 0,0-9-28 0,-2-3-31 16,0 0-467-16,8-21 230 0,-4 3 152 15</inkml:trace>
  <inkml:trace contextRef="#ctx0" brushRef="#br0" timeOffset="106542.0091">26343 2823 3 0,'-12'-4'89'0,"2"0"-3"15,-4 1-3-15,2-2-9 0,-3-2-4 16,2-2-5-16,-2 1-3 0,1 1 1 16,1-3-7-16,-2 2-10 0,1-1 5 0,-2 1-7 15,0 0-2-15,1 1-2 0,0 0-2 16,2-2-1-16,1 3-2 0,1 3-5 15,0-3-6-15,3 2 1 0,0 1-4 0,1 1-3 16,7 2 3-16,-12 2-8 0,12-2-3 16,-9 6 0-16,7-1 2 0,-3 0-5 15,3 4 4-15,0-1-3 0,2 0-1 16,-2 2 2-16,4 0-3 0,-2-1 5 0,0 2-4 16,0-1-4-16,0-2 3 0,-2 1-4 15,2 1 5-15,0-3-6 0,-2 1 1 0,2 2 1 16,-2-4-4-16,0 1 11 0,0-2-3 15,0 3 3-15,2-2 4 0,-2-2 0 16,2-4 2-16,0 7 7 0,0-7 0 16,2 6-1-16,0-3-6 0,6-3 4 0,7 0-2 15,11 0-2-15,8 0-3 0,16-3 1 16,37-3-7-16,12 2 7 0,41-3-3 16,19-3-1-16,21 3 1 0,16-1-9 0,58 1 16 15,7 1-2-15,14 0 3 0,5 0-4 16,-3 0 3-16,-2 1 2 0,-8 3-2 15,-3-2 3-15,-10 2 0 0,-55 0-1 0,-4 2 4 16,-7-3 4-16,-6 3 3 0,-6-4-2 16,-9 0-6-16,-11 4 2 0,-7-2 8 15,-9-1 2-15,-28-2 4 0,-4 3-1 16,-3-4-2-16,-6 1 1 0,-9-1-3 0,-18 3-2 16,-12-1-1-16,-12 4-3 0,-5-4-2 15,-7 4-3-15,-3-2-2 0,-3 1-7 0,0 1 1 16,-7-3-2-16,-2 3-4 0,0 3 0 15,-1-2-2-15,0 1 0 0,2 6 0 16,-3 1 0-16,1 3 3 0,2 1-7 16,-3 4 5-16,0 6-2 0,0 3 3 0,3 11-4 15,-10 3 5-15,0 5 6 0,-5 11 5 16,0 22 4-16,-5 9 4 0,-7 10 0 0,-2 35 1 16,-3 11 1-16,0 11-6 15,-3 5 4-15,0 1-5 0,-1 4 3 0,3 5 0 16,-2 2 0-16,7 1 1 0,-5-1 1 15,1-5 7-15,2-5 0 0,-4-6 1 0,2-6-2 16,0-8 1-16,1-11 6 0,-2-3-2 16,1-26-7-16,-1-6-3 0,3-6-3 15,-2-6-3-15,0-5 0 0,2-18 0 16,0-10-14-16,0-4-24 0,1-8-31 0,-2-6-37 16,1-6-43-16,2-1-57 0,-5-5-93 15,-3-4-594-15,-4-9 296 0,-2-2 194 0</inkml:trace>
  <inkml:trace contextRef="#ctx0" brushRef="#br0" timeOffset="107914.085">26016 6343 55 0,'-12'-4'100'0,"12"4"-2"0,-8-3-10 0,8 3-10 15,-6-2-9-15,2-2-4 0,4 4-11 16,-8-2-1-16,8 2-8 0,-9-2-9 0,9 2-2 16,0 0 2-16,-11 0-9 0,7 6 2 15,-2 1 4-15,-1 9 5 0,-3 7 13 16,2 5 2-16,-4 8 15 0,4 12 0 16,-2 5 11-16,-1 26 2 0,2-1-3 0,3 0 6 15,2 3 4-15,2 0-2 0,2-12-5 16,2 12 1-16,4-1-5 0,-2 0 1 15,3-2-5-15,2-2-3 0,-3-13-4 16,2-8-7-16,-2-1-3 0,0-1-4 0,2-3-1 16,-2-1 0-16,0-10-3 0,0-2-1 15,-2 0-2-15,1-9-1 0,-1-1-2 0,-2-2-2 16,2-4-2-16,-1-4-2 0,-1 0 0 16,0 0-5-16,0-4 2 0,0 0-1 15,0-3-2-15,0-1-1 0,3 2-3 16,-1-6 0-16,4 1-1 0,2-5-4 0,8 1 0 15,0 1-1-15,4-3-3 0,5-3-3 16,5 0 2-16,10-1-3 0,5-2-3 0,12-1 0 16,30-4-1-16,7-2-1 0,28-2 1 15,11 0 0-15,12-2-5 0,9 0 3 16,7-2-3-16,9 2-1 0,6 0-1 16,8-3 0-16,52-1 1 0,-4 1-2 0,-42 4 1 15,4 2 0-15,-2 9 4 0,6 0-1 16,-2 3 1-16,-2 2-2 0,-2 4-3 15,-6 1 2-15,-2 1 1 0,-6 2 1 16,-3 1 1-16,-5 1-1 0,-3-1-6 0,-3 2 7 16,-12 0-4-16,-5-2 3 0,-14 1-2 15,-27-2 0-15,-8-1 0 0,-11-2 2 0,-20-1-3 16,-12 0 1-16,-11-2-1 0,-10-1-2 16,-1 2 3-16,-5-3 7 0,-6 2 2 15,-2-2 7-15,-1 1 6 0,-2-1 0 16,-2 0 2-16,-3 2-2 0,0-2 0 0,-2 0 2 15,-1 0-8-15,-1 2-6 0,1-2 11 16,-2 0-10-16,-9 0-1 0,14 2 0 0,-8-2 0 16,-6 0-1-16,14 0-3 0,-14 0-2 15,10 0 9-15,-10 0-10 0,8-2 0 16,-4-2 2-16,1 1 0 0,-1-5 0 16,3-2 1-16,-3-4 2 0,2-7-7 0,0-4 0 15,1-12 2-15,-1-1-4 0,4-12 2 16,6-18 0-16,-2-7-2 0,6-2-5 15,-4-6 0-15,1-6-3 0,0 0-7 16,-2-1-6-16,-3-1-2 0,2 1-1 0,-8 2-3 16,-2 4-3-16,-4 16 1 0,-2 10-2 15,2 3-6-15,-2 2-1 0,-2 11-17 0,0 2-24 16,-4 0-27-16,2 7-28 0,-2-3-31 16,-2 8-36-16,-3 5-34 0,-4 4-641 15,-4 6 298-15,-7-4 195 0</inkml:trace>
  <inkml:trace contextRef="#ctx0" brushRef="#br0" timeOffset="108822.7137">25656 4012 67 0,'8'-3'99'0,"-8"3"2"0,19 0 0 15,1-3-6-15,4 6 6 0,15-3-3 0,11 1-2 16,41 1 2-16,6 0 0 0,12 1-1 16,37 1-3-16,15-2 0 0,19 0-7 0,16 2-7 15,10-2-2-15,50 4-6 0,2-3 0 16,7-1-7-16,0 4-2 0,-3-6-6 16,-51 0-4-16,-3 0-4 0,2 0-5 15,-1-2-7-15,-4 0-2 0,-8-4-3 16,-4 3-2-16,-11-1-6 0,-5 0-2 0,-11 0 1 15,-5 0-2-15,-7-1-2 0,-8 0-6 16,-8-3 2-16,-28-1-3 0,-7 5-2 16,-7-2 5-16,-12 0-5 0,-18 0-1 0,-13 2 0 15,-11-2 2-15,-8 3 2 0,-4-1-4 16,-1 2 1-16,-7-3-3 0,-1 1 1 16,-2 3-3-16,-2-1-10 0,-3 1-13 15,0-2-22-15,-4 3-20 0,0-1-18 0,1 1-8 16,-2 0-21-16,-9 0-21 0,10 1-19 0,-10-1-428 15,0 0 196-15,0 0 129 0</inkml:trace>
  <inkml:trace contextRef="#ctx0" brushRef="#br0" timeOffset="109514.0391">25620 5345 37 0,'6'-4'82'15,"2"1"-2"-15,-1-1-9 0,-3 2 0 16,-4 2 0-16,11-4-1 0,-7 0 7 16,-4 4 2-16,6-1 8 0,-6 1-1 15,5-5-1-15,-5 5-2 0,0 0 0 0,0 0-8 16,0 0-10-16,-15-5-5 0,15 5-3 15,-22 0-4-15,8 0-2 0,-6 0 1 16,0 0-2-16,-4 0-3 0,1-2 0 0,-1 2 1 16,-1 0-2-16,4-2 3 0,0 0 3 15,-1 2-2-15,6 0-8 0,1 0-5 16,2-2-3-16,5 2-3 0,8 0-4 0,0 0-3 16,0 0 3-16,46-12-6 0,11 7-2 15,45-5-3-15,34-3 0 0,16 0-1 16,13-1 1-16,17 1 1 0,62 2 2 0,13-2-5 15,10-3-1-15,5 1 2 0,15 2-1 16,14-3-1-16,2-1-4 0,-5 2-3 16,-4-2 5-16,-2 3-1 0,-6 3 0 15,-10 1-2-15,-17 5 0 0,-53 3-6 16,-7 2 3-16,-4 0 2 0,-9 2-1 0,-9-2-1 16,-7 4 0-16,-15-1 1 0,-11-1-2 0,-35 2-4 15,-7-2 3-15,-9 0 1 0,-21 2 0 16,-14-2 0-16,-10 0 0 0,-5-1-3 15,-10 1 3-15,-1-2-2 0,-4 2-8 16,-6-4-4-16,0 4-4 0,-3-2-11 16,-2 0-11-16,0 2-5 0,-3-2-16 0,0 2-16 15,-2-2-15-15,-2 2-17 0,-1-2-27 16,0 2-31-16,-9-2-406 0,6 3 193 16,-6-3 128-16</inkml:trace>
  <inkml:trace contextRef="#ctx0" brushRef="#br0" timeOffset="110159.9813">26141 6434 74 0,'0'0'102'0,"0"0"-6"16,-12 1-5-16,8 0-3 0,4-1-3 15,-12 5 0-15,6-5 0 0,6 0 2 0,-14 3 0 16,8 0-5-16,0-2-1 0,6-1-4 16,-6 2 1-16,6-2 0 0,-7 3-1 15,7-3-8-15,0 0-4 0,0 0-7 0,0 0 0 16,0 0-2-16,32-6 1 0,0 0-5 15,18-4-4-15,33-2-1 0,17-3-2 16,42-3 6-16,18 0-1 0,29 1-8 0,52-6-2 16,9 2-5-16,15 0 1 0,14 4-6 15,7 1-1-15,1-2-5 0,2 5-2 16,-2-3-5-16,-3 7-3 0,-11-3 2 0,-10 8-2 16,-12 1-2-16,-50 1 3 0,1 4 0 15,-6 1-3-15,-4 1-3 0,-7 0 2 16,-14-1-4-16,-14-1 4 0,-11 1-5 15,-34-2 4-15,-10 1-2 0,-9 1 0 0,-21-3 1 16,-13 1-5-16,-10-1 3 0,-5 2-2 16,-4-2 1-16,-6 0-6 0,-2 3 5 15,-9-3-4-15,-1 0-12 0,-3 0-12 0,0 0-8 16,-4 0-14-16,-3-3-13 0,-2 6-26 16,0-3-34-16,-10 0-36 0,0 0-515 15,0 0 228-15,0 0 150 0</inkml:trace>
  <inkml:trace contextRef="#ctx0" brushRef="#br0" timeOffset="110865.8786">25780 7161 64 0,'0'0'109'0,"0"0"-2"0,0 0 6 16,9 7 15-16,0-5 10 0,5 0 12 15,10 0 0-15,7 0 3 0,15-2-6 0,14 0-2 16,29-4-3-16,10 0-5 0,12 0-6 16,35-1-10-16,10-1-5 0,18 0-12 15,15-1-5-15,3-3-9 0,6 1-8 16,55-3 1-16,3-3-5 0,2 0-10 0,1-1-8 15,-2 2-6-15,1 1-5 0,1-1-5 16,-5 1-4-16,-4 1-3 0,-56 0-4 16,-1 3-4-16,-8-1-3 0,-3 1-3 0,-9 1 0 15,-6 1-4-15,-10-1 2 0,-9 4-6 16,-11-2-1-16,-26 4 0 0,-10-2-1 16,-8 3-2-16,-21-1-4 0,-13 0 3 0,-10 2-3 15,-5 0 1-15,-8-2-4 0,1 2-5 16,-5 2-4-16,-3-2-9 0,-4 0-5 15,-2 0-9-15,-1 2-10 0,-6-2-11 0,4 2-13 16,-6-2-14-16,4 1-25 0,-6-1-28 16,-1 3-30-16,-3-3-35 0,-8 0-602 15,2-4 270-15,-2 4 179 0</inkml:trace>
  <inkml:trace contextRef="#ctx0" brushRef="#br0" timeOffset="111821.3279">27381 2708 71 0,'0'0'70'0,"0"0"-5"16,0 0-7-16,0 0-5 0,0 0-4 15,-13 11 12-15,9-3-4 0,-3 6-1 16,-1 8 8-16,-2 9 1 0,-4 13 3 15,-4 22 6-15,1 12 1 0,0 5 3 0,0 9-2 16,-1 29-2-16,4 13 4 0,2 11 4 16,-2 9-1-16,2 3-5 0,-1 4 3 15,-1 5-1-15,0 10 2 0,-4 51 1 0,0 0 5 16,-2-6-3-16,-4-2 0 0,1-3 0 16,-1-9-3-16,6-41-1 0,-3 8 10 15,3-2 11-15,2 1 0 16,0-1 1-16,4-8 1 0,2 2-5 0,6-5 5 0,1 2 3 15,1-5-1-15,2 0-6 0,2-5-10 16,3-5-3-16,-1-9-12 0,2-6-4 0,0-7 0 16,2-27-11-16,-2-5-7 0,2-7-5 15,0-7-4-15,-2-19-5 0,1-14-5 16,-3-5-16-16,2-7-12 0,-1-6-7 0,1-7-10 16,0-7-12-16,3-5-23 0,-3-4-17 15,2-9-23-15,-8 3-36 0,20-18-36 16,-6-3-47-16,3-8-42 0,-2-3-38 15,2-13-612-15,5-26 306 0,-10-5 202 0</inkml:trace>
  <inkml:trace contextRef="#ctx0" brushRef="#br0" timeOffset="112476.0142">28301 2823 50 0,'5'-11'115'0,"-3"1"-1"0,2 0-12 16,0 1 0-16,-1 2-14 0,-1 1-3 15,0-1-19-15,-2 2-6 0,2 1-6 16,-2 4 0-16,0 0 8 0,4 23 10 0,0 0 2 16,-2 15 8-16,-2 18 1 0,4 27 1 15,-6 13-2-15,0 35 2 0,2 22-2 16,-2 13 1-16,0 12-8 0,0 3 1 15,-2 4 6-15,0 53-2 0,-1-2 0 0,3-5-4 16,-2-2 5-16,0-46 2 0,-5 42-7 16,5-43 0-16,-7 43-2 0,3-5 3 15,-4 1-7-15,2-42-5 0,-2-1-4 16,4 0-4-16,-1-2-11 0,5-4-5 0,2-6-1 16,2-9-5-16,2-10-3 0,2-11-4 15,-2-33 3-15,3-6-13 0,-1-11-8 0,0-18-17 16,0-13-14-16,0-13-13 0,-2-2-16 15,0-9-7-15,2-5-24 0,-1-7-39 16,4-6-31-16,-1-7-34 0,0-4-27 0,-6-2-547 16,15-25 258-16,-7-2 171 0</inkml:trace>
  <inkml:trace contextRef="#ctx0" brushRef="#br0" timeOffset="113117.0084">29603 2513 10 0,'0'-6'86'0,"0"1"-10"0,0 5-6 0,0 0-5 15,0 0 0-15,0 0 11 0,-10 14 0 16,6 3 1-16,-6 8 6 0,2 9 1 16,-2 16 0-16,-7 27-6 0,-2 6 0 15,2 9-2-15,-2 24 0 0,0 9-6 0,2 16-4 16,4 8 10-16,3 10-5 0,1 2-4 15,3 1-4-15,4 4-2 0,-2 3 2 0,1 8 3 16,-5 48-4-16,1-40 0 0,3-3-3 16,-6 42 0-16,4-45-1 0,-6 4-1 15,4 37 4-15,0-39-2 0,-3 38-4 16,3-44 1-16,1-3-6 0,5-4-6 0,0-3-1 16,2-6-3-16,4-6-4 0,5-9-2 15,0-7-3-15,1-9-2 0,-2-27-5 0,3-9 1 16,2-4-2-16,-1-11-4 0,1-17-11 15,-2-11-5-15,-3-9-11 0,1-6-14 16,-3-5-3-16,0-7-21 0,0-4-29 16,1-8-37-16,0-1-45 0,-1-9-54 15,-6 0-505-15,12-22 244 0,-8-2 160 0</inkml:trace>
  <inkml:trace contextRef="#ctx0" brushRef="#br0" timeOffset="113880.662">30725 2673 16 0,'0'-10'86'0,"-2"4"6"15,0-2-15-15,2 3 2 0,-3-3-2 0,3 4-4 16,0 4 3-16,0-11-2 0,-2 5-9 16,2 3-7-16,0 3-7 0,-2-6-3 15,2 6-3-15,0 0-3 0,-12 17 2 0,4-2 8 16,-4 10-6-16,0 8 1 0,-3 16 4 16,-6 25 7-16,2 8 5 0,2 9-1 15,-2 25 5 1,4 18 1-16,0 9 3 0,5 13-1 0,-1 12-4 0,3 5-9 0,0 4-3 15,-2 54-3-15,6 7 1 0,-2 1 0 16,-2-2-4-16,2-6-4 0,-5-9-3 16,0-1 7-16,3-42 9 0,-5 46 5 15,1-47-3-15,-6-3-3 0,4-10-4 0,-4-4-5 16,-2-7-6-16,0-8 1 0,1-8-4 16,1-10-7-16,-2-11 1 0,8-23-2 15,1-7-3-15,0-6-2 0,3-7-5 0,-1-16-1 16,5-11-6-16,0-7-7 0,2-6-10 15,0-5-17-15,0-6-4 0,2-2 3 16,2-2-13-16,0-2-17 0,2-6-12 0,2-2-12 16,1-1-17-16,1-3-18 0,1 1-19 15,-1-4-24-15,1 0-20 0,-1-4-461 16,0-1 216-16,4-2 142 0</inkml:trace>
  <inkml:trace contextRef="#ctx0" brushRef="#br0" timeOffset="116318.9077">31407 2653 39 0,'0'0'40'0,"0"0"1"0,0 0-2 16,-2 20 21-16,-2-5 2 0,-1 10 4 15,-2 8 9-15,-1 13-5 0,-2 10-1 0,-3 22 0 16,-2 8-4-16,0 3-4 0,3 27 4 16,-2 5 2-16,2 2-2 0,0 8 0 15,-1 3-3-15,-2 3-5 0,4-4 2 16,-3 0 6-16,-4-1-2 0,4-4-4 0,-1 1-3 15,0 5 15-15,5-5 2 0,-3-3-4 16,0 1-2-16,4-4 9 0,3-23-5 0,4 2-1 16,-4-4-3-16,4 4-4 15,0-5-7-15,2-2-4 0,0-2-1 0,0 5 39 16,0-4-4-16,2 2-5 0,-4 0-3 16,4-3 6-16,-2 2-6 0,0 2-5 0,-6-6-1 15,4 1-6-15,0-3-3 0,-1-5-6 16,1-2-3-16,0-16-1 0,-1-8-8 15,1 1 5-15,2-2-7 0,-2 1-1 16,0-4-2-16,0-8-4 0,0-3-6 0,2 1-3 16,-2-1-3-16,0-3 0 0,2-4-6 15,-2-3 1-15,0-2-1 0,2 0-1 0,-2-3-5 16,0 0 0-16,2-2-2 0,-3 0-1 16,-1 1-2-16,2-2 2 0,0-3-1 15,0 0 0-15,-2-1-3 0,2 4 0 16,-3-4-2-16,3-2 8 0,-2 4-7 0,-1-4 0 15,1 0 2-15,0-1-2 0,2 1 3 16,-2-1-4-16,2-2-1 0,0-2-1 0,0 1-5 16,0-1 5-16,0-4-5 15,0 1 0-15,2-1-1 0,-4-3 0 0,4 1-4 16,-2-1-2-16,4-1 3 0,-2 0-10 16,4-3-10-16,-4-3-11 0,2 6-20 0,-2-6-25 15,0 0-33-15,0 0-38 0,10-9-38 16,-6 1-36-16,0-1-44 0,0-7-570 15,0-3 286-15,-1-9 190 0</inkml:trace>
  <inkml:trace contextRef="#ctx0" brushRef="#br0" timeOffset="117047.2386">32272 3718 22 0,'20'-5'48'0,"-6"1"-1"0,-6 2-2 16,4 0 0-16,-6-2 2 0,-2 2 0 16,-4 2-1-16,10-1 5 0,-10 1 2 0,6-3 8 15,-6 3-8-15,0 0-8 16,7-3-7-16,-7 3 0 0,0 0-4 0,0 0-4 16,7-4-5-16,-7 4-4 0,0 0-24 15,0 0-46-15,0 0-204 0,0 0 86 16,0 0 56-16</inkml:trace>
  <inkml:trace contextRef="#ctx0" brushRef="#br0" timeOffset="118660.8914">31425 3960 33 0,'5'4'51'0,"-5"-4"-6"0,9 0-5 0,-1 0-3 15,5 0 2-15,3 0-9 0,8 0 0 16,10 0 0-16,6 2 6 0,11-1 0 16,10 3-3-16,26 3 3 0,2 0 1 15,2 0 3-15,2 2 2 0,0 0-1 0,5 0-4 16,-3 1 2-16,2-1-4 0,-4-1-2 15,-4-2-3-15,-2-1-2 0,-19 1 6 16,-9-4 2-16,-11 0-3 0,1 0-5 0,-5 0 10 16,-1 0 0-16,-7-2-4 0,-2 0-1 15,-3 0-8-15,-1 1 4 0,-4-2 0 16,-1 1 1-16,-4 0 6 0,0 0-2 0,-1 0-6 16,-2 0 0-16,-3-2 1 0,0 2-3 15,-4 0-1-15,1 0-2 0,-2-2-2 16,2 2 0-16,-4 0-3 0,2 0-5 15,-1-2-2-15,-9 2 0 0,15-2-1 0,-9 0 6 16,-6 2-4-16,13-2-7 0,-7 0 3 16,-6 2-3-16,13-2 2 0,-11 1-4 15,-2 1 3-15,0 0 0 0,9-4-1 0,-9 4-7 16,4-4-19-16,-4 4-29 0,0-6-24 16,0 6-33-16,-8-11-31 0,1 5-284 15,-8-2 143-15,-2-3 95 0</inkml:trace>
  <inkml:trace contextRef="#ctx0" brushRef="#br0" timeOffset="119286.8652">32633 2838 13 0,'69'10'49'15,"-1"-1"-3"-15,-9 1-6 0,22 1-3 16,-14-1-2-16,-7-2-5 0,-3 0-1 0,-5-2-5 16,-5 0-1-16,-5-1-1 0,-2 1-2 15,-1-1 2-15,-7-2-8 0,-5 0 1 16,-4-2 0-16,0 1-3 0,-1 1 0 0,-1-3-1 15,-4 1-2-15,0 0 2 0,-1-2-6 16,0 2 2-16,-4-1-3 0,3 0 3 16,-2 0-4-16,-1 0 2 0,1 0 0 15,0 0-4-15,2 0 3 0,-3 0-2 0,2 0-2 16,-2 0-1-16,0 2-11 0,-1-2-12 16,4 3-10-16,-5-2-7 0,1-1-102 15,-1 0 48-15,-1 0 33 0</inkml:trace>
  <inkml:trace contextRef="#ctx0" brushRef="#br0" timeOffset="120279.8953">33817 2929 4 0,'2'-3'10'0,"-2"3"2"0,5-5 1 16,-5 5 4-16,0 0-2 0,0 0 0 0,4-2-5 16,-4 2 3-16,0 0-3 0,0 0-1 15,0 0 12-15,7 10 10 0,-5-1 0 16,-2 1 11-16,0 5 4 0,0 1 11 15,-2 9 4-15,-3 3 3 0,-1 7 1 0,-3 3-4 16,-1 11 6-16,-3 3 6 0,-4 20 0 16,-4 2-7-16,2 6 9 0,-4 4-6 15,2 4-8-15,1 1 1 0,2 3-9 16,2-3-6-16,0 1-1 0,1-1-2 0,0-3-4 16,-2 0-4-16,3-2-4 0,-4-1-3 15,4 2 1-15,-4-1-4 0,-1 3 1 16,3 0-3-16,-2 1 0 0,2 0-2 15,-4-1-5-15,4 1-2 0,-1-4-2 0,2-2 0 16,0 0 1-16,1-5-1 0,2-2-2 16,0-1 3-16,4-11-5 0,1-8 1 0,1 1 1 15,0-1-2-15,-3 0-2 16,3 3-1-16,-1 16 4 0,-3 0-1 0,2-13 0 16,0-6-1-16,-2 18 0 0,0-12 0 15,2-8-2-15,-1 0 1 0,0 1-2 16,3-3 4-16,0-2-2 0,-1 1 2 0,1-7 14 15,2-4 3-15,0 1-2 0,0 0 5 16,-1-2-5-16,0 0-1 0,1-2 4 16,0 1 2-16,2-7 0 0,0 3-1 0,0-4-3 15,-2 5-3-15,2-2 0 0,0-2-5 16,0 1 1-16,0-1 1 0,2-1-2 16,-2 0-1-16,-1-1-3 0,3-2 0 0,-2-2 0 15,2-3-1-15,-2-1-4 0,-1-1 2 16,3 0-2-16,-2 0 2 0,0-1-2 15,2-4 2-15,-2 3-4 0,2-3 1 0,-2 0 0 16,0-1 3-16,2-1-1 0,-2 1-1 16,-2 0-1-16,2-2-2 0,0 1 2 15,-1 0-4-15,1-1 3 0,0-1-2 0,0 1-1 16,0 0 3-16,0 1-2 0,0-3-2 16,0 1 1-16,-2 2 1 0,4-5-2 15,-5 5-2-15,3-3 1 0,0 3 1 16,0-2-1-16,-1 0 2 0,1 2 0 0,-2-1 1 15,2 0-2-15,0 0 1 0,-2 1-4 16,2 0 1-16,0-1 3 0,0 0-3 0,-2 1 2 16,4-3-2-16,-2 1 1 0,0-2 1 15,-1 2 1-15,0-2-2 0,1 0-2 16,0 1 2-16,2-2 1 0,-2 1 0 16,2-1-1-16,-2-1 0 0,0-1-1 0,2 1 1 15,0-1 0-15,0-5 0 0,-2 10 0 16,2-6 1-16,0-4-3 0,-2 7 5 15,0-3-1-15,2-4 0 0,-4 4-2 16,-3 0 1-16,-1-2-1 0,-1 2 0 0,-4-2 0 16,1-1-1-16,0 2 3 0,-6-2-3 15,2 3 0-15,-2-2 1 0,1 0 2 16,-1-2-3-16,-2 2-1 0,4 0 2 0,-6-2 0 16,3 0-1-16,-2 0-2 0,-2 0 2 15,-5-2 0-15,-1 0 0 0,-3 2-2 16,-4-2-2-16,-4 0 4 0,-5 0-1 0,-1 0 0 15,-5 1 1-15,-8 1-4 0,-3-3 3 16,1 2-1-16,-1-1 3 0,1 0-4 16,0 0 0-16,-1 0 2 0,3 0-3 15,11 0 0-15,1-3-5 0,3 1-12 0,5 0-20 16,1-4-38-16,10 3-31 0,1-3-42 16,4-2-33-16,2 2-480 0,3-5 227 15,8 2 149-15</inkml:trace>
  <inkml:trace contextRef="#ctx0" brushRef="#br0" timeOffset="120791.0259">31942 7044 37 0,'0'0'105'0,"8"-3"-15"0,-1-2-8 0,1 3-9 16,9-3 1-16,0 4-11 0,9-3-7 16,6-1-3-16,5 3-3 0,10 1 9 15,4-2-9-15,8 3 10 0,6 3 7 16,24-2-1-16,2 4-2 0,1 1 0 0,1-3-7 15,-6 2-2-15,-18 1-4 0,-9-1-6 16,-9-3-2-16,-5 2-7 0,-3-1-1 16,-7-3-7-16,-5 3 2 0,-1-2-2 15,-7-1-7-15,-2 1 1 0,-2-1-3 0,1 0 0 16,-6 2-10-16,-2-4-18 0,2 2-26 16,-4 0-33-16,1-1-34 0,-5 0-34 0,0-5-293 15,1 2 146-15,-5-7 96 16</inkml:trace>
  <inkml:trace contextRef="#ctx0" brushRef="#br0" timeOffset="121360.6108">31953 6185 72 0,'-9'-1'76'0,"9"1"-11"15,-12-6-8-15,3 4-3 0,-2-2-5 0,-3-1-6 16,-3 1-4-16,0 0-1 0,0-2-5 16,0 0-1-16,0 1-1 0,5 1 5 15,0 0 7-15,2 2-5 0,4-2-3 0,2 0-3 16,4 4-2-16,10-6-4 0,5 6-2 15,8 0-4-15,9 0 3 0,13 3-7 16,11 0 3-16,27 7 1 0,6-1 1 0,6-1 1 16,4 4 12-16,8-2-5 0,26 6 10 15,-4-1-1-15,-4 0 0 0,-23-3 3 16,-7-2-6-16,-4-1 5 0,-4 1 23 16,-17-4-11-16,-13-1 1 0,-5 1-4 0,-7-1-4 15,-5-1-5-15,-8 0-2 0,-3-2-5 16,-1 0-3-16,-4 0-3 0,-4-1 0 15,0-1-3-15,1 0-34 0,-9 0-5 16,4 0-17-16,-6-1-18 0,2-1-28 0,-3-2-30 16,0 0-40-16,-3 0-304 0,-2-1 154 15,-2-3 101-15</inkml:trace>
  <inkml:trace contextRef="#ctx0" brushRef="#br0" timeOffset="122095.088">31989 5020 37 0,'-9'2'53'16,"-1"-1"-5"-16,3 1-2 0,-1-2-4 16,1 3 1-16,1 0 0 0,6-3 0 15,-10 3 1-15,6-2 1 0,4-1 6 0,-8 1 6 16,8-1 9-16,0 0 4 0,-8 2 4 15,8-2 9-15,0 0-7 0,0 0-5 16,0 0-6-16,0 0-8 0,0 0-6 16,30-9 1-16,-11 5-10 0,7 1-3 0,6-2-2 15,8 2-2-15,4-1-7 0,15 3 0 16,4-4-5-16,28 2 3 0,5-1 2 16,6 4-2-16,3 0 8 0,2 1-5 15,0 2 0-15,2 0 5 0,-8 2-6 0,0 0-1 16,-4 3 1-16,-4-1-5 0,-6-1-21 15,-2 1-1-15,-15-3-1 0,-11 2 4 0,-10-4-4 16,-3 1 0-16,-5-1 1 0,-7 0 6 16,-2 0-2-16</inkml:trace>
  <inkml:trace contextRef="#ctx0" brushRef="#br0" timeOffset="123504.0254">32964 2834 50 0,'-2'6'70'0,"0"2"-2"0,-2 1 1 0,2 1-2 15,-2 5-3-15,0-1 1 0,-2 6 5 16,0 2-1-16,0 3-7 0,0 1-5 16,0 6-3-16,-2 4-1 0,1 1 0 0,-4 7-7 15,1 2 4-15,-3 1 2 0,1 2-4 16,-2 3-3-16,-2 16 3 0,-1 0 2 16,6-10-4-16,1-5-4 0,1 2-1 15,-3 18 4-15,1-14 3 0,4-4-6 16,-1 1-4-16,0 20-4 0,0-13-1 0,-2-8-5 15,4 0-1-15,-6 20-3 0,3-15-2 16,1-4 2-16,-3-3-6 0,0 21-1 16,1-15-1-16,4-8-3 0,-2-1 4 0,0 2-3 15,2-1-1-15,2 1 3 0,-2-5-3 16,0 3-4-16,-1-8 1 0,3-1 0 0,-3 1 1 16,5 0-3-16,-4 0 1 0,2 0-5 15,0-1 2-15,-1 2 0 0,1 0 1 16,-2-4 0-16,0 2 1 0,2-2-4 15,-1 0 2-15,0-2-4 0,1 1 2 0,-2-2 2 16,2-1-3-16,0-6 0 0,2 2 4 16,-2-1-5-16,-1-2-1 0,1 0 0 15,2-1 1-15,-3 0 1 0,3-1 0 16,0-1 1-16,2 2 0 0,-2-4-3 0,0-1-1 16,2-1 4-16,-2 2-3 0,2-2 2 15,-2 0 2-15,2-1-3 0,0 2-2 16,0-1 4-16,2 0-2 0,-2 1 4 0,0-4-4 15,2 1-4-15,-2 4 5 0,2-2 2 16,-2 0-2-16,0 0 2 0,0 0-6 16,2-1 4-16,-2-1-4 0,2 2 4 0,-2 3-2 15,0-3 2-15,0-1 0 16,2 1 0-16,0 0 1 0,1 1 0 0,-6 1 0 16,6 2-1-16,-1-5 1 0,-2 3 1 15,2 0 4-15,0 1 4 0,-2 1-1 0,3-1 3 16,-1 3-3-16,0 1 3 0,-2-2-5 15,2-1 3-15,0 1 2 0,-2 1 0 16,0 2-3-16,0-4 4 0,0 2-1 16,0 1 0-16,-2-2 1 0,2 1-2 0,0-3-3 15,0 0 3-15,0 2 1 0,-2-2-2 16,4 3-2-16,-2-4 2 0,0 1 1 16,2-2 1-16,-2 3-4 0,2-2 0 0,0-2 1 15,-2 1-3-15,2-1 0 0,0 3 0 16,0-4 1-16,0 5-2 0,0 0 1 15,0-4-2-15,0 6 2 0,0-3 6 16,1 1-3-16,2 1-1 0,-3-2 0 0,0 1 2 16,2-1-4-16,-2 1-2 0,2 0 0 15,-2-1 0-15,2 1 1 0,1-3-4 0,-1 3 4 16,-2-4-3-16,2 3-2 0,-2-3 2 16,0-1 1-16,0 0-2 0,-2-1 3 15,3 0 0-15,-3-2 0 0,0 2 1 16,0-3 1-16,0 1-3 0,0 0 2 0,-3-4-5 15,1 1 2-15,0-1 3 0,0-2-2 16,0-1-4-16,0 1 0 0,0-3-6 16,0 1-11-16,0-3-20 0,-1 0-47 15,1-3-50-15,2-3-43 0,0 0-597 0,-6 2 262 16,6-2 174-16</inkml:trace>
  <inkml:trace contextRef="#ctx0" brushRef="#br0" timeOffset="125846.607">25848 8076 30 0,'11'-15'30'0,"-1"5"-5"0,-1 2 1 0,0-3-6 15,-3 7-2-15,0-2-2 0,0 0-1 16,0 1 1-16,-2 0 5 0,4 3 9 15,-4 1-1-15,-4 1 15 0,10 0 0 0,-10 0 7 16,13 7 5-16,-9 2 5 0,2 4 8 16,1 4 13-16,-1 6-1 0,-1 4 10 0,1 6 8 15,0 5-1-15,0 3 2 16,0 10 4-16,2 5-2 0,-2 0 0 0,-2 21-8 16,0 3 0-16,0 1-14 0,0 7-5 15,-2-2 3-15,0 2-2 0,3 1-5 16,-5-1-4-16,2 1-6 0,-2 0-2 0,-5 0-5 15,3-2 4-15,0 1 11 0,-2-1-1 16,0 1-6-16,2-5-2 0,2 3-4 16,-2-2 2-16,4-2-3 0,-2-11-5 0,2-13-6 15,0 2-3-15,0-2-1 0,0-1-7 16,0-5-4-16,0-6 1 0,0-2-6 16,3-3-5-16,-3-5-4 0,0-3-4 15,0-5-3-15,1 2-1 0,-1-6-2 0,-2-2-5 16,2-3-2-16,-2 0-4 0,0-1-3 15,0-3-1-15,0 0 1 0,0-5 1 0,2 2 1 16,-4-3 2-16,4 1 0 0,-4-1 1 16,2-1-1-16,0-1 2 0,0 1 2 15,0 0-2-15,0-3 0 0,0 1-1 16,2 0 3-16,2-2-2 0,2-1 0 0,5 1 1 16,1-2-2-16,8 0 3 0,3 0 1 15,9-2-3-15,6-2-1 0,8 0 0 16,15-2 2-16,28-3-1 0,11-1 0 0,6 0 2 15,29-1 3-15,11-3 1 0,9 3-3 16,8-1-2-16,2 1 0 0,4 1 4 16,9 3 0-16,11-2-2 0,3 0 1 15,9 1-1-15,49 1-2 0,-46 3 5 0,2 1-3 16,51 1 1-16,-50 3 0 0,40 4-1 16,-47 4-1-16,1-4 1 0,36 8 5 15,-47 0-3-15,4 1 3 16,-4 0-1-16,-4 2 0 0,-4 0-2 0,-11 0 2 15,-7-2 1-15,-8-1-1 0,-10-2-2 0,-8-4 2 16,-29 0-2-16,0-5 3 0,0 2-1 0,0-3 1 16,-4 0-2-16,-3 1-1 0,-2-1 1 15,-5 0 0-15,-16-3-3 0,-14 1 2 16,1-1 2-16,-3 0-3 0,-4-1 2 16,-11-2-2-16,-1 2 7 0,-7-1-1 15,-6-2 2-15,-4 3-2 0,-3-6-6 0,-3 0-11 16,-5-3-21-16,-4 1-24 0,-5-4-28 0,1-4-23 15,-7 3-19-15,2-4-27 0,1-4-35 16,-5-3-30-16,0-4-513 0,1 0 248 16,-3-11 164-16</inkml:trace>
  <inkml:trace contextRef="#ctx0" brushRef="#br0" timeOffset="126574.0344">33261 7947 44 0,'-4'-9'63'15,"2"1"-6"-15,0 3-4 0,0-3-6 16,0 2-6-16,-2 1-7 0,4-1-3 16,0 6 1-16,-4-7-4 0,2 2-3 0,2 5-4 15,0 0-1-15,-8-2-2 0,8 2-1 16,0 0-1-16,-14 10 5 0,7-6 4 15,3 3-1-15,-7 5 10 0,1 1 7 16,-1 6 8-16,-4 10 12 0,2 2 6 0,-1 15 4 16,-1 4 7-16,-2 23 6 0,0 3 8 15,2 4 0-15,0 9 1 0,5 4 3 0,-2 22 2 16,0 5 1-16,4 3-5 0,4 4 1 16,0-4-2-16,2-18-7 0,4 1-3 15,2-4 4-15,0 24 0 0,0-3-5 16,2 0-4-16,-4-21 6 0,0 3 11 0,1 2 1 15,0-4-8-15,-1-2-4 0,-2-2-10 16,-2-2 3-16,-1-4-3 0,-2-5-5 16,-3-1-11-16,2-1-6 0,-5-6 1 15,1 0-9-15,-3-5 1 0,2-14-6 0,1-10-4 16,-2-4-4-16,-2-2 0 0,2-10-3 16,1-2-7-16,-2-2-8 0,5-7-16 0,-5-1-18 15,1-6-35-15,1-4-41 0,-4-6-44 16,3 0-45-16,-1-7-36 0,-4-5-46 15,-2-5-635-15,-7-13 307 0,-4-11 203 16</inkml:trace>
  <inkml:trace contextRef="#ctx0" brushRef="#br0" timeOffset="127451.305">26970 8328 57 0,'2'12'95'0,"2"3"-2"0,-1 2 0 15,1 8 4-15,0 2 2 0,0 0-1 16,3 10 5-16,-1 3 2 0,2 8 30 16,0 5-6-16,2 0-8 0,4 22 2 0,-1-1-3 15,2 2-6-15,2 0 6 0,-3 1-8 16,6 0-1-16,-4-4 2 0,4 4-9 16,-6-5-6-16,3 0-4 0,-2-3 2 15,-4-8-9-15,-3-8-3 0,-2 2-5 16,2 1-4-16,0 20-9 0,-4-14-6 0,-2-1 0 15,0-7-7-15,-2 3-5 0,2-2-5 16,-2-7-5-16,2-2-3 0,-2-2-4 16,2-4-2-16,-2-2-2 0,0-6-6 15,0-1-3-15,2-5-6 0,-2-5-5 0,2 0-7 16,-2-2-13-16,0-1-15 0,0-5-22 0,0 0-17 16,2-1-15-16,0-3-15 0,-2 1-16 15,5-1-10-15,-3 0-20 0,0-2-8 16,0 0-10-16,0-1-10 0,0-3-9 15,0 1-8-15,3 0-403 0,-5-4 201 0,10 2 133 16</inkml:trace>
  <inkml:trace contextRef="#ctx0" brushRef="#br0" timeOffset="128184.8939">28555 7746 10 0,'-2'-6'58'0,"2"6"-3"16,0 0-4-16,-2-8-5 0,2 8-2 0,-2-7-5 16,-2 1-4-16,2 0-6 0,-2 2 0 15,0-2 0-15,-3 3-9 0,0-3-2 16,1 3-2-16,-2-2-3 0,-1 1-3 15,-1 3 0-15,-1-1-5 0,-2 2-2 0,-1-1-2 16,-2 1-1-16,2 0 0 0,-1 1 0 16,0 1-1-16,0-1 2 0,1 2 0 15,1-2-1-15,2 4-1 0,1-3 4 16,-1-1-4-16,1 1 1 0,-1 1-2 0,2 0 3 16,1-2-4-16,2 3 0 0,0 2 2 15,-3-2 3-15,4 1-4 0,1 3 1 0,-2 0 3 16,4 3 7-16,0 3 4 0,-2 1 12 15,4 4 21-15,-2 2 13 0,2 8 3 16,2 9 19-16,2 4 8 0,-2 9 3 0,6 3 9 16,-2 23 2-16,4 3 6 0,-2 3 3 15,2 0-2-15,-1 5-3 0,-3 3 0 16,5 3-4-16,-3 3 1 0,1 2-9 16,-1 2-1-16,-2-2-3 0,3 2 2 0,-4-4-2 15,3-4 1-15,-2-1-9 0,-4 0-8 16,0 1 4-16,0 9 23 0,0 5 15 15,2-2-11-15,1-3-10 0,-1 2-10 0,1-5-9 16,-1-4-10-16,2-4-1 0,0-1-7 16,-1-6-9-16,-1-4-1 0,-2-16-8 15,2-8-11-15,0-7-4 0,-2-7-10 0,0-3-19 16,0-8-17-16,3-1-17 0,0-3-23 16,-5-7-24-16,2-1-28 0,0-6-35 15,2-6-31-15,-2-1-22 0,4-6-28 0,-6 0-28 16,10-13-562-16,2-4 278 0,-4-8 184 15</inkml:trace>
  <inkml:trace contextRef="#ctx0" brushRef="#br0" timeOffset="128836.3429">29500 7831 21 0,'-4'-7'59'15,"1"1"-3"-15,1-1-6 0,-3 2-8 0,3 2-2 16,2 3-5-16,-8-4-1 0,8 4 1 16,-12 9 20-16,5 2 5 0,-2 5 20 15,-1 9 6-15,2 8 10 0,-5 14 2 16,2 6 7-16,0 23 7 0,3 8 1 0,0 6 1 16,2 5-6-16,2 8 7 0,2 24-1 15,2 4-7-15,4 5 3 16,-2-3-1-16,0 3-8 0,2-7-4 0,2-5-1 0,-4-18-7 15,0-2-6-15,-2-2-8 0,2 1-4 16,-2-4-4-16,0-2 2 0,0-3-8 16,-2-6-6-16,0-5-5 0,-2-3-4 0,2-11-2 15,0 9-7-15,0-12 0 0,-2-6-4 16,2-5-4-16,0 3-1 0,2-6-4 16,0 2-2-16,0-8-6 0,2-3-3 0,0-3-5 15,0 1-12-15,-2-9-22 0,2-4-32 16,0-3-26-16,0-4-26 0,2-2-19 0,0-5-32 15,2-6-27-15,-1-4-26 16,1-5-545-16,-6 1 258 0,15-18 170 16</inkml:trace>
  <inkml:trace contextRef="#ctx0" brushRef="#br0" timeOffset="129420.9921">30207 7804 12 0,'2'-7'58'0,"2"1"0"0,-2 0-2 15,-2 1 0-15,2 1-6 0,-2 4-4 0,4-8-3 16,-2 4-6-16,-2 4-6 15,2-6-2-15,-2 6-1 0,0 0 2 0,0 20 8 16,0-7 7-16,0 7 13 0,3 10 12 16,-1 10 10-16,-2 6 6 0,2 12 10 15,2 25 4-15,0 0 3 0,3 9 3 0,-3 5-8 16,0 6 11-16,1 22 2 0,1 3-2 16,0 5-7-16,-2 1-2 0,0-1-2 15,-2-3-4-15,-4-24-4 0,0 22-7 0,-4-4-5 16,2-20-7-16,0-3-7 0,0 0-7 15,-3-4-3-15,1-5-3 0,1-4-7 16,-3-5-3-16,4-1-3 0,-5-6 1 16,3-12-7-16,0-10-4 0,0 2-4 0,-2-5-2 15,4-2-5-15,0-7-4 0,0-2-10 16,0-5-8-16,0-4-14 0,2-1-45 16,0-5-42-16,0-1-42 0,2-2-34 15,0-7-37-15,2-4-544 0,2-1 259 0,4-8 172 16</inkml:trace>
  <inkml:trace contextRef="#ctx0" brushRef="#br0" timeOffset="129934.9826">31112 7953 10 0,'0'14'95'0,"-2"4"9"16,0 13 13-16,-2 7-10 0,0 12 14 15,-2 5 0-15,-1 27-5 0,-2 5 10 16,1 5 0-16,-5 28-4 0,3 6 0 0,-1 7-8 16,-2 4 0-16,3 1-6 0,0-5-2 15,2-3-4-15,0-5-9 0,4-1-8 16,2-23-4-16,0 1-9 0,0 2-7 15,4-7 2-15,-2-3-2 0,2-4-9 0,0-4-3 16,0-3-3-16,-2-14-8 0,0-6-4 16,2-1-2-16,-2-3-1 0,0-2-6 0,-2-4-2 15,2 0-2-15,0-9-3 0,-2 0-7 16,2-6-2-16,0-4-9 0,0-3-19 16,-2-6-27-16,0-1-17 0,2-3-16 15,0-4-22-15,2-3-34 0,-2-3-25 0,2-5-25 16,-2-5-516-16,0-1 237 0,0 0 157 15</inkml:trace>
  <inkml:trace contextRef="#ctx0" brushRef="#br0" timeOffset="130477.8576">32247 7788 7 0,'-8'13'58'0,"1"2"11"16,-4 5-5-16,3 1-6 0,-4 10 10 0,1 2 3 16,-2 9-3-16,0 3 10 0,-5 23 8 15,0 2 7-15,4 3 6 0,-4 12-3 0,2 6 7 16,-1 26 4-16,-5 6 0 15,4 10 1-15,-2 6 2 0,-1 4-2 0,0-1-2 16,0-6 0-16,-1-1-9 0,0 1-7 16,0-1-5-16,3-7-10 0,3-6-5 0,-4-6-5 15,6-24-6-15,1-3-9 0,0-3-1 16,0-3-4-16,3-1-6 0,2-3-2 16,-1-16-5-16,4-9 1 0,-3 0-7 15,4-4-2-15,-2-1-2 0,2-11-2 0,-3 0-5 16,2-3-5-16,3-7-8 0,-2-3-25 15,2-4-23-15,0-5-27 0,0 2-22 0,2-6-29 16,2-3-37-16,0-4-36 0,2-5-482 16,-4 0 231-16,9-12 152 15</inkml:trace>
  <inkml:trace contextRef="#ctx0" brushRef="#br0" timeOffset="130958.0156">32752 7829 61 0,'-12'53'121'0,"2"5"-4"16,-4 16 13-16,0 6-8 0,-1 8-2 15,-2 5 3-15,-2 27 2 0,3 7 3 16,-2 8-4-16,2 7-4 0,0 3-1 0,2-2 2 15,-1-2-5-15,0-6-6 0,0-4-4 16,1-1-8-16,1-1-6 0,0-7-7 16,0-2-9-16,3-25-6 0,-3 1-11 15,0-7-1-15,1-3-4 0,-1-6-6 16,-2-2-3-16,3-5-6 0,-1-14-1 0,2-9-7 16,0 0-3-16,-1-2 1 0,0-2-6 0,0-10-2 15,4-2-2-15,-2 0-6 0,1-11-24 16,1 1-17-16,-1-3-27 0,3-6-32 15,1-4-46-15,-1-3-50 0,0-3-597 16,-4-5 265-16,-2-2 176 0</inkml:trace>
  <inkml:trace contextRef="#ctx0" brushRef="#br0" timeOffset="131795.9841">25965 8801 18 0,'2'6'77'0,"4"0"1"16,5 1 0-16,3 1-4 0,10-1 4 15,6 2-3-15,7-2-6 0,15 4 11 16,3-7-5-16,27 5-8 0,7-3 12 0,12-2-8 16,11-2 7-16,33-2-3 0,13-2-6 15,9 2-8-15,9-3 7 0,6 3 3 0,7 0 6 16,14 3 3-16,55 0-7 0,-2 3-2 15,5 0-10-15,-6-2-2 0,6 5-10 16,3 2 0-16,-1-1-7 0,-5 0-7 16,-6 1-1-16,-7 2-4 0,3 1-1 0,-7 1-2 15,-41-4-7-15,-6 3 2 0,-1 2-6 16,-11 0 2-16,-10-1-2 0,-10 1-1 0,-13-2-5 16,-10-3 1-16,-31 0-1 0,-6-4 3 15,-9 3-4 1,-10-4-1-16,-20 1-2 0,-13-3 3 0,-9-2-1 0,-7 2-3 15,-4-2 1-15,-3 0-2 0,-6-2 0 0,2 2 0 16,-3-1 0-16,0-1-2 0,2 3 1 16,-3-2 0-16,0 1-1 0,0-2-1 15,0 2-1-15,0 0 1 0,-2 0-1 0,-2-2-3 16,-2 2-2-16,-1-2-9 0,-2 1-30 16,2-1-16-16,-6 3-33 0,-6-3-30 15,0 0-41-15,-18 6-442 0,0-6 206 0,-12-4 136 16</inkml:trace>
  <inkml:trace contextRef="#ctx0" brushRef="#br0" timeOffset="132470.0279">26100 9649 50 0,'5'7'107'15,"-1"-1"-3"-15,6 3-1 0,3-4 0 16,4 4-1-16,8-1-3 0,11-1-12 16,2 3 4-16,15-1-2 0,26 4-11 15,1 1-10-15,9-1 0 0,8 0-4 0,26 4-1 16,13 2 17-16,13 1 7 0,17-1-10 16,7-4-5-16,16 4 16 0,57 1-10 0,7 4-10 15,3-3-6-15,7-2-9 0,3 2-4 16,12 1-3-16,6-1-9 0,3 0-3 15,-1 0-5-15,-1 1 1 0,6-2-5 16,-3-1-4-16,-5 0-2 0,-12-1-2 0,-19-1 4 16,-13-2-7-16,-53-4 3 0,-6 5-2 15,-6-3-4-15,-11 0 1 0,-15 1 1 16,-12-1-2-16,-32-4-3 0,-14 0 4 16,-5-2-3-16,-24-1-1 0,-10 0-4 0,-13-5 2 15,-4 4 0-15,-4-4-3 0,-3 0 0 16,-5-1-6-16,-4 0-16 0,2 3-25 0,-8-6-15 15,1 1-34-15,-5-3-28 0,-1-2-32 16,-5-1-21-16,-4-2-423 0,-5-3 203 16,-1-6 134-16</inkml:trace>
  <inkml:trace contextRef="#ctx0" brushRef="#br0" timeOffset="133949.4356">26545 7502 56 0,'0'0'57'0,"0"0"-3"0,0 0-1 15,0 0-6-15,0 0 2 0,0 0-1 0,0 0-2 16,0 0-1-16,0 0-4 0,0 0-1 16,0 0-5-16,0 0-1 0,0 0-3 0,0 0-2 15,2-6-3-15,-2 6 1 0,0 0-5 16,0 0-2-16,0 0-1 0,0 0-2 16,0 0 0-16,0 0-2 0,0 0 1 15,0 0-3-15,0 0-1 0,0 0 1 16,0 0-2-16,0 0 2 0,0 0 2 0,0 0-5 15,0 0 2-15,0 0-7 0,0 0 2 0,0 0 1 16,0 0-5-16,0 0 7 0,0 0-6 16,0 0 3-16,0 0-4 0,2-4-2 15,-2 4-2-15,0 0 6 0,0 0-3 16,0 0 6-16,0 0-4 0,0 0 0 0,0 0-4 16,0 0 2-16,0 0 2 0,0 0-7 15,0 0 3-15,0 0 1 0,0 0-4 16,0 0 3-16,0 0-1 0,0 0-5 15,0 0 2-15,4-4 2 0,-4 4 2 0,0 0-7 16,0 0 1-16,0 0-1 0,0 0 4 16,0 0-3-16,0 0 2 0,0 0 10 0,0 0-15 15,0 0-2-15,0 0 3 0,2-6 0 16,-2 6 0-16,0 0 0 0,0 0 5 16,0 0 2-16,0 0-7 0,0 0-2 15,0 0-6-15,0 0-3 0,0 0-2 0,0 0-5 16,0 0-11-16,0 0-13 0,0 0-18 15,0 0-158-15,0 0 77 0,0 0 51 0</inkml:trace>
  <inkml:trace contextRef="#ctx0" brushRef="#br0" timeOffset="141044.1979">26447 9081 13 0,'0'0'148'0,"-6"-5"1"16,6 5 3-16,-5-2-7 0,5 2-2 0,-2-8 1 16,2 8-8-16,0-10-3 0,4 4-2 15,-1 0-4-15,-1 0-5 16,2 1-12-16,1 0-7 0,1-1-6 0,2 0-7 15,1 0-7-15,3 0-8 0,1 1-7 0,0-1-7 16,1 5-6-16,4-2-6 0,-2 2-3 16,3 1-8-16,-1 1-2 0,-2 3-1 15,2 0-6-15,-2 2-3 0,-3-1 1 0,0 5 0 16,-5 0-2-16,-1 0 1 0,-3 6-1 16,-4-2-1-16,-2 3 1 0,-2-1-1 15,-7 4-1-15,-2-3 3 0,0 4 2 16,-1-4 1-16,-4 2 3 0,4 0 3 0,-3-2 0 15,0-1 4-15,2-1 1 0,3-1-3 16,0-3 2-16,4-2-7 0,0 1-1 0,2-3-1 16,2 1 0-16,4-1-5 0,2-1 0 15,4 2-3-15,4-3 0 0,3 1-3 16,4-2-1-16,0 2 2 0,4-2-10 16,4 1 3-16,1 1-2 0,2-2-5 0,-3 0 1 15,-1-2 1-15,0 2-2 0,0-1 0 16,-3-1 0-16,-2 2-2 0,-2-2 0 0,0 0-2 15,-4 0 1-15,-1-1 1 0,1 1 0 16,-3-2 1-16,-1 3-2 0,2-2-2 16,-5-1 1-16,-6 0 1 0,16 2-2 15,-8-2-6-15,-2 2 0 0,-6-2-11 0,10 0-16 16,-10 0-17-16,9 2-31 0,-9-2-28 16,0 0-32-16,0 0-37 0,12-4-28 0,-12 4-25 15,0 0-602-15,0 0 283 0,-2-6 186 16</inkml:trace>
  <inkml:trace contextRef="#ctx0" brushRef="#br0" timeOffset="145306.7943">27452 7319 22 0,'0'0'150'16,"0"0"-10"-16,0 0-17 0,-4-4 0 15,4 4-1-15,0 0 0 0,0 0-4 16,0 0-5-16,0 0 0 0,9-6-8 0,-9 6-8 15,6-3-3-15,-6 3-3 0,0 0-2 16,7-4-9-16,-7 4-3 0,0 0-8 16,6-2-9-16,-6 2-5 0,0 0-4 0,0 0-2 15,0 0-3-15,0 0-4 0,-2 15-2 16,-2-9-4-16,0 1-5 0,-3-1 3 0,2 2-5 16,-1-3 0-16,0 3-4 0,0 0 1 15,0-3-2-15,2 3-4 0,-4-2 1 16,4 0-2-16,-2 1 0 0,0-3-5 15,2 1-1-15,-3 1 3 0,3 1-3 0,-2 0-4 16,-1 0 4-16,1 0-1 0,-1 2-4 16,1 0 0-16,-2-4 2 0,2 6 0 15,0-5-4-15,-2 1 3 0,2 0-1 16,2 0 0-16,-2-3 0 0,2 2 0 0,0 0 4 16,1-2 2-16,-1 1 0 0,0-2 0 15,4-3 1-15,-4 5-2 0,-1-1 1 0,5-4-1 16,-2 4 0-16,2-4-2 0,-4 3 1 15,4-3-2-15,0 0-3 0,-4 4 0 16,4-4 2-16,0 0-2 0,0 0-1 16,-5 4 1-16,5-4 0 0,0 0 2 15,0 0-3-15,0 0 0 0,0 0-1 0,0 0 0 16,0 0-2-16,0 0-1 0,0 0-2 0,0 0 3 16,0 0 0-16,0 0-1 0,0 0 1 15,0 0-1-15,0 0 0 0,0 0 0 16,0 0 1-16,0 0 0 0,0 0 0 15,0 0-1-15,0 0-2 0,0 0 1 0,0 0 0 16,0 0 1-16,0 0-2 0,0 0 2 16,0 0 0-16,0 0 0 0,9-13 0 15,-9 13-1-15,4-6 2 0,-4 6-4 16,4-5 4-16,-4 5-2 0,3-6-1 0,-3 6 1 16,2-4 0-16,-2 4-6 0,4-4 5 15,-4 4 0-15,0 0 0 0,2-6 0 0,-2 6 0 16,0 0 0-16,0 0 0 0,4-4-2 15,-4 4 3-15,0 0-1 0,0 0 1 16,0 0 1-16,3-3-1 0,-3 3-1 16,0 0 0-16,0 0-3 0,0 0 4 0,0 0 1 15,0 0-2-15,0 0-1 0,0 0-1 16,0 0 0-16,0 0-3 0,0 0-5 16,0 0-2-16,2-6-7 0,-2 6 2 15,0 0 1-15,0 0 0 0,0 0-2 0,0 0 3 16,0 0 0-16,0 0 1 0,0 0 2 15,0 0-2-15,0 0 0 0,0 0-3 0,0 0 3 16,0 0-3-16,0 0 1 0,0 0-7 16,0 0 3-16,0-6-2 0,0 6 0 15,0 0-1-15,0 0-5 0,0 0-2 16,0 0-6-16,0 0-5 0,0 0-16 0,0-6-12 16,0 6-11-16,0 0-18 0,0 0-16 15,0 0-15-15,-5-4-13 0,5 4-21 16,0 0-382-16,-8-4 185 0,8 4 123 15</inkml:trace>
  <inkml:trace contextRef="#ctx0" brushRef="#br0" timeOffset="145682.8913">27533 7231 22 0,'0'0'35'0,"0"0"-2"0,0 0-4 16,0 0 2-16,0 0-3 0,0 0-1 15,0 0 1-15,0 0-4 0,0 0 0 16,-2 10-4-16,2-10-4 0,-8 3 0 0,4 3 0 16,4-6-2-16,-9 6-2 0,2-2-4 15,3-1-5-15,0 1-12 0,0 1-14 16,-1-2-98-16,3 1 41 0,-2-1 27 0</inkml:trace>
  <inkml:trace contextRef="#ctx0" brushRef="#br0" timeOffset="146504.4499">27123 7422 8 0,'0'0'162'0,"0"0"-4"16,0 0 3-16,0 0-4 0,-7-5-8 16,7 5-3-16,0 0-7 0,0 0-1 15,19-1-11-15,-7-2-8 0,8 1-8 0,3 1-8 16,9-3-10-16,6 2-9 0,5-2-5 16,3 3-8-16,3-1-7 0,1 0-7 15,-1-1-6-15,-1 0-3 0,-1 3-9 0,-7-1-1 16,-4-2-6-16,-1 1-10 0,-6 2-9 15,-6-1-6-15,1 1-10 0,-5 0-11 16,-3-3-12-16,0 2-12 0,-6-1-15 0,2 0-14 16,-5-2-15-16,-4 0-8 0,-1 1-1 15,-2 3 2-15,0 0 2 0,-10-14 2 16,6 8 12-16,-2 1 3 0,-2-1 8 16,0 1 14-16,-1-1 14 0,-2-2 15 0,1 2 6 15,-1-1 18-15,1 1 15 0,-1 2 11 16,-2-1 10-16,1 1 5 0,-2 2 5 15,0 2 7-15,-3 0 8 0,0 2 6 0,-4 2 8 16,-1 3 0-16,-2 0-2 0,0 3-2 16,-5 2 1-16,1 3-3 0,0 2-1 0,1 0-5 15,-1 2-6-15,3 0-5 0,0 2-7 16,-1-1-4-16,5-2-4 0,2 0-8 16,0-3-8-16,2 2-10 0,2-7-18 15,4 1-19-15,-1-2-13 0,2-1-16 0,0-2-19 16,2-4-17-16,4-2-4 0,4 0-7 15,0 0 1-15,-6-14 10 0,6 7 5 16,2-7 5-16,0 1 6 0,2-6 5 16,0 1 7-16,2-4 7 0,2-2 11 0,-2 2 22 15,2 0 7-15,-2 0 20 0,3 5 8 16,-3 0 14-16,1 2 7 0,-1 4 6 16,0-1 4-16,-1 3-2 0,-1-1 4 0,2 4 9 15,0 3 8-15,2 4 5 0,-8-1 2 16,20 14 6-16,-8-5-2 0,4 8-5 15,0 3-4-15,1 4-5 0,3 4-4 0,2 4-5 16,2 6-5-16,-1-2-4 0,1-2-23 16,-2 0-21-16,-4-4-37 0,-1-2-39 15,2 2-57-15,-2-5-82 0,-3-6-557 16,-2-2 262-16,-4-2 173 0</inkml:trace>
  <inkml:trace contextRef="#ctx0" brushRef="#br0" timeOffset="147574.3642">26125 9300 14 0,'-4'-7'215'0,"-2"2"-2"15,2-1-2-15,0 3-3 0,-3-2 1 0,3 0-4 16,1 1-10-16,-1 1-10 0,4 3-14 16,0-8-12-16,4 3-10 0,3-1-8 0,6 0-11 15,6 0-9-15,2-1-11 0,8-1-10 16,7 2-8-16,5-1-6 0,3-1-12 15,11 2 1-15,3-1-13 0,-1 1 3 16,-1 2-16-16,2-1-3 0,-3 1-6 0,-10 2-1 16,-3-2-8-16,-8 2-11 0,-3 2-4 15,-3-2-4-15,-2 0-2 0,-6 0-7 0,-1 2-4 16,-1-2 0-16,-4 1-4 0,-2 1-4 16,0-2 0-16,-4 0-2 0,0 0 2 15,-8 2-4-15,7-3 4 0,-7 3 0 16,0-6 0-16,0 0 5 0,0 6 0 0,-7-7-2 15,3 1 1-15,-4 0 5 0,2 1 3 16,-4 0-2-16,0 2 9 0,0 1 1 16,-3-1 4-16,-2 3 6 0,-4 3 1 0,-2 2 7 15,-4 3 6-15,-3 1 3 0,-1 4 1 16,-3 5-1-16,-2-1 2 0,-2 5-3 0,-1 2-3 16,4 0 2-16,-1 1-9 15,2 0-2-15,5-5 0 0,-1 3-6 0,3-3-2 16,0-1-1-16,1 0-11 0,7-6-7 15,1 0-3-15,0-1-3 0,4-3-9 0,0-1-18 16,2-4-4-16,2-4-4 0,0-2 3 16,8 2-2-16,-11-13 3 0,9 0 1 0,2-3 0 15,2-5-2-15,1-5 1 0,3-3 0 16,0-5 4-16,0-2 4 0,6 5 6 16,-4 0 4-16,4 3 7 0,-4 4 9 15,3 3 8-15,0 1 6 0,-1 3 6 0,1 0 8 16,-1 5 9-16,2 5-1 0,-2 1 7 15,2 4 8-15,-1 4 2 0,6 5 4 0,-2 5 2 16,1 3-1-16,6 8 2 0,-1 1-4 16,2 7-5-16,5 3-3 0,-3 3-5 15,3 0-2-15,-3 2 0 0,1-1-8 16,-1 0-2-16,-2-2-7 0,-1-1 6 0,-4-7-11 16,1 1-7-16,-3-4-12 0,-4-6-18 15,0 0-17-15,0-2-20 0,-2-2-29 0,-4-3-36 16,3-3-45-16,-3-1-41 0,0-1-46 15,-2-5-814-15,1 0 364 0,-1-2 241 16</inkml:trace>
  <inkml:trace contextRef="#ctx0" brushRef="#br0" timeOffset="150976.4184">28561 4567 92 0,'-6'6'105'0,"0"-3"-13"0,2 0 0 15,0 2-9-15,4-5 0 0,-9 5-2 16,5-3-3-16,4-2-3 0,-4 4-2 16,4-4-2-16,-5 3 0 0,5-3-1 15,0 0 8-15,0 0 2 0,0 0 6 16,11 5 3-16,-11-5-2 0,13-2 2 0,-13 2-3 16,18-3-6-16,-4 2-6 0,4-4-4 15,4 2 0-15,3-1-5 0,5-2-3 0,-1 0 0 16,3 0-6-16,0 0-6 0,-2 4-2 15,-1-4-3-15,1 0-6 0,-2 1-1 16,-3 1-5-16,0 0-3 0,-4-1-1 16,-1 2-5-16,-4-1 0 0,1 0-2 0,-2 3-2 15,-2-2-3-15,-1 2-2 0,-1-1 0 16,0 0-1-16,-3 0-4 0,0 0-1 0,1 0-3 16,0 2-7-16,-9 0-10 0,10-4-6 15,-4 3-3-15,-6 1-4 0,9-2-4 16,-9 2-1-16,0 0 0 0,10-3-5 15,-10 3-5-15,7-1-19 0,-7 1-9 16,2-4-8-16,-2 4-19 0,0-6-13 0,0 6-8 16,0 0-7-16,-7-9-1 0,3 5 1 15,0 0 7-15,0-2 7 0,0 3 11 16,-1-3 9-16,-1 2 9 0,2 0 13 0,0 0 5 16,-1-2 9-16,5 6 8 0,-8-4 12 15,5-1 5-15,-1 1 10 0,4 4 5 16,-4-5 14-16,0 1-2 0,4 4 10 0,-4-6 2 15,4 6 6-15,-4-6 8 0,4 6 8 16,-4-3-3-16,2-1 8 0,2 4 5 16,0 0 6-16,-5-6 2 0,5 6 3 0,0 0 6 15,-5-6-7-15,5 6-2 0,-2-3-3 16,2 3-6-16,0 0 0 0,0 0-8 16,-4-5-3-16,4 5 2 0,0 0-9 15,0 0 0-15,0 0-4 0,-2-5-1 0,2 5 3 16,0 0 1-16,0 0 0 0,0 0-3 15,0 0 0-15,-2-6 3 0,2 6-4 16,0-6 3-16,0 6-1 0,0 0 3 0,-4-6 0 16,4 6-8-16,0 0 0 0,0 0-3 15,0 0-7-15,0 0 4 0,0 0-5 16,-17 13 3-16,9-1 0 0,-3 1 1 16,-4 10 7-16,-1-3 1 0,-2 4-3 0,-1 3-3 15,2-2-2-15,-2 2 2 0,3 0-5 16,-2-2 2-16,2-2-1 0,3-1-5 15,0-3-9-15,2 0-7 0,1-4-16 16,2-1-8-16,-1-1-5 0,2-2 4 0,1-3 0 16,2-4-14-16,0-1 3 0,4-3 5 15,0 0-3-15,-10-9 7 0,5 1-1 0,2-3 10 16,3-6-4-16,-2 0 5 0,2-6 2 16,0 1 8-16,0-5 1 0,0 2 17 15,2-3 4-15,1 4 10 0,-1 1 8 16,1 4 11-16,-3 0 6 0,2 0 1 0,-2 4-3 15,2 0-7-15,-2 4-4 0,2 0-2 16,2 5-3-16,0 2 2 0,0 4 5 16,-4 0-3-16,15 7-2 0,-4 2 9 15,-1 4 5-15,3 5 8 0,2 1 0 0,0 2-4 16,1 3-4-16,4 1-7 0,-4-2 1 16,1 3-6-16,1-1 3 0,-2 0-8 15,2 0 1-15,0-2-3 0,-5-4-1 0,2 2-2 16,0-4 2-16,-3 0-3 0,-2-3-1 15,2-1 0-15,-4-1-2 0,0-4-2 16,1 4 2-16,-3-1-4 0,1-6 3 0,-1 3-5 16,0-1 0-16,-2-1 0 0,1 0 0 15,-3-1-1-15,2-1-1 0,0 0 0 16,-2-1-4-16,2 1 0 0,-1 0 4 0,-3-4 0 16,4 6-3-16,-4-6-5 0,5 6-2 15,-3-5-2-15,-2-1-5 0,0 0-9 16,4 4-4-16,-4-4-12 0,0 0-6 15,2 6-16-15,-2-6-12 0,2 4-10 0,-2-4-18 16,0 0-21-16,0 0-27 0,0 0-375 16,0 0 179-16,0 0 118 0</inkml:trace>
  <inkml:trace contextRef="#ctx0" brushRef="#br0" timeOffset="153202.2995">29589 7417 44 0,'0'0'99'0,"-14"0"-1"15,14 0-2-15,0 0-8 0,0 0-2 16,-10 2-7-16,10-2-5 0,0 0-3 15,-6 3 0-15,6-3 0 0,0 0-3 16,0 0 0-16,0 0 0 0,-11 0 0 0,11 0 2 16,0 0 5-16,0 0 3 0,-6 2-2 15,6-2 0-15,0 0 2 0,0 0 0 16,0 0-1-16,0 0-1 0,0 0-4 0,0 0-1 16,0 0-7-16,0 0-1 0,17-8-5 15,-7 5-6-15,3 0 0 0,2 1-2 0,4-2 0 16,2 0 0-16,4 1 3 15,7-2-3-15,-2 1-2 0,3-1-3 0,1 1-4 16,-2 1-1-16,0-1-2 0,-1 0-7 16,-1 0 0-16,0 3-4 0,-7-1-3 0,-1-2-3 15,-2 2 0-15,-2 0-3 0,-1 2-2 16,-3-2-4-16,2 0 1 0,-6 2-3 16,2-2-6-16,-1 2-13 0,-2-2-15 0,-1 2-20 15,-8 0-23-15,15-2-20 0,-9 2-25 16,-6 0-25-16,0 0-23 0,8-1-22 15,-8 1-25-15,0 0-449 0,0 0 223 0,-12-10 147 16</inkml:trace>
  <inkml:trace contextRef="#ctx0" brushRef="#br0" timeOffset="153754.3009">29989 7241 160 0,'0'0'150'0,"-6"-5"-2"16,6 5-1-16,0 0-4 0,-18 8-1 15,10-2 0-15,-1 0-7 0,-1 1-8 16,-1 5-1-16,0-2-2 0,-1-1-7 16,2 4-10-16,-6 2-6 0,4 1-11 0,-1 1-7 15,0-2-10-15,-2 3-4 0,5-2-9 16,-3-1-6-16,2 2-5 0,1 1-8 16,0-3-13-16,1-3-19 0,-2 1-17 15,3-4-19-15,-1 1-20 0,1-2-17 0,2-2-18 16,-1-1-21-16,1-1-10 0,-1-2-6 15,7-2-5-15,-12-2 4 0,6-4 0 0,2 0 6 16,-4-3 6-16,4-4 8 0,0-4 11 16,0-1 9-16,0 0 19 0,0-2 24 15,0 1 20-15,2 0 22 0,-1 2 19 16,1 0 14-16,0 0 12 0,0 1 15 0,2 5 13 16,-2-2 6-16,0 3 3 0,2 1 2 15,-2 0-6-15,2 0-5 0,0 4 7 0,0 5 3 16,0 0 1-16,0 0 8 15,0 0 4-15,0 0-7 0,10 16-9 0,-5-8 5 16,1 6-3-16,2-1-6 0,0 2-5 16,0-1-2-16,2 5-8 0,2-2-1 0,-1 1-7 15,2 3-8-15,-1-2-3 0,3-1-3 16,-2 1-6-16,0-2-3 0,-1 3-2 16,3-5-4-16,-2 0-2 0,2-2-3 15,-5 1-2-15,1-3-3 0,0 0-1 0,-1 1-3 16,0-3-4-16,-2 1-4 0,2-2-9 15,-4-1-3-15,2 0-13 0,-4-1-9 0,3 0-15 16,-1 0-20-16,-2-1-17 0,1 0-19 16,-1-2-17-16,-4-3-20 0,6 6-20 15,-6-2-39-15,0-4-33 0,0 0-477 16,0 0 239-16,0 0 159 0</inkml:trace>
  <inkml:trace contextRef="#ctx0" brushRef="#br0" timeOffset="156338.0539">30825 3617 77 0,'-14'2'99'16,"14"-2"-3"-16,-10 0 2 0,10 0 1 16,0 0 6-16,-10 0-3 0,10 0 3 0,0 0-4 15,0 0-9-15,0 0-5 0,0 0-11 16,0 0-4-16,0 0-10 0,0 0-5 15,32-7-4-15,-16 4-8 0,3-2-4 0,3 3-2 16,2-2-5-16,4-2-2 0,0 3-4 16,-1-1-2-16,1-2-2 0,0 3 0 15,-5-2 3-15,-2 0 2 0,-2 2 3 16,0-1-1-16,-2-1-2 0,-2 2-1 0,-3-2-3 16,2 4-6-16,-4-3-1 0,-2 1-3 15,0-1 0-15,4-1-2 0,-6 2-3 0,0-2-2 16,0 0-1-16,-2 3-6 0,1-2-2 15,-1 1 1-15,-2-3-2 0,0 3 2 16,2-2 0-16,-4 5 0 0,0-9 0 16,0 9-3-16,0-8 6 0,0 8-5 0,-2-9 3 15,0 5 0-15,0-2-1 0,-2 2-4 16,0 1 5-16,-1-1-11 0,5 4 8 16,-10-6 0-16,2 6 0 0,1-2-2 15,-4 2-1-15,1 4 1 0,0-2 2 0,-6 4 0 16,4-1 2-16,-3 3 0 0,3 0-2 15,-4 1 2-15,4 0 2 0,-5 4-1 16,4-1-2-16,-2 0 3 0,3 0 2 0,1-2-3 16,-2 2-6-16,3-1 7 0,0 0 1 15,-2-2-2-15,4 0 0 0,0-3 3 16,1 1-2-16,3-1 4 0,-2 0-2 0,-1-4 0 16,7-2-5-16,-6 2-4 0,6-2-5 15,-6-8-8-15,6 3 8 0,0-2-4 16,0-4-9-16,0 1 8 0,4-2 4 15,-2-1-2-15,2-5-4 0,0 5 5 0,1-3 0 16,-1 1 1-16,0 2 9 0,1-2 2 16,1 1 8-16,-2 3 6 0,0 1 2 0,0 1-7 15,-2-1 1-15,2 4-2 0,-4-1-3 16,6 3 3-16,0 2-5 0,-6 2 4 16,12 6-2-16,-4 0 1 0,1 3 2 15,2 2 0-15,1 3 3 0,-1 3 3 0,3 4 0 16,0 0-1-16,0 3 1 0,1 4-2 15,2-1 0-15,-2 1-1 0,-1 0-1 16,0 0-1-16,0 2-1 0,-4-8-1 16,2 0 2-16,-2 0-2 0,-2-2-6 0,3-1 5 15,-5-5-1-15,3 0-2 0,-5-1 0 16,3-1-6-16,-3-3 12 0,0-1-1 0,2 1 0 16,-4-1-2-16,2-3 0 0,0 3 1 15,0-2-1-15,0-2-6 0,-2 1-8 16,0-2-15-16,-2-3-25 0,6 7-22 15,-4-6-24-15,-2-1-23 0,2 5-32 0,-2-5-402 16,0 0 187-16,0 0 124 0</inkml:trace>
  <inkml:trace contextRef="#ctx0" brushRef="#br0" timeOffset="159212.6806">31214 6560 94 0,'0'0'153'0,"0"0"-6"0,0 0-6 16,0 0-10-16,25-5-3 0,-25 5-6 0,15-2-5 15,-6 0-6-15,1 2-5 0,-1-2-3 16,3 0-6-16,2 0-5 0,-2-1-6 16,2 0 1-16,4 0-3 0,-1 1-2 0,1-2-11 15,0 0 3-15,0 0-5 0,2 0-4 16,1 1-2-16,-2-1-5 0,0 0-6 15,-3-1-3-15,6 0-3 0,-5 0-2 0,0 1-8 16,2-2-3-16,-3 1-3 0,2 1-2 16,-4-2-2-16,1 0-2 0,0 1-6 15,-2-1 0-15,1 3-7 0,-2-2 3 16,-2-1-3-16,2 4-2 0,-1-4-4 0,-2 1-4 16,1 1-3-16,-1-1-2 0,-1 1-2 15,0 0-1-15,-1-2-4 0,0 3-3 0,-1-2 2 16,0-1-1-16,0 5 2 0,-2-3-4 15,0 1 4-15,1-2 0 0,-5 5 0 16,7-5-1-16,-7 5 1 0,4-4-1 16,-4 4 1-16,4-4 3 0,-4 4-4 0,0 0 3 15,0 0 0-15,0 0 3 0,0 0 3 16,-24 10-2-16,16-4 0 0,-2 2 4 16,-3-1 0-16,0 2 0 0,0 2-1 15,-3 3 0-15,-2 0 3 0,2 0-2 0,-4 0 2 16,4 1 0-16,-1 0-1 0,0-1 0 15,0 1 1-15,-1 1-5 0,4-3-13 0,2-2-8 16,-1-1-8-16,2-1-7 0,3 0-3 16,-3 0-1-16,3-3-5 0,2-4-7 15,-2-2-3-15,8 0-3 0,0 0 9 16,-16-8-2-16,14-3 11 0,0 3 6 0,0-4-2 16,0-1 17-16,2-1 4 0,0 1 10 15,0-2 12-15,0 3 17 0,2-1 12 16,-2 2 4-16,0-1 6 0,2 3 0 15,0-1 0-15,-2 1 1 0,2 3-3 0,-2-1-7 16,0 1-3-16,2-2-6 0,-2 4-3 16,0 4-1-16,0 0 4 0,0 0-5 0,14 12-1 15,-6-5 1-15,-2 5 0 16,0 1 0-16,2 0-4 0,1 2 2 0,-3 3-4 16,5 0 1-16,-3 2 0 0,3-1 0 15,-3 0-5-15,0-1 0 0,4 2-4 0,-4-5-13 16,0 0-19-16,-2 1-17 0,3-3-27 15,0 0-27-15,-1 1-32 0,1-3-36 16,-3-4-480-16,4 3 219 0,-1-4 145 16</inkml:trace>
  <inkml:trace contextRef="#ctx0" brushRef="#br0" timeOffset="160326.9889">32232 6636 15 0,'7'-1'158'0,"-7"1"-13"16,0 0-11-16,12-1-3 0,-4-2-5 15,1 1 2-15,2 1-6 0,4-2-4 16,-3 3-5-16,6-2-3 0,0-2-7 0,1 2-5 15,2 1-5-15,0-4-3 0,1 4-8 16,-4-3-5-16,2 2-7 0,-1-2-8 0,0 1-5 16,-2 0-5-16,-3 0-3 0,0 1-6 15,-4-1-4-15,-2 2-4 0,1 0-4 16,-1-2-14-16,-1 1-13 0,-1 1-12 16,-2-4-13-16,-4 5-17 0,7-5-13 0,-7 1-15 15,0 4-12-15,0 0-8 0,-9-7-1 16,3 3-5-16,-3 0 1 0,1 0 7 15,-3 1 10-15,3-1 4 0,-2 0 9 0,-4-2 10 16,6 0 1-16,-2 2 9 0,-1-1 7 16,4-1 13-16,-1 2 8 0,0-2 15 15,1 3 9-15,1-3 9 0,0 2 8 16,2 1 29-16,-1-1 4 0,-2 2 4 0,3-2-5 16,4 4-5-16,-8-5-5 0,8 5-4 15,-8-3-10-15,8 3 4 0,0 0-2 16,-11 6-2-16,4 0 6 0,-1 3 5 0,0 1 1 15,-1 3 0-15,1 1-6 0,-1 1 4 16,1 2-5-16,-3 2-6 0,1 1-4 16,0 2 1-16,0-2-6 0,0 0 1 0,2-1-10 15,-1 0 3-15,1-2-2 0,1-2-3 16,1-1-1-16,-1-1-10 0,1 0-8 0,2-4-12 16,0 2-9-16,0-4-2 0,0 0-2 15,2-1-11-15,-3-1-15 0,5-5-12 16,0 0-3-16,0 0 2 0,-11-12-5 15,9 1-4-15,2 3 2 0,0-6-4 0,0-3-2 16,2-2 0-16,2-2 8 0,0 0 9 16,-1 2 11-16,2-6 10 0,-1 6 20 15,0 0 9-15,0 0 23 0,0 2 4 16,0 0 7-16,-2 2 12 0,3 0 13 0,-1 1 8 16,-4 3 4-16,4 1-11 0,-2 1 3 15,0-1 0-15,0 3-8 0,-2 1-6 0,3 2-2 16,-3 4 9-16,0 0 7 15,0 0 0-15,8 11 0 0,-3-3 3 0,-1 4 2 16,0 1 0-16,0 2-2 0,2 0 1 16,2 3-2-16,0 3-8 0,0 1 4 0,0-1-5 15,-2 4-6-15,3-2-2 0,0 0-5 16,1 0 2-16,-1-1-5 0,-1 1 1 16,2-2-3-16,-1-2-3 0,0-4-3 15,-1 2 0-15,-2 0-1 0,2-4-3 0,-1-1 1 16,0-2-1-16,-1 3-3 0,0-5-3 15,-2 2 1-15,1-3 1 0,-1-1-3 0,-2 2-1 16,2-2-3-16,-2-1-5 0,2 1-3 16,-2-1 1-16,1-1-6 0,1 0-1 15,-4-4-4-15,2 10-1 0,1-8-5 16,-1 1-2-16,-2-3 1 0,4 4-4 0,-2 0-8 16,-2-4-5-16,0 0-4 0,2 5-8 15,-2-5-11-15,0 0-9 0,4 5-15 16,-4-5-15-16,0 0-10 0,2 2-14 0,-2-2-24 15,0 0-421-15,0 0 193 0,0 0 129 16</inkml:trace>
  <inkml:trace contextRef="#ctx0" brushRef="#br0" timeOffset="161512.1267">32774 9789 121 0,'0'0'228'0,"0"0"-5"0,0 0-8 16,0 0-7-16,0 0-10 0,0 0-3 0,0 0-8 16,0 0-7-16,-26 4-6 0,26-4-6 15,-12-1 0-15,12 1-15 0,-12 0-8 16,7 1 5-16,5-1-7 0,-13 0-5 0,13 0-4 15,-10 2-6-15,10-2-11 0,-9 2-8 16,9-2-8-16,-8 2-4 0,8-2-7 16,-4 2-8-16,4-2-6 0,0 0-6 0,0 0-9 15,0 0-3-15,33-2-6 0,-20 2-7 16,6-2-2-16,2 0-7 0,3 2-1 16,5-2-4-16,0 1-3 0,1 1-4 0,0-3-4 15,-1 3 4-15,-1-2-5 0,-2 1-2 16,-5-1-2-16,0 2-7 0,-2 0-9 15,-2-2-12-15,-2 2-15 0,0 0-17 0,-3-2-23 16,-1 2-17-16,-2 0-18 0,-1-2-24 16,-8 2-26-16,6-6-31 0,-6 6-18 15,2-4-15-15,-2 4-17 0,0 0-8 0,-14-9-11 16,7 5-618-16,-2-4 297 0,1 4 195 16</inkml:trace>
  <inkml:trace contextRef="#ctx0" brushRef="#br0" timeOffset="161756.0681">32928 9603 39 0,'-4'-6'128'16,"0"2"7"-16,0 0 9 0,4 4 7 16,-6-7 6-16,4 5-4 0,2 2-3 0,0 0-2 15,0 0-2-15,0 0-10 0,-16 6 0 16,12 0-4-16,2 1-2 0,-4 2-6 0,1 3-8 16,-1 1-9-16,0 1-11 15,-2-1-6-15,1 1-13 0,-4 0-4 16,3 2-8-16,-2-2-6 0,1 0-9 0,-4 1-16 15,3-3-24-15,-3 1-24 0,3-1-26 0,-4-3-21 16,4 3-25-16,0-3-21 0,-1-1-16 16,0-1-17-16,3-1-17 0,-3-2-13 15,3-2-5-15,2 0 6 0,6-2-356 0,-13-6 178 16,6-2 118-16</inkml:trace>
  <inkml:trace contextRef="#ctx0" brushRef="#br0" timeOffset="161943.1175">32647 9778 723 0,'0'-11'-22'15,"2"-3"27"-15,0 4 20 0,0-4 26 16,2 3 22-16,3 0 19 0,-3 4 17 15,3 0 9-15,-1-1 11 0,0 4 17 0,1 2 10 16,-7 2 8-16,12 6 2 0,-6-1 0 16,1 4-1-16,0-1-4 0,1 9 1 0,-2 2-3 15,4-1 1-15,-3 1-7 0,2 4-3 16,-3-2-13-16,2-1-15 0,-1 2-11 16,-1-1-11-16,0 1-12 0,-2-5-22 15,1 1-30-15,-1-3-46 0,1 0-53 0,-3-3-58 16,-2-3-72-16,2 1-68 0,-4-4-835 15,0-3 372-15,2-3 246 0</inkml:trace>
  <inkml:trace contextRef="#ctx0" brushRef="#br0" timeOffset="167447.9451">30471 7517 8 0,'0'0'14'0,"0"0"-3"0,0 0 1 0,0 0-2 15,0 0 1-15,0 0-2 0,0 0 5 16,0 0-3-16,0 0 2 0,0 0-1 16,0 0-1-16,0 0-5 0,0 0 2 15,0 0 5-15,0 0-6 0,0 0-4 0,0 0 2 16,0 0-1-16,0 0-12 0,0 0-52 15,0 0 21-15,0 0 13 0</inkml:trace>
  <inkml:trace contextRef="#ctx0" brushRef="#br0" timeOffset="179792.0008">32859 9778 76 0,'6'2'110'0,"-6"-2"-14"16,0 0-2-16,0 0-12 0,0 0 3 16,0 0-27-16,0 0-33 0,0 0-54 15,0 0-174-15,-17-9 69 0,10-1 45 0</inkml:trace>
  <inkml:trace contextRef="#ctx0" brushRef="#br0" timeOffset="187700.2263">21645 11433 83 0,'0'0'89'16,"0"0"15"-16,0 0 4 0,-4 15 0 0,6-3 1 15,2 3-6-15,2 3 5 0,2 4-5 16,9 9 2-16,7 9 6 0,12 13 2 16,6 8 5-16,7 4-3 0,16 15-2 0,7 1-3 15,5 4-6-15,7 2-2 0,7 6 8 16,9 9 8-16,31 20-2 0,4-4-10 15,1-4-2-15,1-2-8 0,-24-22-9 16,-4-2-4-16,-6-9-8 0,-10 0-7 0,-9-5-7 16,-8-7-2-16,-20-18-6 0,-6 3-6 15,-3-12-5-15,-11-6-3 0,-9-8-1 0,-3-5-9 16,-4 3-2-16,-2-8-4 0,-1 0-1 16,-3-1-14-16,-1-4-15 0,0 1-15 15,-3-5-25-15,0 3-30 0,0-4-25 16,-4-1-32-16,2 1-35 0,1-1-28 0,-3-2-32 15,-2-1-565-15,-4-2 270 0,0 0 178 16</inkml:trace>
  <inkml:trace contextRef="#ctx0" brushRef="#br0" timeOffset="188194.6543">21653 13621 171 0,'-4'3'181'0,"4"-3"-3"0,0 0-3 0,-4 4 4 15,4-4 5-15,0 0-5 0,0 0-6 16,18-20-4-16,-3 6-11 0,9-9-9 16,10-4-7-16,14-17-16 0,5-1-7 0,4-8-5 15,19-20-14-15,3-3-9 0,2-5-10 16,7-4-13-16,1-5-8 0,2-1-6 15,0-1-7-15,0-1-8 0,-4 6-4 0,0 5-5 16,-7 6 0-16,-2 3-7 0,-6 10-3 16,-17 12-5-16,-2 3-3 0,-2 6-4 15,-10 8 1-15,-8 3-6 0,-3 5-6 16,-4 5-5-16,-4 2-3 0,-2 4-6 0,-3-1-12 16,-3 3-15-16,-1 0-17 0,-2 3-16 15,-1 0-19-15,0 3-20 0,1-1-22 0,-4 1-15 16,-1 2-14-16,0-1-20 0,1-1-499 15,-3 2 234-15,-2-1 153 0</inkml:trace>
  <inkml:trace contextRef="#ctx0" brushRef="#br0" timeOffset="188568.1283">22964 11620 100 0,'0'0'129'15,"0"0"4"-15,0 0-4 0,0 0-9 0,-2 12-6 16,2-12-9-16,18 13-4 0,-1-5-8 16,2 3-5-16,6-2-4 0,7 5-9 15,4-3-1-15,1 3-9 0,7-1-5 16,0 2-5-16,1-2-5 0,-5-1-3 0,-5-2-6 15,1 1-3-15,-3-1-4 0,-6-3-3 16,-2 2-3-16,-1 1 4 0,-3 1 0 0,-2 3 7 16,-2 1 7-16,-5 6 1 15,0 0 2-15,-6 3-1 0,-6 4-2 0,-2 0-4 16,-5 6-3-16,-2 2-7 0,-3 4 1 16,-5 3-8-16,-2 1-8 0,-2-3-6 0,-1 3-14 15,-7 12-22-15,4-6-27 0,6-7-34 16,-1 0-29-16,4-3-51 0,-2-2-475 15,8-3 218-15,0-3 143 0</inkml:trace>
  <inkml:trace contextRef="#ctx0" brushRef="#br0" timeOffset="189121.5213">23630 13030 98 0,'0'0'190'0,"0"0"0"16,-6 11-2-16,3-1-6 0,8 5-7 15,1 6-8-15,3 4-6 0,5 4-7 0,6 8-5 16,13 15-11-16,5 1-7 0,2 3-11 16,-1-1-10-16,1 2-9 0,-2-2-7 0,-6 3-12 15,-11-11-7-15,-7-5-5 0,-4-6-7 16,-10-2-7-16,-10 1-5 0,-10-2-3 15,-12 0-5-15,-21 4-6 0,-8-7-9 16,-16-5-14-16,-3-8-23 0,-9-4-30 0,-4-9-42 16,0-7-46-16,-2 0-43 0,2-10-50 15,-3-4-552-15,-16-14 263 0,1-6 173 16</inkml:trace>
  <inkml:trace contextRef="#ctx0" brushRef="#br0" timeOffset="190253.4742">23543 8431 33 0,'0'-6'92'0,"-2"1"-2"0,2 5-4 15,0-8-6-15,-2 4-11 0,2 4-8 16,0 0 0-16,0 0 6 0,0 0 3 0,-2 17-4 15,2-4 6-15,4 5-1 0,1 7 2 16,-1 4-3-16,4 8-2 0,4 9-3 0,4 5-2 16,2 18-1-16,-1 0-8 0,3 0-3 15,-2-1-5-15,0 1-3 0,-4-13-4 16,-1-4-5-16,0-2-3 0,-3-3-4 0,1 1-1 16,-3-2-3-16,1-8-3 0,-2 0 1 15,-1-2-7-15,-2-2 0 0,0 1 0 16,0-4 1-16,-2-1-2 0,0 0-1 0,0-2-1 15,-2 3-1-15,0 0-2 0,0-4-1 16,2 1 0-16,-2-1-4 0,-2-1 8 16,4-3-3-16,-2-2-1 0,0 0 0 15,0-2-2-15,2 0 1 0,-2-3-2 0,0 1 0 16,-2-4 3-16,2-1-4 0,0 1 2 16,2-4 4-16,-2 1 4 0,0-3 5 15,3 3-1-15,-3-5 5 0,0 3 2 16,0-2 2-16,2 0-5 0,-2-6 4 0,0 9-4 15,2-7-2-15,1 2 1 0,-3-4-7 16,4 5-1-16,-4-5-1 0,2 4 3 0,0 0-3 16,-2-4-3-16,0 0-1 0,0 0 1 15,4 6-1-15,-4-6-4 0,0 0 3 16,2 3-4-16,-2-3-1 0,0 0-3 16,0 0 1-16,2 4-4 0,-2-4 1 0,0 0 1 15,0 0 1-15,0 0 0 0,4 4-2 16,-4-4 2-16,0 0 0 0,0 0-3 0,0 0 6 15,0 0-7-15,0 0 5 0,0 0-5 16,0 0-1-16,0 0-11 0,0 0-10 16,0 0-18-16,0 0-15 0,0 0-29 0,0 0-29 15,0 0-35-15,-2-15-424 0,0 7 196 16,-2-1 130-16</inkml:trace>
  <inkml:trace contextRef="#ctx0" brushRef="#br0" timeOffset="190919.4499">23655 8383 33 0,'-2'-5'128'0,"2"-1"-13"0,2 1-6 16,4 1-10-16,6 0-2 0,-2 2-2 15,9 0-18-15,4 0 0 0,11 2-4 0,9 0-8 16,8 4-2-16,35 0-5 0,11-1-1 16,13 5-1-16,27-2-5 0,2 2-3 15,-2-1-4-15,-1 1-4 0,-25-2-4 16,2-3-3-16,1 1 1 0,-4 2-5 0,-2-4-5 15,-2-2-4-15,-2 0-10 0,-5-2 8 16,-3-2 2-16,-7 0-7 0,-18-1-1 16,-9-1-2-16,-5 0 1 0,0-1-1 0,-6-1 1 15,-9 2-1-15,0-4 1 0,-3 3-6 16,-3-1 2-16,0 1 5 0,-2-1-2 16,-9 2 3-16,1 0-5 0,-6 2 4 0,4-1-5 15,-5 1-3-15,-3 1 0 0,4 1 1 16,-6 2 2-16,2 2 1 0,0 1 2 15,-1 3 5-15,0 1-1 0,2 7 5 0,-3 3 3 16,2 4 3-16,0 8 1 0,-1 3 0 16,-2 9 0-16,4 9-4 0,3 21 6 15,-2 3-5-15,-3 8 2 0,2 0-2 0,-6 7-2 16,5-3 0-16,2 0-1 0,0-2-2 16,-1-7-1-16,0-3-3 0,-4-16 2 15,-1-8-1-15,0-7 0 0,-4-4-5 0,0-3-1 16,0 0-3-16,-1-7 5 0,-3-1-2 15,1-3-1-15,-3 0-2 0,0-6 2 16,0 2-1-16,-2-4-3 0,0-2 2 16,-2 2 1-16,0-3-2 0,-2-1-8 0,-3-1-5 15,-2-1-15-15,-1-1-13 0,-2-2-11 16,-6 1-9-16,-3 0-21 0,-5 0-12 0,-5 1-9 16,-7-3-16-16,-6 4-15 0,-12-4-20 15,-26 3-371-15,-7-1 177 0,-7-1 117 16</inkml:trace>
  <inkml:trace contextRef="#ctx0" brushRef="#br0" timeOffset="191245.1293">24030 9959 100 0,'-4'2'133'16,"4"-2"3"-16,0 0-3 0,0 0-5 15,33 0-6-15,-3 0-11 0,13 0 0 0,20 0-8 16,29-2-1-16,11 2-8 0,4 2-3 16,8-2 0-16,6 0-5 0,23 4-1 0,1-4-2 15,6 2-4-15,5-1-5 0,2 3-4 16,-7-2-7-16,-5-4-4 0,-27 2-6 16,-6 0 0-16,-6 0-3 0,-10 0-6 15,-18 0-2-15,-17 0-3 0,-11 0-4 0,-5-1-2 16,-8 1 0-16,-5 0-2 0,-1 0-3 15,-2-3-3-15,-7 3 0 0,-1 0-5 0,-6-1-21 16,2-1-21-16,-8-2-24 16,-1 0-34-16,-5 0-25 0,-2-2-31 0,-4 2-36 15,-2-5-510-15,-5 0 232 0,-6-4 153 16</inkml:trace>
  <inkml:trace contextRef="#ctx0" brushRef="#br0" timeOffset="191746.6599">24598 8241 1 0,'0'-6'96'16,"-2"2"-3"-16,2-2-9 0,0 6-9 0,-3-7-4 15,3 7-9-15,-3-7-4 0,3 7-5 16,0 0 9-16,0 0-1 0,0 0 0 15,0 18 7-15,-2-6-4 0,4 4 6 16,-2 6 3-16,-2 3 6 0,2 7-6 0,0 10 0 16,-2 4-1-16,2 15-1 0,2 26-3 15,-4 7-7-15,2 7-4 16,-2 3-3-16,-2 22-5 0,4-23-7 0,0-2-2 0,2-6 1 16,4-5-6-16,2-7-6 0,0-2 5 15,2-7-8-15,-1-16-5 0,-1-9 1 16,-2-2-2-16,3-9-1 0,-3 0-1 0,3-5-1 15,-5-7-6-15,2 1-3 0,0-4-9 16,-2 0-8-16,2-6-12 0,-4 0-15 0,2-4-22 16,-2-3-30-16,2-4-27 0,-2-2-21 15,0-3-418-15,-2-1 188 0,0 0 125 16</inkml:trace>
  <inkml:trace contextRef="#ctx0" brushRef="#br0" timeOffset="192130.6011">25285 8349 71 0,'0'19'113'0,"0"6"-6"16,0 4 0-16,0 6-2 0,2 9-6 15,-2 12-5-15,0 3 2 0,2 24-12 0,-2 0-3 16,2 1-7-16,-2 3 0 0,4-3-11 16,-2 0-6-16,4-4 0 0,-2-13-3 15,0-9-6-15,0 0-3 0,4-3-4 0,-2-6-4 16,3 0-2-16,-2-8-2 0,1-5-6 15,-2 3-6-15,3-10 0 0,-3-1-2 16,0-4 0-16,-2-5-15 0,1 0-6 0,0-2-12 16,-3-1-11-16,2-1-11 0,0-6-41 15,-2-1-32-15,0-2-32 0,2-2-295 16,-4-4 148-16,0 0 98 0</inkml:trace>
  <inkml:trace contextRef="#ctx0" brushRef="#br0" timeOffset="192453.0706">25931 8424 100 0,'2'19'120'0,"-2"6"-5"0,2 7-8 16,-2 14-9-16,2 9 26 0,2 25-5 16,-2 6-8-16,3 4-8 0,-1 4-9 0,0-1-7 15,0 1-4-15,3-4-5 0,-1-5-7 16,3-1-6-16,-3-6-8 0,0-13-3 0,0-10-7 16,1-1-4-16,-2-3-9 0,-1-7 3 15,-4-1-6-15,0-1-16 0,0-2-16 16,-2-2-36-16,0-2-22 0,0-7-48 15,-1 2-51-15,-2-2-329 0,-3-5 166 0,0-5 109 16</inkml:trace>
  <inkml:trace contextRef="#ctx0" brushRef="#br0" timeOffset="195113.5729">13976 9959 64 0,'-4'4'103'0,"4"-4"-2"16,2 8-5-16,-2-8-8 0,4 9 0 0,0-3 2 15,0 0 0-15,0-1-8 0,8 5-2 16,-2-3-4-16,-2 3-5 0,3-1-2 16,2 3-3-16,-1-3-6 0,3 3 2 0,0-3-4 15,0 0-6-15,3 3 2 0,0-1-4 16,1 0-4-16,-3-3 1 0,6 0-1 0,-1 2 1 16,4-4-2-16,5 0 3 0,9-1-6 15,5-1 0-15,15 0-6 0,8-4-5 16,31 0 2-16,4-2-5 0,5-4-2 15,8 2-2-15,24-2 1 0,9 1-3 0,7-3-2 16,4 2-4-16,2 0 1 0,-4 5-3 16,-12 1-1-16,-5 1-2 0,-27 2-2 15,-6 0 3-15,-12 2-4 0,1 1 2 0,-9-2-6 16,-18 2 1-16,-10-2-3 0,-3-2-1 16,-14 4 0-16,1-2 2 0,-3-2-3 15,-9 1 3-15,-1-1-3 0,-5 2 4 0,-3-2-1 16,-2 0-1-16,-2 0 1 0,-2-2-3 15,-3 1 3-15,0-1 1 0,0 3-4 16,-3-3 4-16,-1 2-1 0,2-2 1 0,-3 0 2 16,0 1-2-16,-8-1 3 0,13 0-3 15,-6 2 3-15,-7-2 1 0,10-3-2 16,-10 3-1-16,6-5 3 0,-6 5-5 16,0-11 0-16,0 4 2 0,0-3-2 0,0-2-1 15,-2 2 3-15,-2-6-1 0,0-5-2 16,0-3 0-16,-3-2-1 0,-2-6-1 0,-1-4-2 15,-2-9-1-15,1-10 3 0,-6-16-3 16,2-6-1-16,-2-4 0 0,4-4-1 16,-1-1-2-16,0-1 0 0,2 2-1 15,2-3 2-15,1 6-1 0,-1 4 1 0,3-1 0 16,3 17 1-16,0 7-2 0,1-1-1 16,3 3 4-16,-4 0 0 0,4 6-1 0,-2 0-1 15,2 4 1-15,0-3-1 0,0 1 1 16,0 4 1-16,0-1 2 0,-2 4-2 15,0 2 1-15,0 4 1 0,2 2-1 16,-2 4-2-16,2-1 2 0,-2 6 0 16,2 1 1-16,-2 0 0 0,0 3-2 0,2 0 1 15,-2 2 1-15,0 2 0 0,2 0 1 0,0 1 0 16,0 3-1-16,-2-2 3 0,2 4-4 16,0-3 1-16,-4 2-1 0,4 3 1 15,0 0 3-15,-2-3-3 0,2 4 1 16,0 4-1-16,0-9 1 0,0 9 2 0,0-10-2 15,0 10 1-15,-2-6-1 0,2 3-3 16,0 3 3-16,0 0-2 0,-4-8 2 0,-2 6 0 16,-2 0-2-16,-5 2 0 0,-4 0 1 15,-6 0 3-15,-7 2 1 0,-12 0-2 16,-5 2 1-16,-14 0-1 0,-28 3 1 16,-11 3-5-16,-5-3 4 0,-5 1 0 0,-26 0-1 15,0 2 0-15,5 1 1 0,-2-1 2 16,3 1 4-16,21-3-6 0,1 4-2 0,2-1 7 15,3 0-6-15,5-2-1 0,7 3 3 16,0 0 1-16,11-2-4 0,12 0 2 16,11-2-1-16,2-1 0 0,11 1-1 15,3-1 2-15,5 1-1 0,4-2-2 16,4 0 4-16,1 1-2 0,4-3 1 0,2 1-2 16,3-1 2-16,2 2 1 0,-1-2-2 15,2 0-1-15,2-1 2 16,1 1 1-16,4-1 1 0,-4 2-2 0,4-4 0 0,-2 4-2 15,1-4 5-15,3 2-5 0,-3-1 1 16,3 0 3-16,0 1-3 0,6-3 0 16,-11 2 3-16,11-2 0 0,-8 4-4 0,4-2-2 15,4-2 4-15,-7 4-2 0,7-4 0 16,-7 3-1-16,5 2 3 0,2-5 1 0,-4 8 1 16,2-2-4-16,2 0 2 0,-2 1-1 15,2 4 0-15,0-2 0 0,0 2-1 16,-2 0 7-16,4 7-5 0,-4 1 0 15,2 0 2-15,-2 7 1 0,4 3 0 0,0 4 3 16,2 5-1-16,-2 7-1 0,2 9 3 16,0 3 1-16,6 23-2 0,-4 2 2 0,0 0 1 15,2 3 0-15,-1-1 0 0,-1 2 2 16,1-4 1-16,-1-2-5 0,0-4 5 16,-1-12 1-16,-1-9 0 0,0 0-3 15,0 0 4-15,2-3 0 0,-2-1-2 0,2 0 1 16,-2-9 1-16,0 2 1 0,-2-5-1 15,0 2 0-15,2-5 2 0,-4-6-4 0,0 0 3 16,2-5 3-16,-2-1-3 0,0-5 6 16,0-3 3-16,0 2 3 0,2-3 2 15,-2-3 4-15,2-1 3 0,-2 0 1 16,0-1 1-16,2-1-1 0,-2-1-4 0,0 0-1 16,0-1-4-16,0-1-6 0,0-6-2 15,2 7-1-15,-2-7-2 0,2 6 0 16,-2-6-7-16,0 4-1 0,0-4-14 0,0 0-9 15,0 0-14-15,0 0-21 0,0 0-21 16,0 0-34-16,0 0-29 0,0 0-12 16,0 0-27-16,0 0-31 0,0 0-493 0,0 0 237 15,0 0 156-15</inkml:trace>
  <inkml:trace contextRef="#ctx0" brushRef="#br0" timeOffset="196990.7259">16632 11762 59 0,'0'13'91'0,"2"-2"-10"0,0 0 2 0,0 3 0 16,0-3-4-16,0 0-4 0,4 3 1 15,-4-3-6-15,0-1-2 0,0 0-2 0,2-3 4 16,-4 1 10-16,2-1 4 0,0 1 6 16,0-2 4-16,-2-2 0 0,0-4-7 15,2 7-5-15,-2-7-5 0,2 3-8 0,-2-3-3 16,0 0-3-16,0 0 1 0,0 0-8 15,0 0-4-15,0 0-3 0,0 0-3 16,0 0-8-16,0 0-1 0,0 0-2 0,0 0-6 16,0 0-2-16,0 0-3 0,0 0-1 15,-8-14-4-15,6 9-2 0,2 5-4 16,-2-13-1-16,-2 8-1 0,2-1-2 16,0 0 2-16,-4-1-3 0,4 1 3 0,-2-2-7 15,2 3-2-15,-2-1-9 0,0-2-4 16,2 2-7-16,-2 3-5 0,2-3-12 15,0 0-5-15,2 6-14 0,-5-9-6 0,5 5-6 16,0 4-7-16,-4-8-13 0,4 8-18 16,0-5-21-16,0 5-39 0,-4-3-353 15,4-2 176-15,0 5 116 0</inkml:trace>
  <inkml:trace contextRef="#ctx0" brushRef="#br0" timeOffset="198492.3859">17602 11792 29 0,'2'7'105'0,"0"-1"-12"16,-2 1 3-16,2 1 4 0,-2-2-4 0,2 1-3 16,-2-1 1-16,2 0 4 0,-2-2 2 15,0-4 8-15,0 9 1 0,0-5 3 16,0-4-10-16,0 0-6 0,0 0-9 15,0 0-5-15,0 0-3 0,-17-21-9 0,11 8-1 16,-2-3-8-16,-1-4-3 0,0-5-3 16,-3-3-4-16,-1-7-3 0,-2-5-8 0,-2-4-3 15,-1-4-3-15,-8-12-4 0,-2-4-6 16,1 2 0-16,-1-2-2 0,0 2-6 16,2 1 3-16,-2 1-5 0,5-1-4 15,-1 0 0-15,8 9-2 0,3 6-1 0,0 2 1 16,4 6 1-16,1 0 2 0,4 3-1 15,0 2-3-15,4 2 2 0,2 3-1 0,2-1-4 16,0 3 1-16,5 1-1 16,-1 2-1-16,3 3-2 0,2-1 2 0,1 5-1 15,1 0-1-15,4 2 2 0,2 1-3 16,3 4 2-16,0-1-1 0,6 5-2 0,2 1 3 16,9 0-1-16,3 2 0 0,5 0 3 15,10 1-3-15,5 1-2 0,1 0 2 16,28 0 1-16,2 0 0 0,3 0 1 15,8 1 2-15,6 1 2 0,28 2 3 0,-3 2 4 16,5-1-5-16,-27 1 3 0,24 1 3 16,-27-1-2-16,23 4 3 0,-24-2 0 0,-2-1-2 15,0 0 1-15,-2 4-5 0,0-4 2 16,-6 2 0-16,-4 0-4 0,-2-2-1 16,-8 0 1-16,-2 1-2 0,-17-2 0 15,-9 0 0-15,0-1 2 0,-1 1-3 16,-3-2 0-16,-9 0-2 0,-2-1 1 0,-1 1 0 15,-9 0-2-15,-2-2 1 0,-1 2-1 0,-5-3 0 16,-3 2 0-16,-4-2 2 0,2 1-3 16,-4 1 0-16,2-2 1 0,-2-1-3 15,-4 2 4-15,-1 0-3 0,3 0 0 16,-2-2 2-16,0 2-1 0,-1-2 1 0,2 2-2 16,-6-2 2-16,2 1 0 0,1-1-2 15,-1 3 0-15,-1-3 0 0,-1 1 0 0,1 1-1 16,-1-2 1-16,0 2 1 0,-8-2-1 15,12 0 2-15,-6 2-2 0,-6-2-2 16,10 0 3-16,-10 0 0 0,0 0 0 16,13 2-2-16,-13-2 2 0,11 0-2 0,-11 0 3 15,12 0-3-15,-3 0 1 0,-9 0-1 16,12 0 1-16,-1 2 0 0,-11-2-1 16,13 0 2-16,-13 0-3 0,12 0 3 15,-6 0-2-15,-6 0-1 0,9 2 1 0,-9-2 3 16,9 0-7-16,-9 0 4 0,6 6-1 15,-4-3 1-15,0 3 0 0,-2 2 1 0,2 0 2 16,0 3-1-16,0 1-2 0,-2 1 8 16,3 1-1-16,-3 4-3 0,2 3 1 15,-2 0 4-15,2 5 6 0,-2 1 3 16,2 2 1-16,0-1 4 0,0 2 1 0,-2 3 2 16,0 0 2-16,2 8-2 0,-2-1 2 15,2 1-1-15,0 2-3 0,0-1-2 16,-2 0 2-16,3 2-3 0,-1-3-2 0,-2 2-2 15,2-3 0-15,-2-1 1 0,5 2-4 16,-3-4 1-16,-2-4-3 0,2-2 0 16,0-3 0-16,2-1 0 0,-4 0-3 0,2-1 0 15,0-5-2-15,0 3 0 0,-2-5-1 16,2-3 1-16,-2 2 1 0,-2-2-2 16,-2 0 1-16,2-3-1 0,-6 3-1 0,-3-5 2 15,-4 2-1-15,-6-1-1 0,-5-4-2 16,-10 5 2-16,-4-5-2 0,-11 1 4 15,-8-1-5-15,-30-3 1 0,-10-2-5 0,-14 0 1 16,-30-6-1-16,-8 0-1 0,-5 0 4 16,-3 1-1-16,0-3 3 0,-4-1-4 15,4 0 4-15,5 3-2 0,6-4 0 0,31 3 3 16,3 2-2-16,8 0-1 0,5-2 2 16,10 2-1-16,17 0 1 0,13 2 2 15,9 0-2-15,3 0-2 0,7-2 5 0,4 2-5 16,5 0-1-16,3 0 1 0,4 0 0 15,3 0-2-15,1 0-1 0,2 0 2 16,3 0-2-16,2 0-3 0,0 0 0 0,3 2-1 16,-4-2-1-16,6 0 1 0,-2 0 0 15,1 0 1-15,0 0 1 0,1 0 1 16,-1 2 3-16,1-2-3 0,-1 0-1 16,-2 0 7-16,1 0-8 0,-2 0 2 0,0 0-1 15,1 0-1-15,-2-2 3 0,3 2-6 16,-3-2-3-16,3 2-2 0,-2 0-2 0,4 0-3 15,0 0-5-15,1-1-6 0,9 1-15 16,-17-2-18-16,8 2-23 0,3-2-34 16,6 2-41-16,0 0-21 0,0 0-19 15,-10 0-570-15,10 0 262 0,0 0 173 0</inkml:trace>
  <inkml:trace contextRef="#ctx0" brushRef="#br0" timeOffset="211831.1003">16884 12843 11 0,'2'-7'103'0,"-2"-1"-4"15,-2 1-4-15,2-3-2 0,0 1-6 0,-2 1-9 16,-2-3-5-16,0 0 1 0,-2 0-2 15,-2-4-4-15,-4 0-6 0,-4-2-5 16,-8 1-8-16,-5-3 0 0,-11 2-3 16,-7 0 0-16,-27-4-4 0,-11 2 5 0,-8 4 4 15,-6 0-2-15,-26-2-3 16,-3 0 3-16,20 9-1 0,-20-6-5 0,-4 5-3 16,-4-3-3-16,-1 3-6 0,-9 1-2 0,0 3-4 15,-1-1-4-15,6 4 0 0,25-2 0 16,1 2 3-16,8 0 0 0,2-1-3 15,8 3-2-15,4-2-2 0,17 0-1 0,11 0-2 16,5 0-1-16,1 0-2 0,8 0-2 16,5 2-1-16,-1-2 0 0,5 2-2 15,3-2 0-15,5 2-3 0,2 0 3 0,1 0-2 16,5 0 0-16,2 2-4 0,2-4 2 16,1 4 3-16,2-4-5 0,4 2 3 15,0 0 0-15,2 2-3 0,1-2-2 0,-1 0 2 16,2 2 5-16,3 0-3 0,0 2-3 15,-1 0 5-15,3 1 1 0,0 3 2 16,-1 2 1-16,3 3 0 0,-1 2 4 0,3 4 8 16,0 3 2-16,0 8 7 0,0 1 4 15,2 10 8-15,2 4 3 0,0 14 1 16,2 22 2-16,3 3 1 0,2 0-2 0,-3 3 6 16,4 1-4-16,-3 1-1 0,3 3-1 15,-2-1 0-15,4 4 2 0,-4 1-4 16,4 3-1-16,-3-4-1 0,2-2-4 0,-1-1 1 15,1-5-1-15,-1-3-1 16,3-6-3-16,-2-3-2 0,-3-16-4 0,0-9 2 16,0-1-1-16,2-9-3 0,-4-1 0 15,2-3-2-15,-2-3-6 0,1-6 3 0,-3-2-4 16,3-3 0-16,-3-4 0 0,0-1-2 16,0-3-1-16,3 0 1 0,1-4-4 0,4-2 0 15,4-4-2-15,2-3-4 0,6-2 1 16,7 1 0-16,9-9-4 0,14 3 0 15,5-4 0-15,28-7 1 0,8 3-5 16,28-7 1-16,8 2-3 0,5 0-2 16,3-2 3-16,5 1 2 0,3-2-8 0,5 3 3 15,3 1 0-15,5-3 0 0,3 5-3 16,-7-1 3-16,-3 3-9 0,-9 1-4 16,-9 5-3-16,-28-1 3 0,-6 5 1 0,-8-1 2 15,-4 1 1-15,-19 2 2 0,-9-1 1 16,-2 2 2-16,-10-1 2 0,-3 0-1 0,2 0 5 15,-7 2-3-15,1-4 1 0,-7 2 2 16,-3 0-1-16,0 1 1 0,-6-1 0 16,-2 0 2-16,-3 2 0 0,1 0 0 15,-4-4 0-15,0 3-1 0,-2-2 0 0,-3 3 3 16,0-2 1-16,0 1-1 0,-3 1-1 16,0-3 5-16,2 1-1 0,-4 1 0 0,0 0 1 15,0-2 4-15,-1-3-2 0,-1 0 1 16,1 0-1-16,-3-3-1 0,-2-3-1 15,0-1 0-15,-2-7 2 0,-2-4 3 16,-2-4-1-16,-5-7-2 0,-6-9 2 0,-3-20-5 16,-8-3 1-16,0 1-2 0,-1-4 0 15,-1-1-4-15,-1-3 0 0,-3-1-2 16,2 1 0-16,0-4 3 0,1 3-3 0,-1 3 0 16,6 2 0-16,0 5 0 0,5 14-2 15,6 5 3-15,-2 6 1 0,5 4-2 16,2 3 2-16,-2 3 0 0,2 3 0 0,2 5-3 15,2 3 3-15,0 1 0 0,0 3-2 16,-1-1 1-16,1 3-2 0,2 1-4 0,-1 3 0 16,1-2-2-16,0 3 0 0,0 0-1 15,0 4 1-15,0-1 1 0,2 5-4 16,-2-7-1-16,2 7-5 0,0-6-3 16,0 6-7-16,0 0-5 0,-2-4-8 0,2 4-10 15,0 0-20-15,0 0-10 0,0 0-18 16,0 0-28-16,0 0-21 0,0 0-6 0,0 0-13 15,10 15-24-15,-8-11-415 0,5 2 207 16,-5 0 136-16</inkml:trace>
  <inkml:trace contextRef="#ctx0" brushRef="#br0" timeOffset="213840.7913">14392 12064 72 0,'0'0'119'0,"-4"4"6"0,4-4-4 0,0 0-7 16,0 0-5-16,-14-8-1 0,5-1-3 16,1-6-5-16,-5-5 1 0,-2-6-2 15,-3-5-4-15,-2-7-6 0,-1-5 0 0,-9-19-8 16,0-7-10-16,4 3-6 0,0-3-8 16,3 1-7-16,1-1-5 0,4-1-5 0,0 2-2 15,4-3-7-15,3 12-7 0,9 5-2 16,2 7-7-16,2-6-1 0,4 1-2 15,7 1-1-15,7-12-5 0,0 9 2 16,8-1-1-16,8 1-4 0,6 4-2 0,7 4 1 16,8 4-2-16,8 5 2 0,12 1-4 15,-1 4 1-15,9 4-1 0,2 4-1 16,2 3 2-16,4 5-2 0,4 0 4 0,2 7-3 16,5 3-4-16,0 2 0 0,5 6-2 15,2 2-3-15,-2 5-2 0,2 1-6 16,-3 0 0-16,-4 3 1 0,-7-2 0 15,-2 2-1-15,-8 1 5 0,-2-4-2 0,-17-1 5 16,-9-2-5-16,-4 0 7 0,2 1 5 16,-4-2-8-16,0 0 7 0,-9-1-5 15,1 0 2-15,-3-2 3 0,1 0 1 16,-1 0 4-16,-4 0-4 0,-3-2-2 0,-1 1 4 16,3 1 1-16,-3-3-2 0,-5 1 0 15,1 0 1-15,-5-1-4 0,-4 2-1 0,1 1-3 16,-4-3 10-16,-1 1-3 0,-1-1 0 15,-4 2 0-15,-2 1 2 0,-1 0 0 16,-2 3-1-16,-5-1-10 0,2 1 14 0,-4 2 1 16,0 1-2-16,0 1 3 0,-2-1-6 15,0 5 5-15,0 1-4 0,0 2 1 16,2 0 6-16,-2 3-2 0,2 4 5 0,0 2-4 16,0 5 2-16,0 2 2 0,4 5-1 15,-2 2-4-15,0 4 2 0,0 8 5 16,2 1 0-16,0 2 2 0,0 4-2 15,3-1-2-15,-3-2 1 0,-2-1 1 0,4 1 3 16,-1-1 3-16,-1-2-3 0,2-2 0 16,-3-1 5-16,1-8-4 0,-2 0 1 15,0-4-1-15,-4 0 2 0,2-5-1 16,-4-1 3-16,2-2 1 0,-3-1-1 0,-3-3 5 16,-1-1 2-16,-6 1 1 0,-3-1-4 15,-4-1 4-15,-5-5 4 0,-5-2-1 0,-6-2 0 16,-13-2-5-16,-25 1 3 0,-13-3-5 15,-8-3-2-15,-18-1 0 0,-31-5-3 16,-9 0 5-16,-9 2 2 0,-8-2 7 16,-5 2-2-16,-9 0 4 0,-8-3 3 0,2 3-1 15,6 0 4-15,8-1-2 0,15 2-3 16,15-1-3-16,35-3-3 0,12 1-1 0,8-1-5 16,23 2-1-16,13-1-8 0,15-1 1 15,5-1-13-15,3 3-22 0,7-3-23 16,4 0-22-16,2 2-6 0,6-1-16 0,6 4-22 15,3-3-28-15,6 3-34 0,8 1-32 16,3-2-484-16,10-1 233 0,8 0 155 16</inkml:trace>
  <inkml:trace contextRef="#ctx0" brushRef="#br0" timeOffset="215224.4496">17318 14589 39 0,'0'0'94'15,"15"1"-4"-15,-15-1-9 0,8 3-6 0,-8-3-10 16,10 0-13-16,-10 0-6 0,14 0-10 16,-6-3-16-16,-2 2-10 0,5-2-10 0,-2 1-5 15,-1-2-4-15,0-1 1 0,3-4-1 16,-1 2 0-16,2 0 0 0,-2-2 3 15,0-1 2-15,-2 2-3 0,2-3 3 0,-2 1 4 16,0-1 4-16,-1 4 1 0,-1-3 5 16,-2 4 7-16,0-5 0 0,-2 4 6 15,0-4 9-15,-2 6-1 0,0-7 13 16,-2 3 4-16,0-1 4 0,-2-2 2 0,0 2 3 16,0-7 5-16,-5 3 2 0,3-5 6 15,-2-2 4-15,-1-6 0 0,-4-3-5 0,1-3-1 16,-4-9 0-16,0 1-1 0,-3-7-5 15,-5-13-4-15,0 0-7 0,-4-4-7 16,0 1-3-16,-1-4-2 0,-1-2-9 16,0 1 0-16,7 0 2 0,-1-2-3 0,6 5-1 15,5 10-3-15,6 6 0 0,1 8-5 16,2 0 0-16,4 2 1 0,4 1-4 16,0 0-7-16,2 2 2 0,6-2 1 15,2 5-2-15,8-4-4 0,3 1 1 0,5 6-4 16,4 0-2-16,3 4 2 15,5 3 0-15,22-6-1 0,1 8-1 0,-1 6-3 0,12 2 4 16,7 0 0-16,3 4-2 0,7 5-1 16,10-1-16-16,8 5-1 0,31-2 1 15,9 6 0-15,3-3 5 0,3 1-1 16,4 5 5-16,4-1-3 0,0 3 1 0,0 2 1 16,0 1 0-16,-6 1 2 0,-9-2 4 15,-10 5-3-15,-32-6 1 0,-5 1 0 16,-5-1 1-16,-5 0 0 0,-4 1 0 0,-8-2 0 15,-12 1 1-15,-7-3-1 0,-1 0 2 16,-4 1 2-16,-2-1 1 0,-4 2-1 16,-6-3-4-16,-3 1 3 0,-5-1-2 0,-3 4 2 15,-4-4-1-15,-2 1 0 0,-1 3 0 16,-5-1 0-16,-1 2-6 0,-2 2 6 16,-2 1 0-16,-3 5 4 0,0 1-1 0,-6 5 0 15,0 0 4-15,-2 4 0 0,1 7-1 16,-3 1 0-16,0 4 2 0,-2 0 3 15,1 4-2-15,-1 9 3 0,0 0 2 0,0 1-2 16,2 1 3-16,-2 2 1 0,1-1 2 16,1 3 3-16,-2-1 2 0,0 0-1 15,0 1-2-15,0-4 1 0,0 0-1 16,-2-2 0-16,0-6 1 0,0-2 0 0,0-1 1 16,2-5 4-16,-6 3-1 0,2-3 2 15,-2-1 0-15,-2-4 1 0,-3-2 0 0,-4 0 2 16,0-2-2-16,-5-4-1 0,-10 3 1 15,-6-1-4-15,-9-7-2 0,-20 6-4 16,-7-4 2-16,-7-5-2 0,-15-3-3 16,-14-5 1-16,-29 1-3 0,-13-10-2 0,-13-1 1 15,-9-1 0-15,-8-7 4 0,-14-2 6 16,-7-2 6-16,2 2 6 0,9-4 7 16,3-2 2-16,14 5-4 0,10-4-5 0,13 2-2 15,17 0-3-15,31-1-2 0,11 3-10 16,9-1-10-16,19-1-16 0,12 3-19 15,9 3-31-15,6 0-44 0,9-2-45 0,5 3-21 16,8-1-14-16,6 1-29 0,4-2-546 16,8 1 258-16,6-3 171 0</inkml:trace>
  <inkml:trace contextRef="#ctx0" brushRef="#br0" timeOffset="216572.4371">25031 12589 88 0,'0'0'137'0,"0"0"5"0,2 19-5 15,1 1-3-15,-6 7-6 0,1 5-4 16,2 9-6-16,-2 14-2 0,2 1-4 0,-2 5-8 15,-3 20-8-15,3-13-9 0,0-7-9 16,0 0-7-16,0-2-4 0,2-2-9 16,0-4-1-16,0-7-10 0,2-2-3 15,0-2-6-15,-2-10-10 0,2-2-9 16,-2-3-11-16,2-4-7 0,1-4-14 0,-1-3-21 16,0-7-12-16,0-3-10 0,0-6 5 15,-2 0 3-15,9-15 0 0,-5-2-8 0,0-13 10 16,3-8-3-16,-1-13 1 0,2-29 8 15,3-7 2-15,0-8-3 0,-3-5 1 16,2 1 8-16,-3 0 7 0,2 3 8 0,-3 3 7 16,-2 4 18-16,0 5 11 0,-2 6 15 15,3 11 2-15,1 13 9 0,0 2 3 16,7 2-3-16,4 6 1 0,7 5-2 16,15-7-3-16,13 6-7 0,9 6 3 0,11 7-4 15,15 8-4-15,12 4 2 0,11 5-2 16,25 5 3-16,8 5-1 0,4 2-3 15,7 5 6-15,8 0 0 0,9 5 2 0,9-1-2 16,4 2-10-16,0 1 4 0,-4-1-5 16,3-3 2-16,-3 1 0 0,-3-1-6 15,-1-3 2-15,-9-1 0 0,-6-4 2 0,-13 0-1 16,-30-4-2-16,-7 0 4 0,-8 0-2 16,-6-2 5-16,-8-1 3 0,-16-1 0 15,-14 0 3-15,-3-2 2 0,-8 5 5 16,-7-3-2-16,0 0-3 0,-9 2-3 0,0 3-10 15,-7 1 4-15,2 1 2 0,1 7 9 16,-3 3 4-16,3 7 4 0,-3 3-1 0,1 8-1 16,-2 8-2-16,-8 6 3 0,-1 4 2 15,-5 6-2-15,3 23-2 0,-9-9-3 16,-4-4-1-16,-4 24-2 0,-2-3-5 16,-1 2-3-16,-3-2-1 0,-1 0 4 0,1-4-8 15,2-2 2-15,-4-5-4 0,4-11-2 16,0-10-2-16,1-3 0 0,3-6-3 15,-2-2-2-15,-1-5 1 0,1 2-4 16,-3-5 1-16,1-1 1 0,0-7-1 0,-8 2 7 16,-2-5-4-16,-4-1-2 0,-7-3-2 15,-9-3-4-15,-11-4 4 0,-31 0-8 0,-15-5-1 16,-16-6 2-16,-35 0-3 0,-13-6 4 16,-19-1-4-16,-60-7 3 0,-17-5-2 15,-13 2 0-15,-1 1 0 0,-8 3 2 16,-7-1-4-16,0 6 2 0,12 2 3 0,11 4-4 15,58 2 4-15,2 5-4 0,4 1 5 16,4-1-4-16,14 3 6 0,15-1 0 0,16 0-1 16,36 3-1-16,15-3-1 0,10-1 1 15,22-2-1-15,13 0-2 0,13-2 3 16,7 1-5-16,4-1 1 0,7 1 1 16,6 0-14-16,6-1-15 0,5 0-24 0,4-2-27 15,0 0-32-15,0 0-35 0,0 0-32 16,0 0-25-16,30-6-29 0,-19 0-26 15,-1 1-570-15,5-5 281 0,-2-1 186 0</inkml:trace>
  <inkml:trace contextRef="#ctx0" brushRef="#br0" timeOffset="219067.1964">23895 8965 111 0,'0'0'181'0,"4"-19"-10"0,-2 13-13 15,4 0-13-15,0 0-12 0,3 2-12 0,2-2-12 16,2-2-7-16,1-1-16 0,0 7-5 16,6-4-10-16,-1 1-10 0,0 2-3 15,0 3-6-15,1 0-9 0,-2 3-4 0,-1 2 1 16,-2 2-6-16,-2 3-3 0,-3 1-3 15,-6 4 1-15,-4 4-5 0,-2 0 0 16,-4 6-1-16,-5 0 0 0,-1 2-5 0,-5 3-1 16,2-1 0-16,1-5 3 0,0-3-6 15,4-4-2-15,4 0-1 0,-1-1 4 16,7-3-1-16,5 0 2 0,5-3-4 0,5-1-2 16,6-2-2-16,7 1-13 0,-1-4-13 15,5 1-29-15,2-5-34 0,-1 0-22 16,1 0-27-16,-2-5-24 0,0-1-399 15,-1-1 188-15,-1-2 124 0</inkml:trace>
  <inkml:trace contextRef="#ctx0" brushRef="#br0" timeOffset="219450.767">25016 8869 148 0,'0'0'183'0,"0"0"-14"16,-10 16-9-16,6-7-9 0,-2 4-10 16,0 4-9-16,0-3-10 0,2 1-8 0,2 2-10 15,2 1-9-15,0-2-12 0,2 0-6 16,2-1-8-16,6 0-6 0,-4-2-5 16,4-1-6-16,0-2-6 0,6-2-8 0,-2-2 0 15,1-4-5-15,0-2-2 0,4-2-2 16,-2-3-1-16,-2-1-7 0,6-3-1 15,-7-1 1-15,4 1 3 0,-6-1 7 0,3 1 7 16,-4 1 8-16,-1-1-1 0,1 1-4 16,-3 2-6-16,-1 3-5 0,-3 0 1 15,-4 3-3-15,0 0-3 0,11 12-3 0,-11-2-3 16,0 2 1-16,2 4-6 0,-4 1 4 16,2 5-4-16,0 1 1 0,-2 3-3 15,-1 0-14-15,1 3-16 0,-2-2-25 0,2-2-29 16,0 0-32-16,2-3-34 0,0 0-45 15,0-3-557-15,-3-3 252 0,3-4 166 16</inkml:trace>
  <inkml:trace contextRef="#ctx0" brushRef="#br0" timeOffset="219726.0893">25598 8797 50 0,'8'-8'187'0,"2"2"-12"0,2 1-13 16,1 1-12-16,0 2-7 0,1 2-6 15,1 2-10-15,3 2-10 0,-2 1-6 0,1 7-6 16,0 3-5-16,-4 3-4 0,-1 3-7 16,-4 4-5-16,-1 2-9 0,-4 3-5 15,-1 0-5-15,-4 4-7 0,-1 4-6 16,1 0-5-16,-3 1-6 0,-1-2-20 0,2-1-25 15,0-1-30-15,0-4-36 0,-1-1-37 16,-1-3-44-16,2-2-37 0,-2-3-393 16,-1-7 197-16,1 1 131 0</inkml:trace>
  <inkml:trace contextRef="#ctx0" brushRef="#br0" timeOffset="219855.7212">25564 9334 138 0,'0'-9'195'0,"3"-1"-19"0,3-1-15 15,5 1-12-15,3-2-19 0,8 1-32 16,1 2-52-16,5-3-50 0,2 0-71 0,-2 0-270 16,-4 0 117-16,-5-1 78 0</inkml:trace>
  <inkml:trace contextRef="#ctx0" brushRef="#br0" timeOffset="221094.3551">18250 11581 31 0,'8'-3'139'0,"0"3"-10"0,0-2-4 0,4 2-11 16,-4 2-7-16,2 1 0 0,-1-1-1 16,-1 4-11-16,5-3-11 0,-2 2-5 0,1 1 1 15,4 3-8-15,2 1-8 0,1 1-5 16,2-1-4-16,2 1-5 0,1-1-6 15,4-2-5-15,-1 1-5 0,3-3-3 16,0 0-1-16,3-3-3 0,1-1-2 0,0 0-6 16,2-4 0-16,2 0-4 0,0-1-1 15,0-5 1-15,0-2-5 0,-2-3 0 0,5-4 1 16,-7 2 0-16,-1-3 7 0,1 2 4 16,-2 1 12-16,-2-2 3 0,1 0 7 15,-1 3 1-15,0 0 2 0,-1 1 2 16,-3 5 1-16,-2 1-4 0,4 1-4 0,0 2 3 15,-1 1-7-15,-1 3-5 16,6 1-4-16,-3 5 1 0,5 2 4 0,4 0 5 16,-2 6-2-16,11 2-3 0,-3 3-1 0,1-1-5 15,-1 3-4-15,1-1-1 0,1 1-2 16,-1 0-1-16,1 0 0 0,-3 0-5 16,1-2-1-16,-4 0 3 0,-3-6-6 0,-4-1-1 15,-1-1 0-15,-4-3 0 0,-2-2-1 16,2-1 4-16,0-2-1 0,-5-3-1 15,3 0 1-15,-1-5 1 0,0-1-2 0,2 0 0 16,1 1-2-16,0-4 1 0,5 1 4 16,-1-3-6-16,0 0 1 0,2 2 2 15,-3-2-5-15,3 1 0 0,1 1 2 0,-1-1 0 16,-1 1 0-16,3-1 1 0,2 1 1 16,-2 3-2-16,-4 0 5 0,-1 3 0 15,4-1-3-15,1 2 1 0,-2 2 0 0,2 2-1 16,-1-2-2-16,1 1-1 0,5 3 1 15,-5-2-3-15,4 2 0 0,0 0-1 16,-3-2 3-16,-2 0-1 0,-1 0 0 0,2-2-2 16,-4-2-2-16,-1 0 8 0,-1 0-3 15,-2-2 6-15,1-2 7 0,-3-1 1 16,0-1 0-16,-4-2-1 0,0-1 0 0,-1 0-2 16,-5-1-3-16,0-2-4 0,-2 0 1 15,-1 1-7-15,-2-2-9 0,-3 2-6 16,0-2-18-16,-1 0-22 0,-1 2-21 15,-2 0-26-15,-2-1-30 0,0 1-27 0,0 4-40 16,-2-5-33-16,-2 3-602 0,0-3 282 16,0 1 186-16</inkml:trace>
  <inkml:trace contextRef="#ctx0" brushRef="#br0" timeOffset="223537.4626">25386 12572 69 0,'12'-3'105'0,"-4"0"-9"15,4 3-8-15,1-1-9 0,-2 2-9 16,4-1-8-16,-3 5-6 0,3 1 4 0,0 0-12 16,-3 5 1-16,-3-2 0 0,0 4 0 15,-3 1 3-15,-2 1 0 0,-4 0-2 0,0 1 3 16,-2-1-4-16,-2 2 10 0,0 0 1 15,0-2-2-15,-3 1 0 0,2-1-3 16,1-2-6-16,2 0-2 0,0 4 2 16,2-7-4-16,0 3 0 0,4 5-5 0,3-3 1 15,2 0-6-15,1 0 0 0,3 3-2 16,-1-2 2-16,1 2-4 0,2-1 0 16,-3 0 2-16,2-1-1 0,-6-3 6 0,0 2 10 15,0-4 8-15,-1 3 7 0,-5-1 0 16,-2-2 0-16,-2-1 2 0,-2 4-4 15,-7-3-3-15,1-2-1 0,-4 1-7 0,0-3-3 16,-3 0-5-16,-2-2-5 0,0 1-4 16,0-5-1-16,-2 1-5 0,2-2-4 15,-2 0-18-15,2-2-12 0,1-2-26 0,2 1-26 16,-2-2-33-16,4-1-34 0,1 2-25 16,3-4-24-16,3 2-17 0,1-1-502 15,2-3 236-15,4 2 156 0</inkml:trace>
  <inkml:trace contextRef="#ctx0" brushRef="#br0" timeOffset="223836.1031">25848 12741 81 0,'9'-1'124'0,"-1"0"-11"16,-8 1-7-16,19 2-2 0,-8 1-4 0,-3 3-3 15,2 0-3-15,0 2-2 0,-2 0-10 0,-4 4 2 16,-2 0-3-16,-2 1-8 16,-2 5-3-16,-4 0-7 0,-2 1-3 0,-2 0 9 15,0 2-6-15,2-2-2 0,-3-1-5 16,5-1-3-16,-1-3-7 0,1 3-6 0,4-4-2 16,0 0-4-16,4-4-1 0,4 4-6 15,3-3-12-15,4-2-20 0,-1-1-25 0,5 1-9 16,2-2-25-16,-2-3-25 0,2 0-17 15,2-3-14-15,-3 0-29 0,0-3-313 16,-1 2 157-16,2-4 104 0</inkml:trace>
  <inkml:trace contextRef="#ctx0" brushRef="#br0" timeOffset="224063.032">26278 12803 6 0,'4'-9'89'0,"3"-1"4"0,1 1-7 16,-2 0 3-16,2 4-2 0,2-3 5 15,-2 5-13-15,4 0 4 0,-1 2 1 16,2 1-3-16,-3 4-1 0,1-1 1 16,3 3-1-16,-2 4 0 0,-2 2-4 0,-2-2-1 15,0 7-7-15,1-3-2 0,-2 1-6 16,-3 3-9-16,0 0-5 0,0 0-4 16,1 1-7-16,-5-1-10 0,0 0-22 0,2 1-27 15,-4 0-23-15,2-1-28 0,-3 1-27 16,-1-4-28-16,0 0-333 0,-2 0 158 15,-1-3 104-15</inkml:trace>
  <inkml:trace contextRef="#ctx0" brushRef="#br0" timeOffset="224198.4225">26341 13041 149 0,'11'-11'142'0,"2"-1"-19"15,6 0-6-15,4-3-17 0,2 5-22 16,3-2-37-16,6 1-37 0,-1-1-41 0,1-1-207 15,3-1 83-15,-7-1 54 0</inkml:trace>
  <inkml:trace contextRef="#ctx0" brushRef="#br0" timeOffset="224578.3378">27143 11747 174 0,'-4'-3'209'0,"4"3"0"0,0 0-8 15,-2 27-6-15,2-6-6 0,-2 9-6 16,2 12-4-16,-2 9-7 0,-2 9-6 0,-2 25-10 15,2 7-7-15,-6 3-5 0,6 4-7 16,0 2-5-16,0-1-14 0,2 6-9 16,-2-6-10-16,0 0-8 0,1-1 5 15,1-4-10-15,2-2-12 0,0-3 7 0,0-6-9 16,0-14 0-16,0-9-7 0,0-4-9 16,0 2-14-16,0-4-17 0,0-3-21 0,-2-8-32 15,0-3-27-15,0-4-33 0,-2-3-34 16,-3-5-33-16,3-2-40 0,-3-3-38 15,-3-5-47-15,0-2-580 0,-4-7 292 16,2-2 193-16</inkml:trace>
  <inkml:trace contextRef="#ctx0" brushRef="#br0" timeOffset="225358.2786">17965 14110 57 0,'12'9'142'0,"0"1"-12"0,-2 1-8 16,8 5-9-16,-4-1-14 0,3 3-10 15,3-4-12-15,-4 5-2 0,4-2-7 16,3-1-9-16,0 3-11 0,4-2-11 16,1-1-2-16,1-4-8 0,3-2-14 0,4-2-15 15,3-2-14-15,1-3 1 0,4-3-21 16,3 0-9-16,10-7-9 0,2 1-4 0,21-8-2 16,-3-3-1-16,1-2 4 0,3-2 5 15,-4-1 6-15,6-3 5 0,2 4 5 16,6 1 1-16,0-1 6 0,7 1 3 15,-1 3 2-15,4 3 3 0,-1 3-1 0,2 3 1 16,-5 7 6-16,-2 2-4 0,-6 3-2 16,-2 4-10-16,-7 5-88 0,3 1 41 15,-5 1 26-15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0:58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20639 1536 153 0,'-4'-6'210'0,"0"2"-8"16,0-1-12-16,2 0-13 0,0-3-22 15,2 2-12-15,2-2-11 0,2-3-21 0,2-1-7 16,2-1-7-16,3 3-11 0,2-2-13 16,4-1-4-16,1 3-9 0,0 3-7 15,-2-1-9-15,2 4-4 0,-2 0-4 16,3 4-6-16,-1 4-3 0,-4 2-2 0,-2 3-2 15,0 5 0-15,-4 1 0 0,-6 5 1 16,-2 4 0-16,-6 5 0 0,-7 4 2 16,0-2 0-16,-5 6 1 0,-4-3 0 15,-1 0 5-15,1-6 3 0,2-1 4 0,0-4-1 16,1 0 2-16,5-6 1 0,1 0 1 16,0-4 0-16,5 1-5 0,-2-3-2 0,2-3-8 15,2 1 1-15,4-2-7 16,0 1 1-16,4 1-3 0,2-2-3 0,2 0-1 15,4 4-7-15,0-3 2 0,2 3 2 16,1 0-8-16,2-2 4 0,-2 3-1 0,1 1-8 16,2 0 6-16,-2 0-1 0,-3 3 3 15,0-1-1-15,-3 0 2 0,-4 3 0 16,0-3 11-16,-4 2 6 0,-2-1 7 16,-2 2 4-16,-4 1-3 0,-3-2 1 0,-4 0 2 15,-1-2-4-15,-4-1 4 0,-1-1-2 16,-7-3 3-16,0-1-7 0,0-1 2 0,-5-5-5 15,-1-3 2-15,3 0-10 0,-1-3-4 16,-2-1-9-16,4-1-21 0,1-7-29 16,-1-1-30-16,6-5-36 0,4 3-32 15,5 0-33-15,7 0-42 0,3-3-51 0,3 2-598 16,4-4 294-16,5 4 195 0</inkml:trace>
  <inkml:trace contextRef="#ctx0" brushRef="#br0" timeOffset="440.5081">21435 1634 93 0,'0'-7'241'16,"-2"1"-14"-16,0-2-15 0,2 1-22 15,0-1-18-15,2 2-20 0,-2 1-15 0,4-1-15 16,0 0-16-16,4 1-8 0,1-1-13 16,2 4-7-16,-1-2-14 0,1 4-7 15,1 2-7-15,4 4-10 0,-4-1-5 0,0 7-2 16,-2 1-2-16,-2 8-6 0,-6 2 2 16,-2 6-3-16,-6-2-2 0,-2 9-1 15,-8-2-1-15,-2 2 1 0,-6 0 0 16,1 0 6-16,-3-3-3 0,1-2 4 0,4-6 2 15,0-1-3-15,6-5-3 0,0-2-1 16,3-2-6-16,2-1 1 0,4-2-2 0,4 0-1 16,2-3 1-16,6 1-3 0,8-3-3 15,2 1 3-15,6 1-1 0,3-7-3 16,3 4 1-16,1-1-4 0,1-4 0 0,0 4-3 16,-2-5 3-16,-2 1-7 0,-2 1-11 15,-5-2-15-15,-1 3-17 0,0-2-23 16,-6-1-25-16,1 0-48 0,-2 0-45 15,-3-1-560-15,-1-2 254 0,-3 0 166 16</inkml:trace>
  <inkml:trace contextRef="#ctx0" brushRef="#br0" timeOffset="893.5436">22218 1664 29 0,'0'-7'226'15,"0"3"-21"-15,3-1-21 0,-3 5-20 16,2-10-17-16,2 6-17 0,0 0-13 0,2-1-16 16,2 1-9-16,4 0-7 0,2-1-11 15,1 1-2-15,0-1-10 0,2 2-8 16,-1-3-5-16,6 3-5 0,-6 0-2 15,4 0-3-15,-5-1-5 0,-1 0-3 0,2 0 3 16,-4 1 0-16,-2 3 8 0,-1-3 1 16,0 2 1-16,-1-1-3 0,-8 2-2 15,13 0-7-15,-7-2-3 0,-6 2-4 16,8 5-2-16,-6 1-2 0,-2 4 1 0,-4 5 7 16,0 8-3-16,-2 2 2 0,-3 9-5 15,1 0 3-15,-5 3-2 0,2-1-1 16,1 7-3-16,-2 1-1 0,-2 1-2 0,4-7-3 15,1-3 0-15,-1 0 1 0,1-1-2 16,1-1-1-16,1-6 0 0,1 1-1 16,0-4-2-16,2-1 1 0,0-4-5 0,0-2-13 15,-4-1-17-15,6-1-21 0,-2-2-20 16,2-1-23-16,0-4-37 0,0-2-52 16,2-1-578-16,0-5 257 0,0 0 170 15</inkml:trace>
  <inkml:trace contextRef="#ctx0" brushRef="#br0" timeOffset="2148.5335">23446 1638 2 0,'0'0'64'0,"0"0"4"16,0 0 0-16,0 0-2 0,0 0 0 16,0 0-2-16,0 0-8 0,0 0 0 15,0 0-4-15,0 0 0 0,0 0-10 16,0 0-3-16,0 0-4 0,0 0 0 0,0 0-4 15,0 0 0-15,-13 11-2 0,13-11 5 16,0 10-3-16,0-6-2 0,-2 2-1 16,2-1-3-16,0-5 2 0,2 11 5 0,2-2-1 15,0-2 7-15,3 0-8 0,2 4 1 16,1-3-5-16,2 3 1 0,6 2-2 16,3-2-1-16,2 2-3 0,-2-1 0 15,3 3-4-15,3-2 1 0,-6 0-9 0,2 1 4 16,-5 1-2-16,0-2 2 0,-3 0 2 15,-2-1 1-15,-2 1 8 0,-1-1 8 16,-4 1 10-16,3-1 2 0,-7 0 4 0,1 1-5 16,-6-2 1-16,1 2-5 0,-7-1-6 15,-1-1-3-15,-5-1-11 0,-4 1-24 16,-2-5-24-16,-3 2-25 0,4-3-33 0,-2-5-28 16,1 0-415-16,2 0 181 0,0-5 118 15</inkml:trace>
  <inkml:trace contextRef="#ctx0" brushRef="#br0" timeOffset="2324.5584">23537 1427 12 0,'23'-12'109'15,"1"3"-9"-15,1 3-9 0,-4 0-15 0,4 4-3 16,-3 0-17-16,3 2-35 15,3 2-31-15,6-2-42 0,-5 4-110 0,1 3 55 16,-3-1 36-16</inkml:trace>
  <inkml:trace contextRef="#ctx0" brushRef="#br0" timeOffset="2607.9227">24394 1451 34 0,'17'-3'101'0,"-2"1"-14"0,0 0-8 0,-1 4-6 16,0 0 0-16,-2 1-11 0,2 4-1 15,-2 2 2-15,-4 4-8 0,-4 2-1 16,-4 3 3-16,-2 2-8 0,-6 5 8 16,-4 0 4-16,0 1 3 0,-2 3-6 0,0-4-3 15,0-3-1-15,3 0-7 0,1-2-7 16,3-2-7-16,1-1-1 0,1 0-4 15,3-2 1-15,6 0-4 0,3-1-2 0,6-1-1 16,6-1-17-16,2-1-20 0,6-3-29 16,1-1-31-16,2-5-36 0,1-1-310 15,1-1 143-15,0-1 95 0</inkml:trace>
  <inkml:trace contextRef="#ctx0" brushRef="#br0" timeOffset="2999.7841">25087 1375 87 0,'2'-4'143'0,"-2"4"-17"0,0 0-13 15,0 0-9-15,0 0-7 0,0 0-11 16,-4 25-7-16,1-12-8 0,1 5-6 16,2 1-8-16,0 2-8 0,0 0 1 0,5-1-6 15,-3 5-2-15,2 0-2 0,2-4 0 16,0 0-5-16,2-2-8 0,1-2 2 15,2-5-5-15,-1-1 0 0,1-1-2 16,1-8-3-16,2 1-3 0,-2-3-3 0,4-4 4 16,2-3-1-16,-3-3 0 0,-1 1 15 15,1-2 10-15,0-3 14 0,-5 3 6 0,4-1 6 16,-4 3 6-16,-2-1-8 16,-1 4-2-16,-1-1-13 0,1 3-6 0,-1 1-9 15,-2 0-5-15,-4 3-2 16,0 0-4-16,9 16 1 0,-7-5-5 0,-2 6 1 0,0 4-5 15,2 0 3-15,-4 8-4 0,2-2 1 16,-2 4-3-16,2 0-6 0,-2-2-16 16,-1 1-25-16,3-1-22 0,-2-4-27 15,2-1-25-15,-2-3-30 0,4-2-24 0,-2-2-444 16,0-3 206-16,2-5 136 0</inkml:trace>
  <inkml:trace contextRef="#ctx0" brushRef="#br0" timeOffset="3284.5599">26109 1302 31 0,'2'-6'295'0,"-2"1"-16"0,2 0-23 0,-2 5-33 15,0-9-28-15,0 9-18 0,0 0-17 16,0 0-14-16,-4 18-10 0,0-5-8 15,-3 9-13-15,0 2-10 0,-1 7-9 0,0 3-8 16,-3 2-8-16,3 0-5 0,1 5-7 16,-4 2-8-16,1-5-5 0,4 0-5 15,0 0-5-15,0-1-7 0,-2-5-18 0,4-3-19 16,0-1-30-16,0-3-38 0,2-2-42 16,0-4-41-16,0 0-25 0,2-4-24 15,0-4-547-15,4 0 254 0,0-8 167 0</inkml:trace>
  <inkml:trace contextRef="#ctx0" brushRef="#br0" timeOffset="3545.666">26648 1224 159 0,'4'-7'259'15,"-2"3"-22"-15,3 0-26 0,-5 4-23 0,0 0 2 16,0 0-1-16,2 24-6 0,-6-4-6 15,-1 4-9-15,-1 13-11 0,-4 9-12 0,0 3-12 16,-8 19-10-16,1 1-11 0,0 0-10 16,2-1-9-16,1-10-12 0,0-8-10 15,2-5-1-15,0 1-9 0,-1-1-5 16,2-6-5-16,1-5-19 0,-1-2-10 0,5-5-17 16,-3-3-29-16,0 0-36 0,3-5-37 15,2-4-41-15,-2-2-84 0,-2-3-708 0,-1-7 316 16,-2 0 209-16</inkml:trace>
  <inkml:trace contextRef="#ctx0" brushRef="#br0" timeOffset="5277.4208">20375 3048 42 0,'0'0'104'0,"0"0"-5"0,0 0 1 0,0 0 6 0,0 0-16 15,0 0 7-15,0 0-6 0,0 0 2 16,0 0-1-16,0 0-1 0,0 0-1 16,0 0-1-16,0 0-1 0,0 0-4 0,-5-4-3 15,5 4 1-15,0 0-4 0,0-6-7 16,0 6-6-16,-2-7-4 0,2 1-7 16,2 0-5-16,-2 0-6 0,0 0 1 0,3-1-3 15,-1-1-5-15,0-1-4 0,0 2-4 16,2-3-2-16,0 2-2 0,2-2-3 15,3 1-1-15,2-3-5 0,-1 4-2 0,3-1 0 16,2 1-7-16,-3 1 3 0,1 1-5 16,2 3-3-16,-4 0-5 0,1 3 2 15,-2 5-1-15,0-1 0 0,0 5 0 0,-4 4 0 16,-2 5 2-16,-2 2-1 0,-4 4 4 16,-2 2-4-16,-4 4 4 0,-5 3 0 15,0-3 2-15,-3 1-2 0,-2-3 3 16,4 2-5-16,-1-2 4 0,-2-6-5 0,4-3 5 15,7-1-1-15,-2-5 1 0,1 2-1 16,5-4 1-16,4 0 1 0,7 0-2 0,1-2 2 16,5-2-2-16,4-1 0 0,2 0-2 15,5-2-1-15,1-2 4 0,5 1-13 16,-2-2-27-16,4-1-27 0,-1 0-35 16,-1-1-35-16,0-4-46 0,-3 1-431 15,1 1 207-15,-6-3 137 0</inkml:trace>
  <inkml:trace contextRef="#ctx0" brushRef="#br0" timeOffset="5690.0096">21380 2827 131 0,'0'0'147'0,"0"0"-5"0,0 0-9 15,-8 28-7-15,1-13-12 0,1 3-8 0,-1 4-7 16,-1 1-11-16,2 1-7 0,2 1-9 16,2-1-4-16,0-2-7 0,4-1-9 15,0 4-5-15,4-3 2 0,2 1-7 0,5-4-5 16,2-3-1-16,2 0-8 0,1-4 1 16,4-3-2-16,-1-4-3 0,0-3-3 15,0-2-5-15,5-3 1 0,0-5-5 0,-4-2 1 16,2-3-4-16,-1 0 0 0,-3-3 2 15,-2 2-2-15,-1 1 3 0,0 0 13 16,-6 1 7-16,-1 3 3 0,0 2-2 0,0-1-6 16,-2 4-9-16,-4 1-3 0,2 0-2 15,-6 3-1-15,4 10-3 0,-4-2 4 16,0 5-1-16,0 3-3 0,-4 4-1 16,2 8 2-16,-2-2 0 0,0 0 1 0,0 3-11 15,-2-1-17-15,0 1-23 0,2-2-27 16,0 2-22-16,0-3-32 0,4-5-31 15,-2 0-418-15,4-4 194 0,2-3 128 0</inkml:trace>
  <inkml:trace contextRef="#ctx0" brushRef="#br0" timeOffset="6050.2581">22146 2785 26 0,'2'-8'180'0,"-2"2"-22"0,6-1-14 15,1 1-13-15,6 0-13 0,1 0-16 16,1 1-6-16,3 2-9 0,-2-2-11 0,4 1-8 16,-4 2-8-16,-1 2-12 15,0 0 3-15,0 2-2 0,-3 1 7 16,4 3-1-16,-4 1 5 0,-2 2-1 0,1 6 5 15,-2 1 3-15,-1 5 5 0,-4 4-1 0,0 5-4 16,-1 3-4-16,-3 5-7 0,0 1-3 16,-3 3-7-16,1 0-2 0,-2-1-2 15,0 1-5-15,2-3-4 0,-5 1-4 16,3-4-1-16,0-1-8 0,-3-4-14 0,3-4-14 16,2-2-27-16,-2-1-27 0,0-6-24 15,4 0-27-15,-2-1-18 0,0-6-21 0,4-2-472 16,0-3 212-16,4-4 140 0</inkml:trace>
  <inkml:trace contextRef="#ctx0" brushRef="#br0" timeOffset="6315.1412">23139 2815 89 0,'2'-3'214'0,"-2"3"-23"0,0 0-17 15,0 0-20-15,0 0-8 0,-9 15-14 16,5-4-17-16,-2 3-6 0,0 3-9 16,-1 0-9-16,3 1-14 0,4 4-3 0,0-2-6 15,2 5-3-15,7 0-8 0,3 4-6 16,3-5-5-16,6 1-4 0,3 0-3 0,3-4-12 16,1 0-16-16,4-4-20 0,-1-4-22 15,1 1-17-15,0-3-29 0,-3-5-20 16,1-4-24-16,-4-2-14 0,0-2-7 15,2-4 4-15,-5-1-296 0,1-5 148 0</inkml:trace>
  <inkml:trace contextRef="#ctx0" brushRef="#br0" timeOffset="6469.5521">23626 3129 859 0,'17'-19'-42'0,"-3"4"27"16,-2 3 25-16,-6 2 15 0,0 2 13 0,-2 2 3 15,0 2 3-15,0 1-7 0,-4 3 5 16,4-3 8-16,-4 3-2 0,0 0-10 16,-2 20 12-16,2-7-6 0,-2 1 1 15,0 6-4-15,-2 3 5 0,4 2-7 0,-4 3-4 16,0 3 0-16,0-1-6 0,0 5-2 15,2-4-9-15,-4 1-8 0,6-1-22 16,-4-3-24-16,4-1-33 0,-2-5-36 16,2-3-362-16,-2-2 159 0,2-3 105 0</inkml:trace>
  <inkml:trace contextRef="#ctx0" brushRef="#br0" timeOffset="6912.5952">24346 3042 79 0,'12'-26'149'0,"-2"1"-7"16,0 3-6-16,-4-1-12 0,0 4 6 15,-4 5-3-15,-2-4-7 0,0 5-14 0,-6 0-10 16,-2 1-11-16,-8 3-4 0,0 1-9 15,-4 5-4-15,-1 3-10 0,-3 1-2 16,0 5-5-16,0 3-2 0,1 5-6 0,3 1-3 16,2 7-6-16,1 3 0 0,4 3-3 15,5 2-3-15,3 0-4 0,3 2-1 16,2 8 1-16,2-2-6 0,1 1-5 16,-1-3-2-16,2 0-2 0,-2-5-3 0,-2-1-1 15,2-2 1-15,0-3 3 0,-2-4-2 16,-2-2 7-16,2-1 9 0,-2-3 8 15,-2-3 7-15,-3-3 9 0,1-5 4 0,-4-1 2 16,1-3-1-16,9 0-1 0,-21-9-1 16,13 2-1-16,-1-5-7 0,2-3-5 15,5 0-8-15,2-4-8 0,4-5-12 16,8-2-17-16,2-5-21 0,10-1-26 0,3 0-31 16,3 1-34-16,4 2-39 0,-1 3-41 15,3 1-492-15,4 4 235 0,-1-2 156 16</inkml:trace>
  <inkml:trace contextRef="#ctx0" brushRef="#br0" timeOffset="7163.8481">24659 3055 87 0,'-2'23'109'0,"4"-2"5"15,2 0-12-15,4 0-7 0,6 1-6 16,-2-1 4-16,7 2-9 0,2 1-4 15,-2-2-6-15,0 1-5 0,-2-4 3 16,-3 0-3-16,2-1 3 0,-4-4-5 0,-3 3 0 16,-1-7 5-16,-4 4 7 0,1-5-5 15,-8 1-4-15,-1 0-10 0,-6-1-5 16,-3 0-4-16,-4-3-18 0,-2 0-27 16,0-2-33-16,0-1-34 0,-2-1-26 0,2-4-32 15,2 1-408-15,-1-3 179 0,4-4 118 16</inkml:trace>
  <inkml:trace contextRef="#ctx0" brushRef="#br0" timeOffset="7309.4152">24743 2832 14 0,'17'-13'107'0,"3"0"-7"16,0 3-10-16,2 3-10 0,-3-1-8 15,2 4-7-15,2-2-6 0,3 1-16 0,-1 2-26 16,-4-2-38-16,2 4-192 0,-1 1 72 15,-2 0 48-15</inkml:trace>
  <inkml:trace contextRef="#ctx0" brushRef="#br0" timeOffset="8182.7386">25666 2828 108 0,'0'0'116'0,"0"0"-12"16,-12 12-8-16,5-6 0 0,1 1-7 15,-3 1-4-15,3 0-10 0,0 1-4 0,2 1-6 16,-3-2 2-16,2 3-9 0,1 1-4 16,2-2-8-16,0 2 5 0,4 1 0 15,2 3-3-15,3 1-3 0,4 0-7 0,-1 2 0 16,5 0-2-16,0 0-9 0,2 2 0 15,-3-2-1-15,2 0-3 0,-4 0-1 16,1-1-7-16,-2-2 13 0,-3 2 3 16,-2-3 2-16,1 0 9 0,-5 1 6 0,-2-3 2 15,-5 0 0-15,1 2 0 0,-6-1 1 16,-5-1-7-16,-2 1-3 0,-5-1-6 0,0-1-3 16,-2-5-7-16,1 1-15 0,-3-3-22 15,6 1-24-15,0-5-31 0,1 1-38 16,0-2-39-16,0-3-463 0,7-1 207 15,1-2 136-15</inkml:trace>
  <inkml:trace contextRef="#ctx0" brushRef="#br0" timeOffset="8363.933">25632 2777 128 0,'22'-11'121'0,"-1"3"-10"0,2 1-15 0,-2 2-9 16,3 3-8-16,-1-3-12 0,0 4-13 16,0-2-37-16,3 3-37 0,-5 0-48 0,0 0-161 15,2 4 78-15,-3-2 51 0</inkml:trace>
  <inkml:trace contextRef="#ctx0" brushRef="#br0" timeOffset="8690.4664">26333 2894 62 0,'25'-2'115'16,"-3"2"0"-16,-2 0 0 0,2 2-17 0,-3 0-11 15,-2 3-5-15,0 2-11 0,-1-1-1 16,-2 3-3-16,-2 6-2 0,-4-1 2 0,-4 5-4 15,-4 4 4-15,-6 2 3 0,-4 5-1 16,-7-1 3-16,0 0 8 0,-2-3 2 16,2-1 3-16,0-4-9 0,5-4-7 15,0 0-10-15,2-1-2 0,4-3 1 0,4-2-4 16,2 1 3-16,8-3-4 0,7 1-5 16,6-2-5-16,9-1-4 0,6-1-1 15,4-4-16-15,-2-2-18 0,4 0-27 16,3-2-32-16,-1-2-45 0,-4-2-49 0,1-1-515 15,-5-1 226-15,-4-3 149 0</inkml:trace>
  <inkml:trace contextRef="#ctx0" brushRef="#br0" timeOffset="9421.8607">27008 2777 88 0,'-4'2'197'0,"4"-2"-4"16,0 0-8-16,0 0-4 0,0 0-5 0,19-10-7 15,0-2-7-15,9-4-3 0,9-6-8 0,23-9-2 16,5-4-6-16,6-1-9 0,3 0-8 15,-1 0-9-15,2-5-11 0,-6 2-6 16,-1-3-10-16,-5 0-7 0,-5 5-10 16,-5-3-4-16,-11 9-4 0,-10 6-4 0,-5 2-4 15,-1 0-1-15,-3 4-9 0,-4 2-7 16,-2 0-11-16,-3 3-15 0,0 0-23 16,-4 3-25-16,0 0-34 0,-1 1-32 0,-2 1-45 15,-3-1-42-15,-4 3-37 0,-2-1-611 16,-5 1 284-16,-4-1 188 0</inkml:trace>
  <inkml:trace contextRef="#ctx0" brushRef="#br0" timeOffset="9793.2983">27228 1730 140 0,'-4'-9'218'0,"0"4"-12"16,2 2-13-16,-2-2-21 0,2 2-16 16,2 3-17-16,-5-9-15 0,5 9-15 15,0 0-10-15,0 0-7 0,0 0-9 0,37 18-5 16,-17-2-2-16,12 3-6 0,7 5-5 16,17 12-7-16,1 4-3 0,2 2-6 15,-1 2-4-15,-1 4-3 0,0-1-5 16,3 3-3-16,-8-3-2 0,3 3-3 0,-2 0-2 15,-5-3-2-15,0-2-2 0,-11-7-2 16,-3-8-4-16,-4-2 0 0,-1 3-1 16,-5-8 1-16,-2-3-6 0,-4-2 1 0,-1-1-1 15,-2-2 1-15,-4-3 1 0,1 0-3 16,-2-4 2-16,0 2-1 0,-2-2 0 16,-2-1-16-16,2-1-22 0,-1-1-39 0,-1 1-50 15,1-2-66-15,-5-2-591 0,-2-2 263 16,0 0 174-16</inkml:trace>
  <inkml:trace contextRef="#ctx0" brushRef="#br0" timeOffset="13441.9198">28909 1427 19 0,'-4'-6'160'0,"1"0"-8"0,-1 0-9 16,2-1-6-16,2-1-8 0,-2 1-12 15,2-1-7-15,2-2-7 0,0 3-11 0,0-3-13 16,5 3-5-16,-1 0-6 0,3-4-9 16,4 4-6-16,-3 1-4 0,4 0-7 15,0 3-5-15,0-1-5 0,-1 2-5 16,0 2-2-16,-1 2-4 0,-1 2-5 0,-1-1-2 15,-1 5-1-15,-4 2 3 0,-1-1-6 16,-4 4-3-16,-4 1 3 0,-4 1 0 16,2 2-5-16,-6 1 3 0,-1-2-4 15,0 0 1-15,0 1-2 0,1-2 2 0,4-3-5 16,0 1-3-16,-2-1 4 0,4 1-5 16,4 0-1-16,0-1 7 0,2 1-4 15,4 2 0-15,2 0-2 0,4 4 1 0,2 1 2 16,0-4 1-16,1 4 0 0,2 0-2 15,-2-1 0-15,-1 0 5 0,-1 3-3 16,-2-5 1-16,-3 0 1 0,-2 0-1 0,0-2 10 16,-2 0 11-16,-2 1 12 0,-4-3 4 15,-2-1 3-15,-2 2-3 0,-4-3-2 16,-4 0-3-16,-5-4-2 0,-1-1-5 16,0-2-4-16,-2-2-3 0,1-2-7 0,-5-5-16 15,2 3-19-15,2-7-17 0,2 1-33 16,1-3-32-16,4 0-29 0,2-5-29 15,5 1-401-15,4 0 192 0,4 0 126 0</inkml:trace>
  <inkml:trace contextRef="#ctx0" brushRef="#br0" timeOffset="13760.1791">29423 1433 64 0,'13'7'67'0,"-5"1"-6"0,3 1-4 0,-6 4-1 15,1 3 3-15,-6 0 5 0,-2 3 2 16,-5 4 3-16,-2 0 1 0,-1 1 5 16,-3-2 0-16,-1 1-1 0,3-2-10 15,-2-2-9-15,3-1-2 0,2-4-4 0,0 2-4 16,2-2 1-16,4-3-5 0,2 0 2 15,2-1-6-15,7 1 6 0,2-1-7 16,1-1-4-16,3-3-2 0,8 1 4 0,0-1-10 16,5 0-3-16,-2-3-5 0,1-1-7 15,1 1-30-15,-6-2-31 0,2-2-38 16,-3 1-43-16,1-5-289 0,-4 2 144 16,-2-3 94-16</inkml:trace>
  <inkml:trace contextRef="#ctx0" brushRef="#br0" timeOffset="14138.9755">29819 1430 94 0,'0'-6'136'0,"0"1"-10"0,4-1-13 15,1 2-16-15,3 1-6 0,0-1-7 16,5 0-12-16,0 2-10 0,1 0-1 16,2 0-8-16,-4 0-3 0,3 0-4 0,-2 2-6 15,0 0-2-15,-3 0-6 0,0-1-3 16,2 2 4-16,-2 1-4 0,-2 2 3 16,-2 0-3-16,1 4 5 0,1 1 6 15,-3 3 1-15,-1 3-1 0,-2 1 2 16,0 6-2-16,0-1 3 0,-2 4-7 0,-2 1-3 15,2 5-5-15,-4-2 0 0,2 1-4 16,0-1 2-16,-3 1-5 0,1 1-3 16,0-3-1-16,-1 0-2 0,3-1-7 0,-4-2-8 15,2-1-25-15,2-3-25 0,-2-1-35 16,2-4-36-16,-2 1-32 0,2-4-339 0,0-6 167 16,-4 1 110-16</inkml:trace>
  <inkml:trace contextRef="#ctx0" brushRef="#br0" timeOffset="14547.928">30634 1458 127 0,'0'0'155'16,"0"0"-2"-16,0 0-12 0,-9 18-10 15,3-11-11-15,2 5-14 0,0 1-10 0,-2 0-7 16,2 5-5-16,-2-3-8 0,6 4-7 16,-2-1-4-16,4 0-9 0,1 1-4 15,2 1-5-15,1-4-3 0,4 3-5 16,3-1-6-16,0-5-2 0,-1-1-7 0,3-3-4 16,-1-3-6-16,2-1-16 0,-2-2-5 15,4-6-8-15,-2-2 0 0,3-1-2 16,3-3 8-16,-4-1-1 0,0-1-1 0,-1-3-4 15,-3 5 5-15,-1-3 3 0,0 3 5 16,-3-1 0-16,-2 3 3 0,2 1-1 16,-4 1-2-16,0 0 1 0,0 5 1 0,-6 0 0 15,0 0 1-15,9 16 2 0,-7-5-6 16,2 4 6-16,-4 3 0 0,2 2-1 16,-4 2-2-16,2 0 2 0,-2 5-10 0,0-2-25 15,0 1-37-15,-3-1-31 0,3-6-391 16,0 1 167-16,0-6 110 0</inkml:trace>
  <inkml:trace contextRef="#ctx0" brushRef="#br0" timeOffset="14993.9508">31609 1511 25 0,'10'-17'118'0,"-6"3"-1"15,-2 3-1-15,-4 0-2 0,-2 2-5 16,-6 2-4-16,0 3-10 0,-4 0-6 16,-4 0-8-16,1 4-7 0,1 0-10 15,-2 4-3-15,2 0-9 0,1 4-5 0,0-1-8 16,2 4-1-16,5 2-6 0,2 4-4 15,4 0-2-15,2-1-2 0,2 5-1 16,4 2 0-16,0 0-9 0,3 2 2 16,-3-2-4-16,2 2-2 0,-1-4-1 0,-3-2-1 15,-1 0-2-15,-1-1-4 0,-4-2-2 16,-1-1 6-16,-1 1 0 0,-5-5 8 16,1-1 10-16,-5-3 14 0,1-1 8 15,1-3 8-15,-2-3-1 0,3-1 0 16,0-1-1-16,0-4-4 0,6 0-5 0,0-1-2 15,2-3-3-15,6-3-5 0,2-3-3 0,6 1-6 16,4-2-8-16,8-2-22 0,1-2-29 16,5 2-36-16,-1 2-38 0,3 2-35 15,2-1-30-15,0 1-390 0,2 2 192 16,-3 0 126-16</inkml:trace>
  <inkml:trace contextRef="#ctx0" brushRef="#br0" timeOffset="15250.848">32001 1476 41 0,'0'0'130'0,"-14"12"-23"16,7-5-6-16,3 0-9 0,2 4-9 15,-2-3-2-15,4 7-9 0,2 1 6 0,0 3-12 16,4 2-5-16,3 2 0 0,1 2-7 16,3-2-4-16,0 2-7 0,1 0-5 15,1-5 0-15,-2 1-7 0,0 0 2 16,-3-4-7-16,1 0 3 0,-2-1-3 15,-3-3 7-15,-2 0 4 0,-2-1 3 0,-2-4 5 16,-2 4-4-16,-4-1-4 0,-3-3-3 0,-4 3-13 16,-3-5-22-16,1 1-29 0,-3-1-31 15,0-3-29-15,0 0-41 0,2-3-317 16,3-5 152-16,-2-1 101 0</inkml:trace>
  <inkml:trace contextRef="#ctx0" brushRef="#br0" timeOffset="15398.8094">32181 1345 16 0,'26'-7'88'0,"-6"2"-10"16,-2 4-11-16,3-1-12 0,-2 2-25 0,-4 0-56 16,-3 0-79-16,4 0 35 0,-4 2 24 15</inkml:trace>
  <inkml:trace contextRef="#ctx0" brushRef="#br0" timeOffset="15644.8399">32463 1592 4 0,'2'27'90'15,"4"-2"-12"-15,1 0-1 0,1-5-12 16,0 1-3-16,3-1-9 0,0 1-3 0,-1-1 1 15,0 1-9-15,-2-4-9 0,0-1 7 16,-4 1 2-16,0-4 6 0,-2 2 2 16,-2-2 6-16,-2 0-5 0,-4 1-3 0,-2-3-11 15,-6 1-4-15,2-1-16 0,-5-3-19 16,0 0-24-16,2-1-28 0,-4-3-31 16,4-2-208-16,1 0 100 0,1-4 65 15</inkml:trace>
  <inkml:trace contextRef="#ctx0" brushRef="#br0" timeOffset="15797.4796">32469 1526 16 0,'17'-13'118'16,"0"1"-11"-16,0 2-4 0,2 1-11 16,0 3-15-16,-2 0-4 0,6 0-10 0,0 3-15 15,-1-1-46-15,1 0-65 0,-4 2-154 16,2 0 74-16,-1 1 49 0</inkml:trace>
  <inkml:trace contextRef="#ctx0" brushRef="#br0" timeOffset="16102.739">33401 1495 24 0,'16'10'63'0,"-5"-1"0"16,-2 3-2-16,-5 0-10 0,-4 1 3 16,-4 2-5-16,-5 0 7 0,-4 4-2 0,-1 0 7 15,-10 2 4-15,3-2 2 0,2-2-5 16,-2 1 2-16,4-4-10 0,0 2 9 16,6-5-13-16,1 0-1 0,4 0 9 15,4-1-7-15,2 0 1 0,4 0-1 16,6 1 1-16,3-1-8 0,4-3-1 0,0 1-1 15,6-1-6-15,0-1-7 0,-1-2-1 16,-1 0-15-16,-3 0-35 0,0-1-35 16,-2-1-54-16,0-4-338 0,-6 0 153 0,-4 1 100 15</inkml:trace>
  <inkml:trace contextRef="#ctx0" brushRef="#br0" timeOffset="22098.6404">29064 2316 30 0,'-9'-2'64'16,"9"2"-1"-16,-15 0 0 0,7 0-1 0,8 0 0 15,-11 2 4-15,11-2-5 0,-13 0-5 16,9 3-7-16,4-3-1 0,-9 2-5 16,9-2-1-16,-4 8-2 0,2-4 11 0,2-4 0 15,6 12-3-15,3-5 11 0,4 4 1 16,6-3 0-16,7 4 1 0,9 1 0 0,14 1 2 15,31 4-2-15,11 0-5 0,32 1-1 16,12-1-3-16,16 1-2 0,9 3 2 16,12-7-1-16,10 4-5 0,49 6 0 15,4-2-4-15,-2-1-2 0,-42-4-6 16,1-1-3-16,-6 0 0 0,-8-2-3 0,-7-3-3 16,-5 1 0-16,-8-1-6 0,-7 0 0 15,-5-4-1-15,-13 0 0 0,-28 2-2 0,-4-7-3 16,-6 5-1-16,-6 0-1 15,-20-3 1-15,-7-1-3 0,-9 2-1 0,-7-3 2 16,-4 2-3-16,-1-2 2 0,-11-1-3 0,-1 0 1 16,-4 0 4-16,-4 2-2 0,1-4 3 15,-6 2-2-15,0-1 6 0,-2-1 0 16,-1 3-1-16,-3-3 0 0,1 0 1 16,0 1 0-16,-3-1-2 0,-8 0-2 0,15 2-1 15,-8-2-5-15,-7 0 2 0,10 3-1 16,-10-3-1-16,8 0-10 0,-8 0-2 15,0 0-14-15,13 0-16 0,-13 0-26 0,0 0-29 16,0 0-36-16,0 0-25 0,-19 7-33 16,7-7-393-16,-8 2 196 0,-5-2 130 15</inkml:trace>
  <inkml:trace contextRef="#ctx0" brushRef="#br0" timeOffset="30751.9652">32118 1944 19 0,'-6'2'76'0,"-1"1"2"0,0 0 0 0,7-3 2 16,-12 2 1-16,4-2-1 0,8 0 1 15,-19-2 10-15,10-1-1 0,-4-5 0 16,-1-1 4-16,0-4 9 0,-2-5 2 16,1-1-5-16,-4-8-6 0,2-3-2 0,-2-4-7 15,0-5-3-15,2-3-6 0,-2 1-4 16,2 0 1-16,3-2-8 0,-2-3-2 0,6 2-6 15,2 4-1-15,4 2-7 16,4-2-3-16,4 4-6 0,2-3-2 0,6 4-5 16,8-5-3-16,3 1-6 0,5 3-1 15,0 3-2-15,5 2-3 0,3 1-3 0,-4 4-2 16,-3 5-1-16,1 2-3 0,0 2 0 16,-8 6 1-16,2-1-4 0,-1 5-2 15,-4 1-1-15,0 5 1 0,1 1 0 16,-4 3-3-16,1 2 4 0,0 7-2 0,-2 1-1 15,-3 4-1-15,0 6 2 0,-4 4 3 16,-4 9-2-16,-4 3 0 0,-4 6 1 16,-2 6-1-16,-8 20 2 0,-2 1-2 0,-3-3-1 15,-1-1 4-15,0-5-6 0,-2-9 5 16,3-11-4-16,-2 2 4 0,2-6-3 0,-3-2-1 16,6-5 2-16,-1-4-2 0,2-1 1 15,-2-2-2-15,5-6 0 0,-1 0 2 16,4-6-1-16,-1 3-1 0,4-5 1 15,-3 0 1-15,4-1 1 0,-1-3-3 0,2-1-1 16,-2-2-10-16,2-2-14 0,4-2-11 16,0 0-18-16,0 0-20 0,-7-15-17 15,9 7-27-15,3-2-34 0,-3 1-25 16,4-5-453-16,2-3 214 0,-2 0 141 0</inkml:trace>
  <inkml:trace contextRef="#ctx0" brushRef="#br0" timeOffset="31466.305">32253 367 102 0,'0'0'132'0,"0"-7"-14"15,0 7 11-15,2-6-9 0,-2 6 4 16,2-7-5-16,-2 2 2 0,0 5 1 15,2-7-7-15,-2 7-2 0,3-6-3 0,-3 1-2 16,0 5-4-16,2-5-2 0,-2 5-3 16,0-6-8-16,0 6-8 0,0 0-4 15,0-7-8-15,0 7-7 0,0 0-7 0,0 0-8 16,0 0-5-16,0 0-4 0,0 0-5 16,0 0-2-16,-2 18-2 0,2-5-3 15,2 4-3-15,-2 2-1 0,0 4-4 0,-2 4 1 16,2 1-2-16,0 1-1 0,0 2-6 15,0-1-17-15,-3 2-34 0,1-2-35 16,0 3-64-16,0-5-85 0,0 2-527 16,-2-5 255-16,-2-3 169 0</inkml:trace>
  <inkml:trace contextRef="#ctx0" brushRef="#br0" timeOffset="36057.6429">33849 1442 1019 0,'-19'22'2'0,"4"3"8"15,1 2 0-15,3-2-2 0,1 0 4 16,3 0-2-16,2 1 0 0,1-1 4 0,4 2-3 16,0-5 4-16,4 6 0 0,1-6 3 15,4 1 3-15,1 0-10 0,1-1-3 16,3-3 2-16,-1 1 3 0,4-4 3 15,0 0 0-15</inkml:trace>
  <inkml:trace contextRef="#ctx0" brushRef="#br0" timeOffset="37026.4534">33641 1357 18 0,'-6'-5'74'0,"0"1"-10"0,-2 2 0 0,-1 0 5 15,1-4-8-15,-3 3-3 0,0 0-9 16,-1-2 3-16,0 4-8 0,-4-4-1 15,0 4-6-15,-2 0-6 0,-1 1 0 0,1-3 1 16,-8 6-1-16,2-2-10 16,-1 3 12-16,-3-1-3 0,-3 5-3 0,-3 3 4 15,0 3-2-15,2 1 1 0,1 2-3 16,-7 6 1-16,4 0 0 0,2 3-2 0,3 4 1 16,1 0-6-16,4 0 2 0,4 4 4 15,3-1-5-15,4-1 1 0,4 0 0 16,5-3-6-16,2 2-1 0,2-1 5 15,6-1-3-15,7 1-4 0,0-1 4 0,6-1-1 16,2 0-2-16,2-3 1 0,3-3-1 16,1-1-1-16,1-2 2 0,2-2-1 0,-3-2 6 15,3-1-4-15,-4-5 8 16,0-1 3-16,-2-1 8 0,1-6 0 0,-1 2 5 16,-2-6-5-16,2 2 6 0,-1-6-9 15,1-5 5-15,-4-1-2 0,4-4 6 16,-3-6-8-16,-2-4-3 0,0-5-1 0,1-5-3 15,-4-1-6-15,-5 1-10 0,-3 0 7 16,-1-1-4-16,-3 0-1 0,-2 0-1 0,-4 5-2 16,0-3-3-16,-5 2-2 15,-1 1-1-15,-1 3-3 0,-1 5 0 0,0 3-16 16,-4-1-17-16,2 4-11 0,-3 1-39 0,0 1-39 16,0 6-35-16,-1-3-411 0,0 4 193 15,-4-1 127-15</inkml:trace>
  <inkml:trace contextRef="#ctx0" brushRef="#br0" timeOffset="37763.8701">33564 781 76 0,'-2'-6'70'16,"2"6"-6"-16,-2-8-2 0,2 8-12 15,-2-4-6-15,2 4-1 0,-12 0-6 0,12 0 8 16,-16 10-15-16,3 0 6 0,0 1 1 15,-2 6-4-15,1 0-5 0,1 3 6 16,-2 1-1-16,3-1-1 0,3 5-4 16,-2 0-4-16,3-2 3 0,2 3-3 0,3-1-1 15,1 0-1-15,2-2-3 0,2-2 2 16,3-2-4-16,1 1 5 0,2-2 2 16,1-3 4-16,2-3 13 0,-1-1 3 15,0-3 5-15,4-1-3 0,-2-5-3 0,1-2-2 16,-1 0-1-16,-1-4-1 0,2 1-1 15,-3-5-2-15,-4 0 1 0,4 1-7 16,-8-1 0-16,2 0-6 0,-6-1-2 0,0 2-4 16,-3-1 1-16,-4 0-10 0,-1 0-12 15,0 5-20-15,-1-1-28 0,-2 2-23 16,-2 2-25-16,1 3-33 0,-6 2-296 0,4-1 146 16,0 4 96-16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3D75E-37D0-44C2-B552-EF57AD53F2F4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E43E0-B3EA-45D0-A238-2D4084DB7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51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86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7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9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05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7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38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17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6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78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3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78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26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83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58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1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37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01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43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18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0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78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1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08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16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89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1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264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780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49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6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50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08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561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6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56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7930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61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311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63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28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68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46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81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971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99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33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607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EBB65F8A-28E9-4992-A04A-771A02F775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B1A4743-BEA2-4B01-80DB-70DE6BEC4D71}" type="slidenum">
              <a:rPr lang="en-US" altLang="en-US" sz="1200"/>
              <a:pPr eaLnBrk="1" hangingPunct="1"/>
              <a:t>117</a:t>
            </a:fld>
            <a:endParaRPr lang="en-US" altLang="en-US" sz="12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A7FD3DA-7EFA-4912-9CC0-265CAC9AC0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2C5ACB9D-356B-4460-BD6E-BB48191C8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006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6C1ECCD-E455-400B-B79F-E3465693B363}" type="slidenum">
              <a:rPr lang="en-US" altLang="en-US"/>
              <a:pPr eaLnBrk="1" hangingPunct="1"/>
              <a:t>119</a:t>
            </a:fld>
            <a:endParaRPr lang="en-US" altLang="en-US"/>
          </a:p>
        </p:txBody>
      </p:sp>
      <p:sp>
        <p:nvSpPr>
          <p:cNvPr id="481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621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51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BF80DE0-625E-493B-9B51-3418F257CBB1}" type="slidenum">
              <a:rPr lang="en-US" altLang="en-US"/>
              <a:pPr eaLnBrk="1" hangingPunct="1"/>
              <a:t>121</a:t>
            </a:fld>
            <a:endParaRPr lang="en-US" altLang="en-US"/>
          </a:p>
        </p:txBody>
      </p:sp>
      <p:sp>
        <p:nvSpPr>
          <p:cNvPr id="491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211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CFFF9E-78A8-422A-91BB-C84F61BE8227}" type="slidenum">
              <a:rPr lang="en-US" altLang="en-US"/>
              <a:pPr eaLnBrk="1" hangingPunct="1"/>
              <a:t>122</a:t>
            </a:fld>
            <a:endParaRPr lang="en-US" altLang="en-US"/>
          </a:p>
        </p:txBody>
      </p:sp>
      <p:sp>
        <p:nvSpPr>
          <p:cNvPr id="501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2917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B4F59C4-D801-4C47-82BA-42284D22C529}" type="slidenum">
              <a:rPr lang="en-US" altLang="en-US"/>
              <a:pPr eaLnBrk="1" hangingPunct="1"/>
              <a:t>123</a:t>
            </a:fld>
            <a:endParaRPr lang="en-US" altLang="en-US"/>
          </a:p>
        </p:txBody>
      </p:sp>
      <p:sp>
        <p:nvSpPr>
          <p:cNvPr id="512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8100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8C604C7-881F-42BC-8197-00880D4F8491}" type="slidenum">
              <a:rPr lang="en-US" altLang="en-US"/>
              <a:pPr eaLnBrk="1" hangingPunct="1"/>
              <a:t>124</a:t>
            </a:fld>
            <a:endParaRPr lang="en-US" altLang="en-US"/>
          </a:p>
        </p:txBody>
      </p:sp>
      <p:sp>
        <p:nvSpPr>
          <p:cNvPr id="522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376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D470EED-A474-476F-8C91-A759979A5F3F}" type="slidenum">
              <a:rPr lang="en-US" altLang="en-US"/>
              <a:pPr eaLnBrk="1" hangingPunct="1"/>
              <a:t>125</a:t>
            </a:fld>
            <a:endParaRPr lang="en-US" altLang="en-US"/>
          </a:p>
        </p:txBody>
      </p:sp>
      <p:sp>
        <p:nvSpPr>
          <p:cNvPr id="532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816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509D94-FEC9-4A2C-8751-04DD1BE4C04D}" type="slidenum">
              <a:rPr lang="en-US" altLang="en-US"/>
              <a:pPr eaLnBrk="1" hangingPunct="1"/>
              <a:t>126</a:t>
            </a:fld>
            <a:endParaRPr lang="en-US" altLang="en-US"/>
          </a:p>
        </p:txBody>
      </p:sp>
      <p:sp>
        <p:nvSpPr>
          <p:cNvPr id="542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330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303AB62-0D0D-41A5-BCEF-499AB6342285}" type="slidenum">
              <a:rPr lang="en-US" altLang="en-US"/>
              <a:pPr eaLnBrk="1" hangingPunct="1"/>
              <a:t>127</a:t>
            </a:fld>
            <a:endParaRPr lang="en-US" altLang="en-US"/>
          </a:p>
        </p:txBody>
      </p:sp>
      <p:sp>
        <p:nvSpPr>
          <p:cNvPr id="552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1377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9D84906-BD8D-4F3D-84DC-1D06D5E2389C}" type="slidenum">
              <a:rPr lang="en-US" altLang="en-US"/>
              <a:pPr eaLnBrk="1" hangingPunct="1"/>
              <a:t>128</a:t>
            </a:fld>
            <a:endParaRPr lang="en-US" altLang="en-US"/>
          </a:p>
        </p:txBody>
      </p:sp>
      <p:sp>
        <p:nvSpPr>
          <p:cNvPr id="563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966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499402C-EEC9-4431-BAC9-711484C8A30B}" type="slidenum">
              <a:rPr lang="en-US" altLang="en-US"/>
              <a:pPr eaLnBrk="1" hangingPunct="1"/>
              <a:t>129</a:t>
            </a:fld>
            <a:endParaRPr lang="en-US" altLang="en-US"/>
          </a:p>
        </p:txBody>
      </p:sp>
      <p:sp>
        <p:nvSpPr>
          <p:cNvPr id="5734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7413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829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3EC5EC5-A98D-4E40-9922-FD63C1F91587}" type="slidenum">
              <a:rPr lang="en-US" altLang="en-US"/>
              <a:pPr eaLnBrk="1" hangingPunct="1"/>
              <a:t>130</a:t>
            </a:fld>
            <a:endParaRPr lang="en-US" altLang="en-US"/>
          </a:p>
        </p:txBody>
      </p:sp>
      <p:sp>
        <p:nvSpPr>
          <p:cNvPr id="583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7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71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B142D8-D460-4827-AC7D-2CE85D59C72D}" type="slidenum">
              <a:rPr lang="en-US" altLang="en-US"/>
              <a:pPr eaLnBrk="1" hangingPunct="1"/>
              <a:t>133</a:t>
            </a:fld>
            <a:endParaRPr lang="en-US" altLang="en-US"/>
          </a:p>
        </p:txBody>
      </p:sp>
      <p:sp>
        <p:nvSpPr>
          <p:cNvPr id="593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2662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2B5D76-381C-4CCB-AAC1-7DC056BCEC2B}" type="slidenum">
              <a:rPr lang="en-US" altLang="en-US"/>
              <a:pPr eaLnBrk="1" hangingPunct="1"/>
              <a:t>135</a:t>
            </a:fld>
            <a:endParaRPr lang="en-US" altLang="en-US"/>
          </a:p>
        </p:txBody>
      </p:sp>
      <p:sp>
        <p:nvSpPr>
          <p:cNvPr id="604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8059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207045-23E8-4BD9-8E09-EE77F1DC7327}" type="slidenum">
              <a:rPr lang="en-US" altLang="en-US"/>
              <a:pPr eaLnBrk="1" hangingPunct="1"/>
              <a:t>136</a:t>
            </a:fld>
            <a:endParaRPr lang="en-US" altLang="en-US"/>
          </a:p>
        </p:txBody>
      </p:sp>
      <p:sp>
        <p:nvSpPr>
          <p:cNvPr id="614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296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21F4A2D-38D2-405B-84E6-337DFDD179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26622C-DBAF-40BD-A969-15515C3CFD44}" type="slidenum">
              <a:rPr lang="en-US" altLang="en-US"/>
              <a:pPr/>
              <a:t>138</a:t>
            </a:fld>
            <a:endParaRPr lang="en-US" altLang="en-US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6AED1618-653A-4F7A-988D-63B424D0CD3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5106E367-4D07-4E05-B4EE-39BFAE9B06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7608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D98A107-F240-4753-8CC7-3B0154DE3B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674E5-50B4-45F6-BFE7-1B3BFAB8D84E}" type="slidenum">
              <a:rPr lang="en-US" altLang="en-US"/>
              <a:pPr/>
              <a:t>140</a:t>
            </a:fld>
            <a:endParaRPr lang="en-US" altLang="en-US"/>
          </a:p>
        </p:txBody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7B6243D1-FFE1-4E43-958B-472CD9E33A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EAE9CB7F-6F5F-401E-B39C-6EA4E82E9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07008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9ACBBCA-0915-49B1-87C0-9115EB3E4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ABDE68-B2A9-40A2-85EF-CB14197C16E0}" type="slidenum">
              <a:rPr lang="en-US" altLang="en-US"/>
              <a:pPr/>
              <a:t>141</a:t>
            </a:fld>
            <a:endParaRPr lang="en-US" altLang="en-US"/>
          </a:p>
        </p:txBody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A2A0627B-D97D-4F7B-ADFE-EFD32A1629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F0661D10-B4B0-45DC-9CEC-A9236D37A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5404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A0C72BAD-D064-40F0-8EC1-C606CE9274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107C97-3DF9-40CD-950C-11A0763405B1}" type="slidenum">
              <a:rPr lang="en-US" altLang="en-US" sz="1200"/>
              <a:pPr eaLnBrk="1" hangingPunct="1"/>
              <a:t>143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A5A5FB53-1DE4-4870-9749-D7BB2F25F5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4D1B7CE1-56D4-413B-BFFE-A3EB4ACD5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7627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70EC1354-AA54-4D4B-8946-F212CA71A5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58A174C-0C82-4A61-A0F7-DFD63A833904}" type="slidenum">
              <a:rPr lang="en-US" altLang="en-US" sz="1200"/>
              <a:pPr eaLnBrk="1" hangingPunct="1"/>
              <a:t>144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DA157F3E-EF56-42C3-8268-EC49634C7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8D2CC7F-E4DF-446B-B62A-09A3CFCA3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1294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82B13692-4A6E-4D7C-869F-4C8C146D2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F2B10A-6871-43EF-8FA4-D33CB892A5DF}" type="slidenum">
              <a:rPr lang="en-US" altLang="en-US" sz="1200"/>
              <a:pPr eaLnBrk="1" hangingPunct="1"/>
              <a:t>145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4B9CB924-86E3-44E4-9E65-D96A1B50C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9662FA5-89FA-4169-A294-F8431285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960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BF47F38D-8B77-4F66-B0A8-80D3E05A9B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C646194-7F1E-44CC-B0E6-83DBBE3BC27D}" type="slidenum">
              <a:rPr lang="en-US" altLang="en-US" sz="1200"/>
              <a:pPr eaLnBrk="1" hangingPunct="1"/>
              <a:t>146</a:t>
            </a:fld>
            <a:endParaRPr lang="en-US" altLang="en-US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CCEDF23A-93B6-4702-B4A6-7F07884389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E6A6569-22D7-4D04-A62B-6AC21C7F51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65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05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B22EA3E-30B7-45A5-AAE1-42427FBC0B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D54680-AF42-489F-8DA1-25E7D321B4E4}" type="slidenum">
              <a:rPr lang="en-US" altLang="en-US"/>
              <a:pPr/>
              <a:t>147</a:t>
            </a:fld>
            <a:endParaRPr lang="en-US" altLang="en-US"/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C6348565-C809-4710-A3FC-18C40DC68D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C714FC03-09B1-4D7E-8EA5-D591B44FA9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497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ED1CC28-0B2F-40C8-BF2A-298055DE25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421B1F-5F65-43E7-9AAB-CB6C8B40AB71}" type="slidenum">
              <a:rPr lang="en-US" altLang="en-US"/>
              <a:pPr/>
              <a:t>148</a:t>
            </a:fld>
            <a:endParaRPr lang="en-US" altLang="en-US"/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A696A395-50D1-499E-8B8E-CFA9E926E8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11F12919-173A-4E2E-BA14-D5034FE063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50658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85FEDCA8-231B-4D10-9C27-E6F70C8E5E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EC76DAC-B295-47F1-BF01-19632B6797A7}" type="slidenum">
              <a:rPr lang="en-US" altLang="en-US" sz="1200"/>
              <a:pPr eaLnBrk="1" hangingPunct="1"/>
              <a:t>149</a:t>
            </a:fld>
            <a:endParaRPr lang="en-US" altLang="en-US" sz="12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8F157FA0-22D8-47ED-B12D-8DB2F4EDC2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AE7811F-003D-46EC-9CEC-386BBDC932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7440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857FBEA5-15AB-459D-AAD4-6C76DF7E77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1ED859C-DDDC-4E9E-998C-BD50BCA0B789}" type="slidenum">
              <a:rPr lang="en-US" altLang="en-US" sz="1200"/>
              <a:pPr eaLnBrk="1" hangingPunct="1"/>
              <a:t>150</a:t>
            </a:fld>
            <a:endParaRPr lang="en-US" altLang="en-US" sz="12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BA232934-2543-4A73-9F56-2D38C40DED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F9967490-44CE-4396-A716-4C8E90E36C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59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4E52CFFD-0686-44C7-B1D4-5A0F4F1111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BFB7C7-99A2-46E7-B026-56C819807B70}" type="slidenum">
              <a:rPr lang="en-US" altLang="en-US" sz="1200"/>
              <a:pPr eaLnBrk="1" hangingPunct="1"/>
              <a:t>154</a:t>
            </a:fld>
            <a:endParaRPr lang="en-US" altLang="en-US" sz="12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E96360C1-A00A-4BAF-8726-DDE4299FC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21C59F82-9E7F-46C1-9F3F-3BE2829129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6557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D4ADD554-0835-4D51-AA53-A913309CA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74FDE50-13DC-4F8B-83B9-E6F46188945E}" type="slidenum">
              <a:rPr lang="en-US" altLang="en-US" sz="1200"/>
              <a:pPr eaLnBrk="1" hangingPunct="1"/>
              <a:t>155</a:t>
            </a:fld>
            <a:endParaRPr lang="en-US" altLang="en-US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76DE8D0A-22EE-42AA-A4CB-C25D743913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380CD0A-1BFE-4E73-95D5-9E3026716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40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4B4EAA27-C61F-42A7-8ED9-763E114FE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518CC91-C70B-4179-BA68-49B20B244342}" type="slidenum">
              <a:rPr lang="en-US" altLang="en-US" sz="1200"/>
              <a:pPr eaLnBrk="1" hangingPunct="1"/>
              <a:t>156</a:t>
            </a:fld>
            <a:endParaRPr lang="en-US" altLang="en-US" sz="12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AE28FE19-4F01-4B6B-8129-27A398A362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B64BFCDF-FE78-4A0C-8D62-E777E60BA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1727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DBCEC8C-BE07-4A19-AF72-72DCC6BAF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3137B2-4BC9-44D0-9A52-45BCCF804A98}" type="slidenum">
              <a:rPr lang="en-US" altLang="en-US"/>
              <a:pPr/>
              <a:t>157</a:t>
            </a:fld>
            <a:endParaRPr lang="en-US" altLang="en-US"/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868256F7-99AC-480F-8002-EBE383DBFAE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BE41DD5B-190A-439F-A72F-8E39050AF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47422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793E737-5577-453F-A86C-59FAECC712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05E5AD-5FDB-481B-88F9-2D7538672ECE}" type="slidenum">
              <a:rPr lang="en-US" altLang="en-US"/>
              <a:pPr/>
              <a:t>158</a:t>
            </a:fld>
            <a:endParaRPr lang="en-US" altLang="en-US"/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BF56CED4-9167-4A92-B0BD-95A5A64741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34A1FF52-3214-4F24-B9D8-6D0551DCA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6040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B0496087-F167-4711-8AC2-AC50CF432B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F38E43-AC90-4289-88B1-AA995AB22B26}" type="slidenum">
              <a:rPr lang="en-US" altLang="en-US" sz="1200"/>
              <a:pPr eaLnBrk="1" hangingPunct="1"/>
              <a:t>160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CBA8C101-192F-4FB1-BCDA-685708B44A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07FB15A-0BA6-4138-942E-EF9AE18E2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44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201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6B94BD5A-4524-47BC-9531-641D32DCB6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26CA51E-0917-40C9-A540-06DC67C01D30}" type="slidenum">
              <a:rPr lang="en-US" altLang="en-US" sz="1200"/>
              <a:pPr eaLnBrk="1" hangingPunct="1"/>
              <a:t>161</a:t>
            </a:fld>
            <a:endParaRPr lang="en-US" altLang="en-US" sz="12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2E28C2C3-E5F7-41FB-AF2D-23A7B093D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292C5662-EAB3-46F3-80C6-1BE4DD55B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8819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36181C5-4480-4100-83A5-5CF61C3F6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C5DEE75-5A5B-4BE8-8497-24FD1170A77B}" type="slidenum">
              <a:rPr lang="en-US" altLang="en-US" sz="1200"/>
              <a:pPr eaLnBrk="1" hangingPunct="1"/>
              <a:t>162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4D8DFF47-0EB1-4C49-A9EA-E0587BBB2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9E73AEB-964B-4F4E-B639-CCC51D70E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03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42493078-719F-4421-A536-7328037E08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EB5F0B0-7FE3-4182-B2F9-D00B31040267}" type="slidenum">
              <a:rPr lang="en-US" altLang="en-US" sz="1200"/>
              <a:pPr eaLnBrk="1" hangingPunct="1"/>
              <a:t>164</a:t>
            </a:fld>
            <a:endParaRPr lang="en-US" altLang="en-US" sz="12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EFAD5050-5539-4D92-A8EA-A3AB07AE3D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0B6033E8-0FCD-4993-8074-0CC580411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806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80912E9-B09C-4BF7-BBC9-F13502D2B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FFF05A9-C8C1-4BD8-8035-64C57449AC0B}" type="slidenum">
              <a:rPr lang="en-US" altLang="en-US" sz="1200"/>
              <a:pPr eaLnBrk="1" hangingPunct="1"/>
              <a:t>175</a:t>
            </a:fld>
            <a:endParaRPr lang="en-US" altLang="en-US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2525E08-8B7D-493A-9CB7-F225702AAF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B16FDA5-91A3-40EC-B94B-263A7C27E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089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3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20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72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44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8E35A-4DC0-43CA-B199-F7EC99B1AF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AE28E5-7626-452F-96E0-C37FD3774D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2BA94-0B68-4EA4-9DE7-642F8CB1E5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88342-C031-4912-A616-279E66EEB0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349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2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5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746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412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5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86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00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15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CB3AD-A248-4A90-B0A7-388A9E27024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17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33.xml"/><Relationship Id="rId7" Type="http://schemas.openxmlformats.org/officeDocument/2006/relationships/image" Target="../media/image54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7.png"/><Relationship Id="rId5" Type="http://schemas.openxmlformats.org/officeDocument/2006/relationships/tags" Target="../tags/tag35.xml"/><Relationship Id="rId10" Type="http://schemas.openxmlformats.org/officeDocument/2006/relationships/image" Target="../media/image86.png"/><Relationship Id="rId4" Type="http://schemas.openxmlformats.org/officeDocument/2006/relationships/tags" Target="../tags/tag34.xml"/><Relationship Id="rId9" Type="http://schemas.openxmlformats.org/officeDocument/2006/relationships/image" Target="../media/image8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2.png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2.png"/><Relationship Id="rId4" Type="http://schemas.openxmlformats.org/officeDocument/2006/relationships/oleObject" Target="../embeddings/oleObject4.bin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customXml" Target="../ink/ink78.xml"/><Relationship Id="rId4" Type="http://schemas.openxmlformats.org/officeDocument/2006/relationships/image" Target="../media/image122.emf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customXml" Target="../ink/ink80.xml"/><Relationship Id="rId4" Type="http://schemas.openxmlformats.org/officeDocument/2006/relationships/image" Target="../media/image1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emf"/><Relationship Id="rId4" Type="http://schemas.openxmlformats.org/officeDocument/2006/relationships/customXml" Target="../ink/ink8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7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em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customXml" Target="../ink/ink9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customXml" Target="../ink/ink9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4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em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6.emf"/><Relationship Id="rId5" Type="http://schemas.openxmlformats.org/officeDocument/2006/relationships/customXml" Target="../ink/ink1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7.wmf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emf"/><Relationship Id="rId4" Type="http://schemas.openxmlformats.org/officeDocument/2006/relationships/customXml" Target="../ink/ink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customXml" Target="../ink/ink18.xml"/><Relationship Id="rId4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customXml" Target="../ink/ink21.x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37.wmf"/><Relationship Id="rId7" Type="http://schemas.openxmlformats.org/officeDocument/2006/relationships/image" Target="../media/image34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wmf"/><Relationship Id="rId4" Type="http://schemas.openxmlformats.org/officeDocument/2006/relationships/image" Target="../media/image38.wmf"/><Relationship Id="rId9" Type="http://schemas.openxmlformats.org/officeDocument/2006/relationships/image" Target="../media/image6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customXml" Target="../ink/ink41.xml"/><Relationship Id="rId4" Type="http://schemas.openxmlformats.org/officeDocument/2006/relationships/image" Target="../media/image5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.emf"/><Relationship Id="rId5" Type="http://schemas.openxmlformats.org/officeDocument/2006/relationships/image" Target="../media/image6.png"/><Relationship Id="rId10" Type="http://schemas.openxmlformats.org/officeDocument/2006/relationships/customXml" Target="../ink/ink1.xm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customXml" Target="../ink/ink4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4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0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customXml" Target="../ink/ink4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1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50.png"/><Relationship Id="rId5" Type="http://schemas.openxmlformats.org/officeDocument/2006/relationships/tags" Target="../tags/tag12.xml"/><Relationship Id="rId15" Type="http://schemas.openxmlformats.org/officeDocument/2006/relationships/image" Target="../media/image95.emf"/><Relationship Id="rId10" Type="http://schemas.openxmlformats.org/officeDocument/2006/relationships/image" Target="../media/image54.png"/><Relationship Id="rId4" Type="http://schemas.openxmlformats.org/officeDocument/2006/relationships/tags" Target="../tags/tag11.xml"/><Relationship Id="rId9" Type="http://schemas.openxmlformats.org/officeDocument/2006/relationships/image" Target="../media/image53.png"/><Relationship Id="rId14" Type="http://schemas.openxmlformats.org/officeDocument/2006/relationships/customXml" Target="../ink/ink4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8.emf"/><Relationship Id="rId3" Type="http://schemas.openxmlformats.org/officeDocument/2006/relationships/tags" Target="../tags/tag16.xml"/><Relationship Id="rId7" Type="http://schemas.openxmlformats.org/officeDocument/2006/relationships/image" Target="../media/image56.png"/><Relationship Id="rId12" Type="http://schemas.openxmlformats.org/officeDocument/2006/relationships/customXml" Target="../ink/ink49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5" Type="http://schemas.openxmlformats.org/officeDocument/2006/relationships/tags" Target="../tags/tag18.xml"/><Relationship Id="rId10" Type="http://schemas.openxmlformats.org/officeDocument/2006/relationships/image" Target="../media/image50.png"/><Relationship Id="rId4" Type="http://schemas.openxmlformats.org/officeDocument/2006/relationships/tags" Target="../tags/tag17.xml"/><Relationship Id="rId9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21.xml"/><Relationship Id="rId7" Type="http://schemas.openxmlformats.org/officeDocument/2006/relationships/image" Target="../media/image5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customXml" Target="../ink/ink50.xml"/><Relationship Id="rId4" Type="http://schemas.openxmlformats.org/officeDocument/2006/relationships/image" Target="../media/image61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customXml" Target="../ink/ink52.xml"/><Relationship Id="rId4" Type="http://schemas.openxmlformats.org/officeDocument/2006/relationships/image" Target="../media/image6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customXml" Target="../ink/ink5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customXml" Target="../ink/ink5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customXml" Target="../ink/ink61.xml"/><Relationship Id="rId4" Type="http://schemas.openxmlformats.org/officeDocument/2006/relationships/image" Target="../media/image57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tags" Target="../tags/tag24.xml"/><Relationship Id="rId16" Type="http://schemas.openxmlformats.org/officeDocument/2006/relationships/image" Target="../media/image75.png"/><Relationship Id="rId20" Type="http://schemas.openxmlformats.org/officeDocument/2006/relationships/image" Target="../media/image100.emf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70.png"/><Relationship Id="rId5" Type="http://schemas.openxmlformats.org/officeDocument/2006/relationships/tags" Target="../tags/tag27.xml"/><Relationship Id="rId15" Type="http://schemas.openxmlformats.org/officeDocument/2006/relationships/image" Target="../media/image74.png"/><Relationship Id="rId10" Type="http://schemas.openxmlformats.org/officeDocument/2006/relationships/notesSlide" Target="../notesSlides/notesSlide46.xml"/><Relationship Id="rId19" Type="http://schemas.openxmlformats.org/officeDocument/2006/relationships/customXml" Target="../ink/ink65.xml"/><Relationship Id="rId4" Type="http://schemas.openxmlformats.org/officeDocument/2006/relationships/tags" Target="../tags/tag2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53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60520" y="311040"/>
              <a:ext cx="9996120" cy="5359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3320" y="306720"/>
                <a:ext cx="10008720" cy="53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09520" y="175680"/>
              <a:ext cx="10303920" cy="6252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760" y="172080"/>
                <a:ext cx="10314720" cy="62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447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87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322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215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58280" y="1950120"/>
              <a:ext cx="2464560" cy="2881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4320" y="1946160"/>
                <a:ext cx="2474280" cy="28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45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904480" y="1695240"/>
              <a:ext cx="7210440" cy="4015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9800" y="1689480"/>
                <a:ext cx="7220880" cy="402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682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187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13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31600" y="3081960"/>
              <a:ext cx="2559960" cy="2511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9080" y="3076200"/>
                <a:ext cx="2568960" cy="252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4904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98840" y="3458520"/>
              <a:ext cx="1502640" cy="80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3440" y="3454920"/>
                <a:ext cx="1514520" cy="8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62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638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53880" y="347040"/>
              <a:ext cx="9615960" cy="603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920" y="340200"/>
                <a:ext cx="9627480" cy="60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132080" y="328680"/>
              <a:ext cx="4160160" cy="2408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7400" y="323280"/>
                <a:ext cx="4170240" cy="24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5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778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1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  <p:extLst>
      <p:ext uri="{BB962C8B-B14F-4D97-AF65-F5344CB8AC3E}">
        <p14:creationId xmlns:p14="http://schemas.microsoft.com/office/powerpoint/2010/main" val="3484874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02828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20640" y="376200"/>
              <a:ext cx="8826480" cy="4494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3440" y="372240"/>
                <a:ext cx="8838000" cy="45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68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9E7F4E98-3010-4895-B0DC-DE676F34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More Search Methods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60DB610D-FF04-4CDF-8BCD-86F926A0D1A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/>
              <a:t>Local Search</a:t>
            </a:r>
          </a:p>
          <a:p>
            <a:pPr lvl="1" eaLnBrk="1" hangingPunct="1"/>
            <a:r>
              <a:rPr lang="en-US" altLang="en-US"/>
              <a:t>Hill Climbing</a:t>
            </a:r>
          </a:p>
          <a:p>
            <a:pPr lvl="1" eaLnBrk="1" hangingPunct="1"/>
            <a:r>
              <a:rPr lang="en-US" altLang="en-US"/>
              <a:t>Simulated Annealing</a:t>
            </a:r>
          </a:p>
          <a:p>
            <a:pPr lvl="1" eaLnBrk="1" hangingPunct="1"/>
            <a:r>
              <a:rPr lang="en-US" altLang="en-US"/>
              <a:t>Beam Search</a:t>
            </a:r>
          </a:p>
          <a:p>
            <a:pPr lvl="1" eaLnBrk="1" hangingPunct="1"/>
            <a:r>
              <a:rPr lang="en-US" altLang="en-US"/>
              <a:t>Genetic Search</a:t>
            </a:r>
          </a:p>
          <a:p>
            <a:pPr eaLnBrk="1" hangingPunct="1"/>
            <a:r>
              <a:rPr lang="en-US" altLang="en-US"/>
              <a:t>Local Search in Continuous Spaces</a:t>
            </a:r>
          </a:p>
          <a:p>
            <a:pPr eaLnBrk="1" hangingPunct="1"/>
            <a:r>
              <a:rPr lang="en-US" altLang="en-US"/>
              <a:t>Searching with Nondeterministic Actions</a:t>
            </a:r>
          </a:p>
          <a:p>
            <a:pPr eaLnBrk="1" hangingPunct="1"/>
            <a:r>
              <a:rPr lang="en-US" altLang="en-US"/>
              <a:t>Online Search (agent is executing actions)</a:t>
            </a: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1B20855B-3362-45D3-8387-BD66F2CD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C6ECBD-319B-46F7-A99F-8CE29159F794}" type="slidenum">
              <a:rPr lang="en-US" altLang="en-US" sz="1400"/>
              <a:pPr eaLnBrk="1" hangingPunct="1"/>
              <a:t>116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12360" y="2328840"/>
              <a:ext cx="8564400" cy="3129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8760" y="2323080"/>
                <a:ext cx="8573760" cy="31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7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D09B2908-B13F-4713-A7F6-F24ADCC3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E6C03B5-F630-45B8-8BEE-A578817C623D}" type="slidenum">
              <a:rPr lang="en-US" altLang="en-US" sz="1400"/>
              <a:pPr eaLnBrk="1" hangingPunct="1"/>
              <a:t>117</a:t>
            </a:fld>
            <a:endParaRPr lang="en-US" altLang="en-US" sz="14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B8CB9348-898F-458A-A0F8-62647E2741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solidFill>
                  <a:srgbClr val="0033CC"/>
                </a:solidFill>
              </a:rPr>
              <a:t>Local Search Algorithms and Optimization Problems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090BDF49-196F-42FE-A4E2-DED5FD8962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Complete state</a:t>
            </a:r>
            <a:r>
              <a:rPr lang="en-US" altLang="en-US"/>
              <a:t> formulation</a:t>
            </a:r>
          </a:p>
          <a:p>
            <a:pPr lvl="1" eaLnBrk="1" hangingPunct="1"/>
            <a:r>
              <a:rPr lang="en-US" altLang="en-US"/>
              <a:t>For example, for the 8 queens problem, all 8 queens are on the board and need to be moved around to get to a goal state</a:t>
            </a:r>
          </a:p>
          <a:p>
            <a:pPr eaLnBrk="1" hangingPunct="1"/>
            <a:r>
              <a:rPr lang="en-US" altLang="en-US"/>
              <a:t>Equivalent to </a:t>
            </a:r>
            <a:r>
              <a:rPr lang="en-US" altLang="en-US">
                <a:solidFill>
                  <a:srgbClr val="CC0000"/>
                </a:solidFill>
              </a:rPr>
              <a:t>optimization problems</a:t>
            </a:r>
            <a:r>
              <a:rPr lang="en-US" altLang="en-US"/>
              <a:t> often found in science and engineering</a:t>
            </a:r>
          </a:p>
          <a:p>
            <a:pPr eaLnBrk="1" hangingPunct="1"/>
            <a:r>
              <a:rPr lang="en-US" altLang="en-US"/>
              <a:t>Start somewhere and try to get to the solution from there</a:t>
            </a:r>
          </a:p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Local search</a:t>
            </a:r>
            <a:r>
              <a:rPr lang="en-US" altLang="en-US"/>
              <a:t> around the current state to decide where to go next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51760" y="2259720"/>
              <a:ext cx="1427400" cy="279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6720" y="2257200"/>
                <a:ext cx="1435680" cy="28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9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09800" y="1447800"/>
            <a:ext cx="26670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Goal Satisfaction</a:t>
            </a:r>
          </a:p>
        </p:txBody>
      </p:sp>
      <p:sp>
        <p:nvSpPr>
          <p:cNvPr id="5" name="Oval 4"/>
          <p:cNvSpPr/>
          <p:nvPr/>
        </p:nvSpPr>
        <p:spPr>
          <a:xfrm>
            <a:off x="7086600" y="1447800"/>
            <a:ext cx="2971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Optimization</a:t>
            </a:r>
          </a:p>
        </p:txBody>
      </p:sp>
      <p:sp>
        <p:nvSpPr>
          <p:cNvPr id="5124" name="TextBox 5"/>
          <p:cNvSpPr txBox="1">
            <a:spLocks noChangeArrowheads="1"/>
          </p:cNvSpPr>
          <p:nvPr/>
        </p:nvSpPr>
        <p:spPr bwMode="auto">
          <a:xfrm>
            <a:off x="2362201" y="2514601"/>
            <a:ext cx="2454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reach the goal node</a:t>
            </a:r>
          </a:p>
          <a:p>
            <a:pPr eaLnBrk="1" hangingPunct="1"/>
            <a:r>
              <a:rPr lang="en-US" altLang="en-US"/>
              <a:t>Constraint satisfaction</a:t>
            </a:r>
          </a:p>
        </p:txBody>
      </p:sp>
      <p:sp>
        <p:nvSpPr>
          <p:cNvPr id="5125" name="TextBox 6"/>
          <p:cNvSpPr txBox="1">
            <a:spLocks noChangeArrowheads="1"/>
          </p:cNvSpPr>
          <p:nvPr/>
        </p:nvSpPr>
        <p:spPr bwMode="auto">
          <a:xfrm>
            <a:off x="7391401" y="2514601"/>
            <a:ext cx="2582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optimize(objective fn)</a:t>
            </a:r>
          </a:p>
          <a:p>
            <a:pPr eaLnBrk="1" hangingPunct="1"/>
            <a:r>
              <a:rPr lang="en-US" altLang="en-US"/>
              <a:t>Constraint Optimization</a:t>
            </a:r>
          </a:p>
        </p:txBody>
      </p:sp>
      <p:sp>
        <p:nvSpPr>
          <p:cNvPr id="5126" name="TextBox 7"/>
          <p:cNvSpPr txBox="1">
            <a:spLocks noChangeArrowheads="1"/>
          </p:cNvSpPr>
          <p:nvPr/>
        </p:nvSpPr>
        <p:spPr bwMode="auto">
          <a:xfrm>
            <a:off x="2320925" y="4343401"/>
            <a:ext cx="74310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You can go back and forth between the two problems</a:t>
            </a:r>
          </a:p>
          <a:p>
            <a:pPr algn="ctr" eaLnBrk="1" hangingPunct="1"/>
            <a:r>
              <a:rPr lang="en-US" altLang="en-US" sz="2400"/>
              <a:t>Typically in the same complexity class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B1E628-604B-440C-9EF2-90EA493BEF5F}" type="slidenum">
              <a:rPr lang="en-US" altLang="en-US">
                <a:solidFill>
                  <a:srgbClr val="898989"/>
                </a:solidFill>
              </a:rPr>
              <a:pPr eaLnBrk="1" hangingPunct="1"/>
              <a:t>118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Local search and optimization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0"/>
            <a:ext cx="82296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Local search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Keep track of single current state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Move only to neighboring states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Ignore paths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>
              <a:lnSpc>
                <a:spcPct val="90000"/>
              </a:lnSpc>
            </a:pPr>
            <a:r>
              <a:rPr lang="en-US" altLang="en-US" sz="2400"/>
              <a:t>Advantages: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Use very little memory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Can often find reasonable solutions in large or infinite (continuous) state spaces</a:t>
            </a:r>
            <a:r>
              <a:rPr lang="en-US" altLang="en-US" sz="1200"/>
              <a:t>.</a:t>
            </a:r>
          </a:p>
          <a:p>
            <a:pPr lvl="1">
              <a:lnSpc>
                <a:spcPct val="90000"/>
              </a:lnSpc>
            </a:pPr>
            <a:endParaRPr lang="en-US" altLang="en-US" sz="1200"/>
          </a:p>
          <a:p>
            <a:pPr>
              <a:lnSpc>
                <a:spcPct val="90000"/>
              </a:lnSpc>
            </a:pPr>
            <a:r>
              <a:rPr lang="en-US" altLang="en-US" sz="2400"/>
              <a:t>“Pure optimization” problems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All states have an objective function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Goal is to find state with max (or min) objective value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Does not quite fit into path-cost/goal-state formulation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Local search can do quite well on these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5D02A19-E030-4005-AA58-9ACD8DD52303}" type="slidenum">
              <a:rPr lang="en-US" altLang="en-US">
                <a:solidFill>
                  <a:srgbClr val="898989"/>
                </a:solidFill>
              </a:rPr>
              <a:pPr eaLnBrk="1" hangingPunct="1"/>
              <a:t>119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5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43640" y="340560"/>
              <a:ext cx="8845200" cy="1464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320" y="332640"/>
                <a:ext cx="8853480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76400" y="412560"/>
              <a:ext cx="6533640" cy="5853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3520" y="406800"/>
                <a:ext cx="6539040" cy="58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4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Trivial Algorithms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Random Sampling</a:t>
            </a:r>
          </a:p>
          <a:p>
            <a:pPr lvl="1"/>
            <a:r>
              <a:rPr lang="en-US" altLang="en-US" smtClean="0"/>
              <a:t>Generate a state randomly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Random Walk</a:t>
            </a:r>
          </a:p>
          <a:p>
            <a:pPr lvl="1"/>
            <a:r>
              <a:rPr lang="en-US" altLang="en-US" smtClean="0"/>
              <a:t>Randomly pick a neighbor of the current state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Both algorithms asymptotically complete.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EDD6B9-AB14-4E28-B961-F5C1741A7AF0}" type="slidenum">
              <a:rPr lang="en-US" altLang="en-US">
                <a:solidFill>
                  <a:srgbClr val="898989"/>
                </a:solidFill>
              </a:rPr>
              <a:pPr eaLnBrk="1" hangingPunct="1"/>
              <a:t>120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Hill-climbing (Greedy Local Search)</a:t>
            </a:r>
            <a:br>
              <a:rPr lang="en-US" altLang="en-US" smtClean="0"/>
            </a:br>
            <a:r>
              <a:rPr lang="en-US" altLang="en-US" smtClean="0"/>
              <a:t>max version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/>
              <a:t>function</a:t>
            </a:r>
            <a:r>
              <a:rPr lang="en-US" altLang="en-US" sz="2000"/>
              <a:t> HILL-CLIMBING( </a:t>
            </a:r>
            <a:r>
              <a:rPr lang="en-US" altLang="en-US" sz="2000" i="1"/>
              <a:t>problem</a:t>
            </a:r>
            <a:r>
              <a:rPr lang="en-US" altLang="en-US" sz="2000"/>
              <a:t>) </a:t>
            </a:r>
            <a:r>
              <a:rPr lang="en-US" altLang="en-US" sz="2000" b="1"/>
              <a:t>return</a:t>
            </a:r>
            <a:r>
              <a:rPr lang="en-US" altLang="en-US" sz="2000"/>
              <a:t> a state that is a local maximum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/>
              <a:t>	</a:t>
            </a:r>
            <a:r>
              <a:rPr lang="en-US" altLang="en-US" sz="2000" b="1"/>
              <a:t>input:</a:t>
            </a:r>
            <a:r>
              <a:rPr lang="en-US" altLang="en-US" sz="2000"/>
              <a:t> </a:t>
            </a:r>
            <a:r>
              <a:rPr lang="en-US" altLang="en-US" sz="2000" i="1"/>
              <a:t>problem</a:t>
            </a:r>
            <a:r>
              <a:rPr lang="en-US" altLang="en-US" sz="2000"/>
              <a:t>, a problem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i="1"/>
              <a:t>	</a:t>
            </a:r>
            <a:r>
              <a:rPr lang="en-US" altLang="en-US" sz="2000" b="1"/>
              <a:t>local variables: </a:t>
            </a:r>
            <a:r>
              <a:rPr lang="en-US" altLang="en-US" sz="2000" i="1"/>
              <a:t>current</a:t>
            </a:r>
            <a:r>
              <a:rPr lang="en-US" altLang="en-US" sz="2000" b="1"/>
              <a:t>, a node.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/>
              <a:t>			 </a:t>
            </a:r>
            <a:r>
              <a:rPr lang="en-US" altLang="en-US" sz="2000" i="1"/>
              <a:t>neighbor</a:t>
            </a:r>
            <a:r>
              <a:rPr lang="en-US" altLang="en-US" sz="2000" b="1"/>
              <a:t>, a node.</a:t>
            </a:r>
            <a:endParaRPr lang="en-US" altLang="en-US" sz="2000" i="1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i="1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i="1"/>
              <a:t>	current </a:t>
            </a:r>
            <a:r>
              <a:rPr lang="en-US" altLang="en-US" sz="2000" i="1">
                <a:sym typeface="Symbol" panose="05050102010706020507" pitchFamily="18" charset="2"/>
              </a:rPr>
              <a:t> </a:t>
            </a:r>
            <a:r>
              <a:rPr lang="en-US" altLang="en-US" sz="2000"/>
              <a:t>MAKE-NODE(INITIAL-STATE[</a:t>
            </a:r>
            <a:r>
              <a:rPr lang="en-US" altLang="en-US" sz="2000" i="1"/>
              <a:t>problem</a:t>
            </a:r>
            <a:r>
              <a:rPr lang="en-US" altLang="en-US" sz="2000"/>
              <a:t>])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/>
              <a:t>	</a:t>
            </a:r>
            <a:r>
              <a:rPr lang="en-US" altLang="en-US" sz="2000" b="1"/>
              <a:t>loop do</a:t>
            </a:r>
            <a:endParaRPr lang="en-US" altLang="en-US" sz="200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/>
              <a:t>		</a:t>
            </a:r>
            <a:r>
              <a:rPr lang="en-US" altLang="en-US" sz="2000" i="1"/>
              <a:t>neighbor</a:t>
            </a:r>
            <a:r>
              <a:rPr lang="en-US" altLang="en-US" sz="2000"/>
              <a:t> </a:t>
            </a:r>
            <a:r>
              <a:rPr lang="en-US" altLang="en-US" sz="2000">
                <a:sym typeface="Symbol" panose="05050102010706020507" pitchFamily="18" charset="2"/>
              </a:rPr>
              <a:t> </a:t>
            </a:r>
            <a:r>
              <a:rPr lang="en-US" altLang="en-US" sz="2000"/>
              <a:t>a highest valued successor of </a:t>
            </a:r>
            <a:r>
              <a:rPr lang="en-US" altLang="en-US" sz="2000" i="1"/>
              <a:t>current</a:t>
            </a:r>
            <a:endParaRPr lang="en-US" altLang="en-US" sz="2000" b="1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/>
              <a:t>		</a:t>
            </a:r>
            <a:r>
              <a:rPr lang="en-US" altLang="en-US" sz="2000" b="1"/>
              <a:t>if</a:t>
            </a:r>
            <a:r>
              <a:rPr lang="en-US" altLang="en-US" sz="2000"/>
              <a:t> VALUE</a:t>
            </a:r>
            <a:r>
              <a:rPr lang="en-US" altLang="en-US" sz="2000" i="1"/>
              <a:t> </a:t>
            </a:r>
            <a:r>
              <a:rPr lang="en-US" altLang="en-US" sz="2000"/>
              <a:t>[</a:t>
            </a:r>
            <a:r>
              <a:rPr lang="en-US" altLang="en-US" sz="2000" i="1"/>
              <a:t>neighbor</a:t>
            </a:r>
            <a:r>
              <a:rPr lang="en-US" altLang="en-US" sz="2000"/>
              <a:t>]</a:t>
            </a:r>
            <a:r>
              <a:rPr lang="en-US" altLang="en-US" sz="2000" i="1"/>
              <a:t> ≤ </a:t>
            </a:r>
            <a:r>
              <a:rPr lang="en-US" altLang="en-US" sz="2000"/>
              <a:t>VALUE[</a:t>
            </a:r>
            <a:r>
              <a:rPr lang="en-US" altLang="en-US" sz="2000" i="1"/>
              <a:t>current</a:t>
            </a:r>
            <a:r>
              <a:rPr lang="en-US" altLang="en-US" sz="2000"/>
              <a:t>] </a:t>
            </a:r>
            <a:r>
              <a:rPr lang="en-US" altLang="en-US" sz="2000" b="1"/>
              <a:t>then return</a:t>
            </a:r>
            <a:r>
              <a:rPr lang="en-US" altLang="en-US" sz="2000"/>
              <a:t> STATE[</a:t>
            </a:r>
            <a:r>
              <a:rPr lang="en-US" altLang="en-US" sz="2000" i="1"/>
              <a:t>current</a:t>
            </a:r>
            <a:r>
              <a:rPr lang="en-US" altLang="en-US" sz="2000"/>
              <a:t>]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/>
              <a:t>		</a:t>
            </a:r>
            <a:r>
              <a:rPr lang="en-US" altLang="en-US" sz="2000" i="1"/>
              <a:t>current</a:t>
            </a:r>
            <a:r>
              <a:rPr lang="en-US" altLang="en-US" sz="2000"/>
              <a:t> </a:t>
            </a:r>
            <a:r>
              <a:rPr lang="en-US" altLang="en-US" sz="2000">
                <a:sym typeface="Symbol" panose="05050102010706020507" pitchFamily="18" charset="2"/>
              </a:rPr>
              <a:t> </a:t>
            </a:r>
            <a:r>
              <a:rPr lang="en-US" altLang="en-US" sz="2000" i="1"/>
              <a:t>neighbor</a:t>
            </a:r>
            <a:endParaRPr lang="en-US" alt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mtClean="0"/>
              <a:t>min version will reverse inequalities and look for lowest valued successor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C0EC6B-5DC4-4786-BD57-6B5E307EB2A5}" type="slidenum">
              <a:rPr lang="en-US" altLang="en-US">
                <a:solidFill>
                  <a:srgbClr val="898989"/>
                </a:solidFill>
              </a:rPr>
              <a:pPr eaLnBrk="1" hangingPunct="1"/>
              <a:t>121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5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Hill-climbing search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/>
              <a:t>“a loop that continuously moves towards increasing value”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terminates when a peak is reached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Aka greedy local search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Value can be either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Objective function value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Heuristic function value (minimized)</a:t>
            </a:r>
          </a:p>
          <a:p>
            <a:pPr lvl="1">
              <a:lnSpc>
                <a:spcPct val="90000"/>
              </a:lnSpc>
            </a:pPr>
            <a:endParaRPr lang="en-US" altLang="en-US" sz="2000"/>
          </a:p>
          <a:p>
            <a:pPr>
              <a:lnSpc>
                <a:spcPct val="90000"/>
              </a:lnSpc>
            </a:pPr>
            <a:r>
              <a:rPr lang="en-US" altLang="en-US" sz="2400"/>
              <a:t>Hill climbing does not look ahead of the immediate neighbors 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Can randomly choose among the set of best successors 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if multiple have the best value</a:t>
            </a:r>
          </a:p>
          <a:p>
            <a:pPr lvl="1">
              <a:lnSpc>
                <a:spcPct val="90000"/>
              </a:lnSpc>
            </a:pPr>
            <a:endParaRPr lang="en-US" altLang="en-US" sz="1800" i="1"/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C00000"/>
                </a:solidFill>
              </a:rPr>
              <a:t>“climbing Mount Everest in a thick fog with amnesia”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25C390E-7131-402C-82C9-CE0CEEC39B18}" type="slidenum">
              <a:rPr lang="en-US" altLang="en-US">
                <a:solidFill>
                  <a:srgbClr val="898989"/>
                </a:solidFill>
              </a:rPr>
              <a:pPr eaLnBrk="1" hangingPunct="1"/>
              <a:t>122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9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“Landscape” of search 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124200" y="5334000"/>
            <a:ext cx="63817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C00000"/>
                </a:solidFill>
              </a:rPr>
              <a:t>Hill Climbing gets stuck in local minima</a:t>
            </a:r>
          </a:p>
          <a:p>
            <a:pPr algn="ctr" eaLnBrk="1" hangingPunct="1"/>
            <a:r>
              <a:rPr lang="en-US" altLang="en-US" sz="2800"/>
              <a:t>depending on?</a:t>
            </a:r>
          </a:p>
        </p:txBody>
      </p:sp>
      <p:pic>
        <p:nvPicPr>
          <p:cNvPr id="10244" name="Picture 4" descr="hill-climb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366838"/>
            <a:ext cx="6934200" cy="389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86CB36-8535-439E-A28A-7F4C6AB0CB5A}" type="slidenum">
              <a:rPr lang="en-US" altLang="en-US">
                <a:solidFill>
                  <a:srgbClr val="898989"/>
                </a:solidFill>
              </a:rPr>
              <a:pPr eaLnBrk="1" hangingPunct="1"/>
              <a:t>123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7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Example: </a:t>
            </a:r>
            <a:r>
              <a:rPr lang="en-US" altLang="en-US" i="1" smtClean="0"/>
              <a:t>n</a:t>
            </a:r>
            <a:r>
              <a:rPr lang="en-US" altLang="en-US" smtClean="0"/>
              <a:t>-queens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Put </a:t>
            </a:r>
            <a:r>
              <a:rPr lang="en-US" altLang="en-US" i="1" smtClean="0"/>
              <a:t>n</a:t>
            </a:r>
            <a:r>
              <a:rPr lang="en-US" altLang="en-US" smtClean="0"/>
              <a:t> queens on an </a:t>
            </a:r>
            <a:r>
              <a:rPr lang="en-US" altLang="en-US" i="1" smtClean="0"/>
              <a:t>n </a:t>
            </a:r>
            <a:r>
              <a:rPr lang="en-US" altLang="en-US" smtClean="0">
                <a:cs typeface="Arial" panose="020B0604020202020204" pitchFamily="34" charset="0"/>
              </a:rPr>
              <a:t>x</a:t>
            </a:r>
            <a:r>
              <a:rPr lang="en-US" altLang="en-US" i="1" smtClean="0">
                <a:cs typeface="Arial" panose="020B0604020202020204" pitchFamily="34" charset="0"/>
              </a:rPr>
              <a:t> </a:t>
            </a:r>
            <a:r>
              <a:rPr lang="en-US" altLang="en-US" i="1" smtClean="0"/>
              <a:t>n</a:t>
            </a:r>
            <a:r>
              <a:rPr lang="en-US" altLang="en-US" smtClean="0"/>
              <a:t> board with no two queens on the same row, column, or diagonal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Is it a satisfaction problem or optimization?</a:t>
            </a:r>
          </a:p>
        </p:txBody>
      </p:sp>
      <p:pic>
        <p:nvPicPr>
          <p:cNvPr id="11268" name="Picture 4" descr="4queens-sequ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74676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4CB5CDC-89DB-474D-8981-E6506F8F5FA6}" type="slidenum">
              <a:rPr lang="en-US" altLang="en-US">
                <a:solidFill>
                  <a:srgbClr val="898989"/>
                </a:solidFill>
              </a:rPr>
              <a:pPr eaLnBrk="1" hangingPunct="1"/>
              <a:t>124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67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Hill-climbing search: 8-queens problem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4800601"/>
            <a:ext cx="8229600" cy="13255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Need to convert to an optimization problem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i="1"/>
              <a:t>h</a:t>
            </a:r>
            <a:r>
              <a:rPr lang="en-US" altLang="en-US" sz="2400"/>
              <a:t> = number of pairs of queens that are attacking each other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i="1"/>
              <a:t>h = 17</a:t>
            </a:r>
            <a:r>
              <a:rPr lang="en-US" altLang="en-US" sz="2400"/>
              <a:t> for the above state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19200"/>
            <a:ext cx="38671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0D7950C-9AE3-45F1-AB28-F53556499F79}" type="slidenum">
              <a:rPr lang="en-US" altLang="en-US">
                <a:solidFill>
                  <a:srgbClr val="898989"/>
                </a:solidFill>
              </a:rPr>
              <a:pPr eaLnBrk="1" hangingPunct="1"/>
              <a:t>125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Search Space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State</a:t>
            </a:r>
          </a:p>
          <a:p>
            <a:pPr lvl="1"/>
            <a:r>
              <a:rPr lang="en-US" altLang="en-US" smtClean="0"/>
              <a:t>All 8 queens on the board in some configuration</a:t>
            </a:r>
          </a:p>
          <a:p>
            <a:endParaRPr lang="en-US" altLang="en-US" sz="1200"/>
          </a:p>
          <a:p>
            <a:r>
              <a:rPr lang="en-US" altLang="en-US" smtClean="0"/>
              <a:t>Successor function</a:t>
            </a:r>
          </a:p>
          <a:p>
            <a:pPr lvl="1"/>
            <a:r>
              <a:rPr lang="en-US" altLang="en-US" smtClean="0"/>
              <a:t>move a single queen to another square in the same column.</a:t>
            </a:r>
          </a:p>
          <a:p>
            <a:endParaRPr lang="en-US" altLang="en-US" sz="1200"/>
          </a:p>
          <a:p>
            <a:r>
              <a:rPr lang="en-US" altLang="en-US" smtClean="0"/>
              <a:t>Example of a heuristic function </a:t>
            </a:r>
            <a:r>
              <a:rPr lang="en-US" altLang="en-US" i="1" smtClean="0"/>
              <a:t>h(n)</a:t>
            </a:r>
            <a:r>
              <a:rPr lang="en-US" altLang="en-US" smtClean="0"/>
              <a:t>: </a:t>
            </a:r>
          </a:p>
          <a:p>
            <a:pPr lvl="1"/>
            <a:r>
              <a:rPr lang="en-US" altLang="en-US" smtClean="0"/>
              <a:t>the number of pairs of queens that are attacking each other</a:t>
            </a:r>
          </a:p>
          <a:p>
            <a:pPr lvl="1"/>
            <a:r>
              <a:rPr lang="en-US" altLang="en-US" smtClean="0"/>
              <a:t>(so we want to minimize this)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205541A-D42C-4FFC-823B-FE98EBC35AD5}" type="slidenum">
              <a:rPr lang="en-US" altLang="en-US">
                <a:solidFill>
                  <a:srgbClr val="898989"/>
                </a:solidFill>
              </a:rPr>
              <a:pPr eaLnBrk="1" hangingPunct="1"/>
              <a:t>126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9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Hill-climbing search: 8-queens problem</a:t>
            </a:r>
          </a:p>
        </p:txBody>
      </p:sp>
      <p:pic>
        <p:nvPicPr>
          <p:cNvPr id="14339" name="Picture 4" descr="8queens-local-minim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9540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6"/>
          <p:cNvSpPr>
            <a:spLocks noChangeArrowheads="1"/>
          </p:cNvSpPr>
          <p:nvPr/>
        </p:nvSpPr>
        <p:spPr bwMode="auto">
          <a:xfrm>
            <a:off x="1981200" y="4800601"/>
            <a:ext cx="8229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80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/>
              <a:t>Is this a solution?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/>
              <a:t>What is h?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C7CE60-E59B-4D50-89C2-D53654E64158}" type="slidenum">
              <a:rPr lang="en-US" altLang="en-US">
                <a:solidFill>
                  <a:srgbClr val="898989"/>
                </a:solidFill>
              </a:rPr>
              <a:pPr eaLnBrk="1" hangingPunct="1"/>
              <a:t>127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3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Hill-climbing on 8-queens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686800" cy="4525963"/>
          </a:xfrm>
        </p:spPr>
        <p:txBody>
          <a:bodyPr/>
          <a:lstStyle/>
          <a:p>
            <a:r>
              <a:rPr lang="en-US" altLang="en-US" smtClean="0"/>
              <a:t>Randomly generated 8-queens starting states…</a:t>
            </a:r>
          </a:p>
          <a:p>
            <a:r>
              <a:rPr lang="en-US" altLang="en-US" smtClean="0"/>
              <a:t>14% the time it solves the problem</a:t>
            </a:r>
          </a:p>
          <a:p>
            <a:r>
              <a:rPr lang="en-US" altLang="en-US" smtClean="0"/>
              <a:t>86% of the time it get stuck at a local minimum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mtClean="0"/>
          </a:p>
          <a:p>
            <a:r>
              <a:rPr lang="en-US" altLang="en-US" smtClean="0"/>
              <a:t>However…</a:t>
            </a:r>
          </a:p>
          <a:p>
            <a:pPr lvl="1"/>
            <a:r>
              <a:rPr lang="en-US" altLang="en-US" smtClean="0"/>
              <a:t>Takes only 4 steps on average when it succeeds </a:t>
            </a:r>
          </a:p>
          <a:p>
            <a:pPr lvl="1"/>
            <a:r>
              <a:rPr lang="en-US" altLang="en-US" smtClean="0"/>
              <a:t>And 3 on average when it gets stuck</a:t>
            </a:r>
          </a:p>
          <a:p>
            <a:pPr lvl="1"/>
            <a:r>
              <a:rPr lang="en-US" altLang="en-US" smtClean="0"/>
              <a:t>(for a state space with 8^8  =~17 million states)</a:t>
            </a:r>
          </a:p>
          <a:p>
            <a:pPr lvl="1"/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5344AE-AAB4-4AAF-9F92-3992C555CDF9}" type="slidenum">
              <a:rPr lang="en-US" altLang="en-US">
                <a:solidFill>
                  <a:srgbClr val="898989"/>
                </a:solidFill>
              </a:rPr>
              <a:pPr eaLnBrk="1" hangingPunct="1"/>
              <a:t>128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29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86FD68-B442-494D-B43C-F29E5F054CFA}" type="slidenum">
              <a:rPr lang="en-US" altLang="en-US">
                <a:solidFill>
                  <a:srgbClr val="898989"/>
                </a:solidFill>
              </a:rPr>
              <a:pPr eaLnBrk="1" hangingPunct="1"/>
              <a:t>129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2768600" y="230188"/>
            <a:ext cx="6375400" cy="901700"/>
          </a:xfrm>
        </p:spPr>
        <p:txBody>
          <a:bodyPr/>
          <a:lstStyle/>
          <a:p>
            <a:r>
              <a:rPr lang="en-US" altLang="en-US" smtClean="0"/>
              <a:t>Hill Climbing Drawbacks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487487" y="2316164"/>
            <a:ext cx="3957638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5425" indent="-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7575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60475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90000"/>
              </a:lnSpc>
              <a:spcBef>
                <a:spcPct val="30000"/>
              </a:spcBef>
              <a:buSzPct val="100000"/>
              <a:buFontTx/>
              <a:buChar char="•"/>
            </a:pPr>
            <a:r>
              <a:rPr lang="en-US" altLang="en-US" sz="2800">
                <a:latin typeface="Comic Sans MS" panose="030F0702030302020204" pitchFamily="66" charset="0"/>
              </a:rPr>
              <a:t>Local maxima</a:t>
            </a:r>
          </a:p>
          <a:p>
            <a:pPr lvl="2">
              <a:lnSpc>
                <a:spcPct val="90000"/>
              </a:lnSpc>
              <a:spcBef>
                <a:spcPct val="30000"/>
              </a:spcBef>
              <a:buSzPct val="100000"/>
              <a:buFontTx/>
              <a:buChar char="–"/>
            </a:pPr>
            <a:endParaRPr lang="en-US" altLang="en-US" sz="2000">
              <a:latin typeface="Comic Sans MS" panose="030F0702030302020204" pitchFamily="66" charset="0"/>
            </a:endParaRPr>
          </a:p>
          <a:p>
            <a:pPr lvl="2">
              <a:lnSpc>
                <a:spcPct val="90000"/>
              </a:lnSpc>
              <a:spcBef>
                <a:spcPct val="30000"/>
              </a:spcBef>
              <a:buSzPct val="100000"/>
              <a:buFontTx/>
              <a:buChar char="–"/>
            </a:pPr>
            <a:endParaRPr lang="en-US" altLang="en-US" sz="2000">
              <a:latin typeface="Comic Sans MS" panose="030F0702030302020204" pitchFamily="66" charset="0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  <a:buFontTx/>
              <a:buChar char="•"/>
            </a:pPr>
            <a:endParaRPr lang="en-US" altLang="en-US" sz="2800">
              <a:latin typeface="Comic Sans MS" panose="030F0702030302020204" pitchFamily="66" charset="0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  <a:buFontTx/>
              <a:buChar char="•"/>
            </a:pPr>
            <a:r>
              <a:rPr lang="en-US" altLang="en-US" sz="2800">
                <a:latin typeface="Comic Sans MS" panose="030F0702030302020204" pitchFamily="66" charset="0"/>
              </a:rPr>
              <a:t>Plateaus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  <a:buFontTx/>
              <a:buChar char="•"/>
            </a:pPr>
            <a:endParaRPr lang="en-US" altLang="en-US" sz="2800">
              <a:latin typeface="Comic Sans MS" panose="030F0702030302020204" pitchFamily="66" charset="0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  <a:buFontTx/>
              <a:buChar char="•"/>
            </a:pPr>
            <a:endParaRPr lang="en-US" altLang="en-US" sz="2800">
              <a:latin typeface="Comic Sans MS" panose="030F0702030302020204" pitchFamily="66" charset="0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  <a:buFontTx/>
              <a:buChar char="•"/>
            </a:pPr>
            <a:r>
              <a:rPr lang="en-US" altLang="en-US" sz="2800">
                <a:latin typeface="Comic Sans MS" panose="030F0702030302020204" pitchFamily="66" charset="0"/>
              </a:rPr>
              <a:t>Diagonal ridges </a:t>
            </a:r>
          </a:p>
          <a:p>
            <a:pPr lvl="2">
              <a:lnSpc>
                <a:spcPct val="90000"/>
              </a:lnSpc>
              <a:spcBef>
                <a:spcPct val="30000"/>
              </a:spcBef>
              <a:buSzPct val="100000"/>
            </a:pPr>
            <a:endParaRPr lang="en-US" altLang="en-US" sz="2000">
              <a:latin typeface="Comic Sans MS" panose="030F0702030302020204" pitchFamily="66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endParaRPr lang="en-US" altLang="en-US" sz="2800">
              <a:latin typeface="Comic Sans MS" panose="030F0702030302020204" pitchFamily="66" charset="0"/>
            </a:endParaRPr>
          </a:p>
        </p:txBody>
      </p:sp>
      <p:sp>
        <p:nvSpPr>
          <p:cNvPr id="16389" name="Freeform 5"/>
          <p:cNvSpPr>
            <a:spLocks/>
          </p:cNvSpPr>
          <p:nvPr/>
        </p:nvSpPr>
        <p:spPr bwMode="auto">
          <a:xfrm>
            <a:off x="6596064" y="2303463"/>
            <a:ext cx="184731" cy="369332"/>
          </a:xfrm>
          <a:custGeom>
            <a:avLst/>
            <a:gdLst>
              <a:gd name="T0" fmla="*/ 0 w 2114"/>
              <a:gd name="T1" fmla="*/ 1635582200 h 660"/>
              <a:gd name="T2" fmla="*/ 325100950 w 2114"/>
              <a:gd name="T3" fmla="*/ 1635582200 h 660"/>
              <a:gd name="T4" fmla="*/ 418345938 w 2114"/>
              <a:gd name="T5" fmla="*/ 1605340325 h 660"/>
              <a:gd name="T6" fmla="*/ 632558425 w 2114"/>
              <a:gd name="T7" fmla="*/ 1403727825 h 660"/>
              <a:gd name="T8" fmla="*/ 773687175 w 2114"/>
              <a:gd name="T9" fmla="*/ 1186992800 h 660"/>
              <a:gd name="T10" fmla="*/ 927417500 w 2114"/>
              <a:gd name="T11" fmla="*/ 1003022188 h 660"/>
              <a:gd name="T12" fmla="*/ 1035783425 w 2114"/>
              <a:gd name="T13" fmla="*/ 1265118438 h 660"/>
              <a:gd name="T14" fmla="*/ 1159271875 w 2114"/>
              <a:gd name="T15" fmla="*/ 1343244075 h 660"/>
              <a:gd name="T16" fmla="*/ 1376005313 w 2114"/>
              <a:gd name="T17" fmla="*/ 1234876563 h 660"/>
              <a:gd name="T18" fmla="*/ 1559975925 w 2114"/>
              <a:gd name="T19" fmla="*/ 909775613 h 660"/>
              <a:gd name="T20" fmla="*/ 1638101563 w 2114"/>
              <a:gd name="T21" fmla="*/ 924896550 h 660"/>
              <a:gd name="T22" fmla="*/ 1668343438 w 2114"/>
              <a:gd name="T23" fmla="*/ 1033264063 h 660"/>
              <a:gd name="T24" fmla="*/ 1761588425 w 2114"/>
              <a:gd name="T25" fmla="*/ 1204634688 h 660"/>
              <a:gd name="T26" fmla="*/ 1885076875 w 2114"/>
              <a:gd name="T27" fmla="*/ 1328123138 h 660"/>
              <a:gd name="T28" fmla="*/ 1945560625 w 2114"/>
              <a:gd name="T29" fmla="*/ 1249997500 h 660"/>
              <a:gd name="T30" fmla="*/ 1960681563 w 2114"/>
              <a:gd name="T31" fmla="*/ 1204634688 h 660"/>
              <a:gd name="T32" fmla="*/ 1993442800 w 2114"/>
              <a:gd name="T33" fmla="*/ 1171871863 h 660"/>
              <a:gd name="T34" fmla="*/ 2008563738 w 2114"/>
              <a:gd name="T35" fmla="*/ 1126509050 h 660"/>
              <a:gd name="T36" fmla="*/ 2038805613 w 2114"/>
              <a:gd name="T37" fmla="*/ 1081146238 h 660"/>
              <a:gd name="T38" fmla="*/ 2084168425 w 2114"/>
              <a:gd name="T39" fmla="*/ 940017488 h 660"/>
              <a:gd name="T40" fmla="*/ 2132052188 w 2114"/>
              <a:gd name="T41" fmla="*/ 801409688 h 660"/>
              <a:gd name="T42" fmla="*/ 2147173125 w 2114"/>
              <a:gd name="T43" fmla="*/ 662801888 h 660"/>
              <a:gd name="T44" fmla="*/ 2147483647 w 2114"/>
              <a:gd name="T45" fmla="*/ 415826575 h 660"/>
              <a:gd name="T46" fmla="*/ 2147483647 w 2114"/>
              <a:gd name="T47" fmla="*/ 0 h 660"/>
              <a:gd name="T48" fmla="*/ 2147483647 w 2114"/>
              <a:gd name="T49" fmla="*/ 90725625 h 660"/>
              <a:gd name="T50" fmla="*/ 2147483647 w 2114"/>
              <a:gd name="T51" fmla="*/ 138607800 h 660"/>
              <a:gd name="T52" fmla="*/ 2147483647 w 2114"/>
              <a:gd name="T53" fmla="*/ 183972200 h 660"/>
              <a:gd name="T54" fmla="*/ 2147483647 w 2114"/>
              <a:gd name="T55" fmla="*/ 554434375 h 660"/>
              <a:gd name="T56" fmla="*/ 2147483647 w 2114"/>
              <a:gd name="T57" fmla="*/ 1234876563 h 660"/>
              <a:gd name="T58" fmla="*/ 2147483647 w 2114"/>
              <a:gd name="T59" fmla="*/ 1512093750 h 660"/>
              <a:gd name="T60" fmla="*/ 2147483647 w 2114"/>
              <a:gd name="T61" fmla="*/ 1433969700 h 660"/>
              <a:gd name="T62" fmla="*/ 2147483647 w 2114"/>
              <a:gd name="T63" fmla="*/ 1388606888 h 660"/>
              <a:gd name="T64" fmla="*/ 2147483647 w 2114"/>
              <a:gd name="T65" fmla="*/ 1343244075 h 660"/>
              <a:gd name="T66" fmla="*/ 2147483647 w 2114"/>
              <a:gd name="T67" fmla="*/ 1111388113 h 660"/>
              <a:gd name="T68" fmla="*/ 2147483647 w 2114"/>
              <a:gd name="T69" fmla="*/ 1358365013 h 660"/>
              <a:gd name="T70" fmla="*/ 2147483647 w 2114"/>
              <a:gd name="T71" fmla="*/ 1481851875 h 660"/>
              <a:gd name="T72" fmla="*/ 2147483647 w 2114"/>
              <a:gd name="T73" fmla="*/ 1527214688 h 660"/>
              <a:gd name="T74" fmla="*/ 2147483647 w 2114"/>
              <a:gd name="T75" fmla="*/ 1403727825 h 660"/>
              <a:gd name="T76" fmla="*/ 2147483647 w 2114"/>
              <a:gd name="T77" fmla="*/ 1265118438 h 660"/>
              <a:gd name="T78" fmla="*/ 2147483647 w 2114"/>
              <a:gd name="T79" fmla="*/ 1156750925 h 660"/>
              <a:gd name="T80" fmla="*/ 2147483647 w 2114"/>
              <a:gd name="T81" fmla="*/ 1204634688 h 660"/>
              <a:gd name="T82" fmla="*/ 2147483647 w 2114"/>
              <a:gd name="T83" fmla="*/ 1295360313 h 660"/>
              <a:gd name="T84" fmla="*/ 2147483647 w 2114"/>
              <a:gd name="T85" fmla="*/ 1388606888 h 660"/>
              <a:gd name="T86" fmla="*/ 2147483647 w 2114"/>
              <a:gd name="T87" fmla="*/ 1575098450 h 660"/>
              <a:gd name="T88" fmla="*/ 2147483647 w 2114"/>
              <a:gd name="T89" fmla="*/ 1466730938 h 660"/>
              <a:gd name="T90" fmla="*/ 2147483647 w 2114"/>
              <a:gd name="T91" fmla="*/ 1328123138 h 660"/>
              <a:gd name="T92" fmla="*/ 2147483647 w 2114"/>
              <a:gd name="T93" fmla="*/ 1265118438 h 660"/>
              <a:gd name="T94" fmla="*/ 2147483647 w 2114"/>
              <a:gd name="T95" fmla="*/ 1358365013 h 660"/>
              <a:gd name="T96" fmla="*/ 2147483647 w 2114"/>
              <a:gd name="T97" fmla="*/ 1542335625 h 660"/>
              <a:gd name="T98" fmla="*/ 2147483647 w 2114"/>
              <a:gd name="T99" fmla="*/ 1527214688 h 660"/>
              <a:gd name="T100" fmla="*/ 2147483647 w 2114"/>
              <a:gd name="T101" fmla="*/ 1433969700 h 660"/>
              <a:gd name="T102" fmla="*/ 2147483647 w 2114"/>
              <a:gd name="T103" fmla="*/ 1063505938 h 660"/>
              <a:gd name="T104" fmla="*/ 2147483647 w 2114"/>
              <a:gd name="T105" fmla="*/ 1096267175 h 660"/>
              <a:gd name="T106" fmla="*/ 2147483647 w 2114"/>
              <a:gd name="T107" fmla="*/ 1111388113 h 660"/>
              <a:gd name="T108" fmla="*/ 2147483647 w 2114"/>
              <a:gd name="T109" fmla="*/ 1156750925 h 660"/>
              <a:gd name="T110" fmla="*/ 2147483647 w 2114"/>
              <a:gd name="T111" fmla="*/ 1186992800 h 660"/>
              <a:gd name="T112" fmla="*/ 2147483647 w 2114"/>
              <a:gd name="T113" fmla="*/ 1418848763 h 660"/>
              <a:gd name="T114" fmla="*/ 2147483647 w 2114"/>
              <a:gd name="T115" fmla="*/ 1512093750 h 660"/>
              <a:gd name="T116" fmla="*/ 2147483647 w 2114"/>
              <a:gd name="T117" fmla="*/ 1527214688 h 660"/>
              <a:gd name="T118" fmla="*/ 2147483647 w 2114"/>
              <a:gd name="T119" fmla="*/ 1605340325 h 66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114"/>
              <a:gd name="T181" fmla="*/ 0 h 660"/>
              <a:gd name="T182" fmla="*/ 2114 w 2114"/>
              <a:gd name="T183" fmla="*/ 660 h 66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114" h="660">
                <a:moveTo>
                  <a:pt x="0" y="649"/>
                </a:moveTo>
                <a:cubicBezTo>
                  <a:pt x="55" y="660"/>
                  <a:pt x="44" y="660"/>
                  <a:pt x="129" y="649"/>
                </a:cubicBezTo>
                <a:cubicBezTo>
                  <a:pt x="142" y="647"/>
                  <a:pt x="166" y="637"/>
                  <a:pt x="166" y="637"/>
                </a:cubicBezTo>
                <a:cubicBezTo>
                  <a:pt x="200" y="614"/>
                  <a:pt x="218" y="579"/>
                  <a:pt x="251" y="557"/>
                </a:cubicBezTo>
                <a:cubicBezTo>
                  <a:pt x="270" y="530"/>
                  <a:pt x="284" y="494"/>
                  <a:pt x="307" y="471"/>
                </a:cubicBezTo>
                <a:cubicBezTo>
                  <a:pt x="317" y="441"/>
                  <a:pt x="338" y="407"/>
                  <a:pt x="368" y="398"/>
                </a:cubicBezTo>
                <a:cubicBezTo>
                  <a:pt x="410" y="412"/>
                  <a:pt x="394" y="468"/>
                  <a:pt x="411" y="502"/>
                </a:cubicBezTo>
                <a:cubicBezTo>
                  <a:pt x="422" y="525"/>
                  <a:pt x="438" y="526"/>
                  <a:pt x="460" y="533"/>
                </a:cubicBezTo>
                <a:cubicBezTo>
                  <a:pt x="523" y="524"/>
                  <a:pt x="506" y="527"/>
                  <a:pt x="546" y="490"/>
                </a:cubicBezTo>
                <a:cubicBezTo>
                  <a:pt x="561" y="445"/>
                  <a:pt x="567" y="378"/>
                  <a:pt x="619" y="361"/>
                </a:cubicBezTo>
                <a:cubicBezTo>
                  <a:pt x="629" y="363"/>
                  <a:pt x="641" y="361"/>
                  <a:pt x="650" y="367"/>
                </a:cubicBezTo>
                <a:cubicBezTo>
                  <a:pt x="662" y="375"/>
                  <a:pt x="658" y="396"/>
                  <a:pt x="662" y="410"/>
                </a:cubicBezTo>
                <a:cubicBezTo>
                  <a:pt x="669" y="434"/>
                  <a:pt x="682" y="461"/>
                  <a:pt x="699" y="478"/>
                </a:cubicBezTo>
                <a:cubicBezTo>
                  <a:pt x="716" y="528"/>
                  <a:pt x="702" y="510"/>
                  <a:pt x="748" y="527"/>
                </a:cubicBezTo>
                <a:cubicBezTo>
                  <a:pt x="763" y="480"/>
                  <a:pt x="741" y="534"/>
                  <a:pt x="772" y="496"/>
                </a:cubicBezTo>
                <a:cubicBezTo>
                  <a:pt x="776" y="491"/>
                  <a:pt x="775" y="483"/>
                  <a:pt x="778" y="478"/>
                </a:cubicBezTo>
                <a:cubicBezTo>
                  <a:pt x="781" y="473"/>
                  <a:pt x="787" y="469"/>
                  <a:pt x="791" y="465"/>
                </a:cubicBezTo>
                <a:cubicBezTo>
                  <a:pt x="793" y="459"/>
                  <a:pt x="794" y="453"/>
                  <a:pt x="797" y="447"/>
                </a:cubicBezTo>
                <a:cubicBezTo>
                  <a:pt x="800" y="441"/>
                  <a:pt x="806" y="436"/>
                  <a:pt x="809" y="429"/>
                </a:cubicBezTo>
                <a:cubicBezTo>
                  <a:pt x="824" y="394"/>
                  <a:pt x="816" y="400"/>
                  <a:pt x="827" y="373"/>
                </a:cubicBezTo>
                <a:cubicBezTo>
                  <a:pt x="834" y="355"/>
                  <a:pt x="846" y="318"/>
                  <a:pt x="846" y="318"/>
                </a:cubicBezTo>
                <a:cubicBezTo>
                  <a:pt x="848" y="300"/>
                  <a:pt x="851" y="281"/>
                  <a:pt x="852" y="263"/>
                </a:cubicBezTo>
                <a:cubicBezTo>
                  <a:pt x="855" y="230"/>
                  <a:pt x="855" y="198"/>
                  <a:pt x="858" y="165"/>
                </a:cubicBezTo>
                <a:cubicBezTo>
                  <a:pt x="861" y="121"/>
                  <a:pt x="882" y="16"/>
                  <a:pt x="932" y="0"/>
                </a:cubicBezTo>
                <a:cubicBezTo>
                  <a:pt x="936" y="12"/>
                  <a:pt x="940" y="24"/>
                  <a:pt x="944" y="36"/>
                </a:cubicBezTo>
                <a:cubicBezTo>
                  <a:pt x="946" y="42"/>
                  <a:pt x="948" y="49"/>
                  <a:pt x="950" y="55"/>
                </a:cubicBezTo>
                <a:cubicBezTo>
                  <a:pt x="952" y="61"/>
                  <a:pt x="956" y="73"/>
                  <a:pt x="956" y="73"/>
                </a:cubicBezTo>
                <a:cubicBezTo>
                  <a:pt x="963" y="124"/>
                  <a:pt x="970" y="177"/>
                  <a:pt x="999" y="220"/>
                </a:cubicBezTo>
                <a:cubicBezTo>
                  <a:pt x="1026" y="307"/>
                  <a:pt x="1023" y="402"/>
                  <a:pt x="1048" y="490"/>
                </a:cubicBezTo>
                <a:cubicBezTo>
                  <a:pt x="1060" y="534"/>
                  <a:pt x="1057" y="573"/>
                  <a:pt x="1097" y="600"/>
                </a:cubicBezTo>
                <a:cubicBezTo>
                  <a:pt x="1104" y="589"/>
                  <a:pt x="1115" y="580"/>
                  <a:pt x="1122" y="569"/>
                </a:cubicBezTo>
                <a:cubicBezTo>
                  <a:pt x="1125" y="564"/>
                  <a:pt x="1125" y="557"/>
                  <a:pt x="1128" y="551"/>
                </a:cubicBezTo>
                <a:cubicBezTo>
                  <a:pt x="1131" y="545"/>
                  <a:pt x="1136" y="539"/>
                  <a:pt x="1140" y="533"/>
                </a:cubicBezTo>
                <a:cubicBezTo>
                  <a:pt x="1151" y="500"/>
                  <a:pt x="1157" y="469"/>
                  <a:pt x="1177" y="441"/>
                </a:cubicBezTo>
                <a:cubicBezTo>
                  <a:pt x="1223" y="456"/>
                  <a:pt x="1207" y="491"/>
                  <a:pt x="1213" y="539"/>
                </a:cubicBezTo>
                <a:cubicBezTo>
                  <a:pt x="1217" y="566"/>
                  <a:pt x="1229" y="574"/>
                  <a:pt x="1250" y="588"/>
                </a:cubicBezTo>
                <a:cubicBezTo>
                  <a:pt x="1265" y="611"/>
                  <a:pt x="1273" y="615"/>
                  <a:pt x="1299" y="606"/>
                </a:cubicBezTo>
                <a:cubicBezTo>
                  <a:pt x="1313" y="585"/>
                  <a:pt x="1315" y="571"/>
                  <a:pt x="1336" y="557"/>
                </a:cubicBezTo>
                <a:cubicBezTo>
                  <a:pt x="1342" y="539"/>
                  <a:pt x="1348" y="520"/>
                  <a:pt x="1354" y="502"/>
                </a:cubicBezTo>
                <a:cubicBezTo>
                  <a:pt x="1358" y="488"/>
                  <a:pt x="1367" y="459"/>
                  <a:pt x="1367" y="459"/>
                </a:cubicBezTo>
                <a:cubicBezTo>
                  <a:pt x="1422" y="473"/>
                  <a:pt x="1400" y="465"/>
                  <a:pt x="1434" y="478"/>
                </a:cubicBezTo>
                <a:cubicBezTo>
                  <a:pt x="1442" y="490"/>
                  <a:pt x="1451" y="502"/>
                  <a:pt x="1459" y="514"/>
                </a:cubicBezTo>
                <a:cubicBezTo>
                  <a:pt x="1466" y="524"/>
                  <a:pt x="1463" y="539"/>
                  <a:pt x="1465" y="551"/>
                </a:cubicBezTo>
                <a:cubicBezTo>
                  <a:pt x="1470" y="579"/>
                  <a:pt x="1476" y="604"/>
                  <a:pt x="1495" y="625"/>
                </a:cubicBezTo>
                <a:cubicBezTo>
                  <a:pt x="1539" y="609"/>
                  <a:pt x="1527" y="610"/>
                  <a:pt x="1557" y="582"/>
                </a:cubicBezTo>
                <a:cubicBezTo>
                  <a:pt x="1564" y="559"/>
                  <a:pt x="1574" y="542"/>
                  <a:pt x="1593" y="527"/>
                </a:cubicBezTo>
                <a:cubicBezTo>
                  <a:pt x="1605" y="518"/>
                  <a:pt x="1630" y="502"/>
                  <a:pt x="1630" y="502"/>
                </a:cubicBezTo>
                <a:cubicBezTo>
                  <a:pt x="1693" y="511"/>
                  <a:pt x="1661" y="505"/>
                  <a:pt x="1698" y="539"/>
                </a:cubicBezTo>
                <a:cubicBezTo>
                  <a:pt x="1716" y="595"/>
                  <a:pt x="1705" y="600"/>
                  <a:pt x="1765" y="612"/>
                </a:cubicBezTo>
                <a:cubicBezTo>
                  <a:pt x="1775" y="610"/>
                  <a:pt x="1789" y="613"/>
                  <a:pt x="1796" y="606"/>
                </a:cubicBezTo>
                <a:cubicBezTo>
                  <a:pt x="1805" y="597"/>
                  <a:pt x="1804" y="581"/>
                  <a:pt x="1808" y="569"/>
                </a:cubicBezTo>
                <a:cubicBezTo>
                  <a:pt x="1823" y="524"/>
                  <a:pt x="1825" y="442"/>
                  <a:pt x="1875" y="422"/>
                </a:cubicBezTo>
                <a:cubicBezTo>
                  <a:pt x="1879" y="426"/>
                  <a:pt x="1882" y="432"/>
                  <a:pt x="1887" y="435"/>
                </a:cubicBezTo>
                <a:cubicBezTo>
                  <a:pt x="1893" y="438"/>
                  <a:pt x="1901" y="436"/>
                  <a:pt x="1906" y="441"/>
                </a:cubicBezTo>
                <a:cubicBezTo>
                  <a:pt x="1911" y="445"/>
                  <a:pt x="1908" y="454"/>
                  <a:pt x="1912" y="459"/>
                </a:cubicBezTo>
                <a:cubicBezTo>
                  <a:pt x="1917" y="465"/>
                  <a:pt x="1924" y="467"/>
                  <a:pt x="1930" y="471"/>
                </a:cubicBezTo>
                <a:cubicBezTo>
                  <a:pt x="1941" y="501"/>
                  <a:pt x="1955" y="537"/>
                  <a:pt x="1973" y="563"/>
                </a:cubicBezTo>
                <a:cubicBezTo>
                  <a:pt x="1974" y="566"/>
                  <a:pt x="1983" y="598"/>
                  <a:pt x="1986" y="600"/>
                </a:cubicBezTo>
                <a:cubicBezTo>
                  <a:pt x="1991" y="604"/>
                  <a:pt x="1998" y="603"/>
                  <a:pt x="2004" y="606"/>
                </a:cubicBezTo>
                <a:cubicBezTo>
                  <a:pt x="2040" y="624"/>
                  <a:pt x="2072" y="637"/>
                  <a:pt x="2114" y="637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16390" name="Freeform 6"/>
          <p:cNvSpPr>
            <a:spLocks/>
          </p:cNvSpPr>
          <p:nvPr/>
        </p:nvSpPr>
        <p:spPr bwMode="auto">
          <a:xfrm>
            <a:off x="6135689" y="3716338"/>
            <a:ext cx="184731" cy="369332"/>
          </a:xfrm>
          <a:custGeom>
            <a:avLst/>
            <a:gdLst>
              <a:gd name="T0" fmla="*/ 0 w 2757"/>
              <a:gd name="T1" fmla="*/ 1328123138 h 598"/>
              <a:gd name="T2" fmla="*/ 554434312 w 2757"/>
              <a:gd name="T3" fmla="*/ 1373485950 h 598"/>
              <a:gd name="T4" fmla="*/ 1789310733 w 2757"/>
              <a:gd name="T5" fmla="*/ 1280239375 h 598"/>
              <a:gd name="T6" fmla="*/ 2147483647 w 2757"/>
              <a:gd name="T7" fmla="*/ 1249997500 h 598"/>
              <a:gd name="T8" fmla="*/ 2147483647 w 2757"/>
              <a:gd name="T9" fmla="*/ 725805000 h 598"/>
              <a:gd name="T10" fmla="*/ 2147483647 w 2757"/>
              <a:gd name="T11" fmla="*/ 0 h 598"/>
              <a:gd name="T12" fmla="*/ 2147483647 w 2757"/>
              <a:gd name="T13" fmla="*/ 30241875 h 598"/>
              <a:gd name="T14" fmla="*/ 2147483647 w 2757"/>
              <a:gd name="T15" fmla="*/ 123486863 h 598"/>
              <a:gd name="T16" fmla="*/ 2147483647 w 2757"/>
              <a:gd name="T17" fmla="*/ 1171871863 h 598"/>
              <a:gd name="T18" fmla="*/ 2147483647 w 2757"/>
              <a:gd name="T19" fmla="*/ 1295360313 h 598"/>
              <a:gd name="T20" fmla="*/ 2147483647 w 2757"/>
              <a:gd name="T21" fmla="*/ 1265118438 h 598"/>
              <a:gd name="T22" fmla="*/ 2147483647 w 2757"/>
              <a:gd name="T23" fmla="*/ 1249997500 h 598"/>
              <a:gd name="T24" fmla="*/ 2147483647 w 2757"/>
              <a:gd name="T25" fmla="*/ 1295360313 h 59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57"/>
              <a:gd name="T40" fmla="*/ 0 h 598"/>
              <a:gd name="T41" fmla="*/ 2757 w 2757"/>
              <a:gd name="T42" fmla="*/ 598 h 59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57" h="598">
                <a:moveTo>
                  <a:pt x="0" y="527"/>
                </a:moveTo>
                <a:cubicBezTo>
                  <a:pt x="73" y="535"/>
                  <a:pt x="147" y="536"/>
                  <a:pt x="220" y="545"/>
                </a:cubicBezTo>
                <a:cubicBezTo>
                  <a:pt x="384" y="534"/>
                  <a:pt x="544" y="513"/>
                  <a:pt x="710" y="508"/>
                </a:cubicBezTo>
                <a:cubicBezTo>
                  <a:pt x="856" y="484"/>
                  <a:pt x="1042" y="598"/>
                  <a:pt x="1152" y="496"/>
                </a:cubicBezTo>
                <a:cubicBezTo>
                  <a:pt x="1174" y="427"/>
                  <a:pt x="1195" y="359"/>
                  <a:pt x="1213" y="288"/>
                </a:cubicBezTo>
                <a:cubicBezTo>
                  <a:pt x="1225" y="192"/>
                  <a:pt x="1241" y="97"/>
                  <a:pt x="1250" y="0"/>
                </a:cubicBezTo>
                <a:cubicBezTo>
                  <a:pt x="1256" y="4"/>
                  <a:pt x="1264" y="6"/>
                  <a:pt x="1268" y="12"/>
                </a:cubicBezTo>
                <a:cubicBezTo>
                  <a:pt x="1275" y="23"/>
                  <a:pt x="1280" y="49"/>
                  <a:pt x="1280" y="49"/>
                </a:cubicBezTo>
                <a:cubicBezTo>
                  <a:pt x="1285" y="181"/>
                  <a:pt x="1278" y="335"/>
                  <a:pt x="1311" y="465"/>
                </a:cubicBezTo>
                <a:cubicBezTo>
                  <a:pt x="1313" y="481"/>
                  <a:pt x="1305" y="503"/>
                  <a:pt x="1317" y="514"/>
                </a:cubicBezTo>
                <a:cubicBezTo>
                  <a:pt x="1327" y="522"/>
                  <a:pt x="1354" y="502"/>
                  <a:pt x="1354" y="502"/>
                </a:cubicBezTo>
                <a:cubicBezTo>
                  <a:pt x="1530" y="506"/>
                  <a:pt x="1706" y="515"/>
                  <a:pt x="1881" y="496"/>
                </a:cubicBezTo>
                <a:cubicBezTo>
                  <a:pt x="2186" y="506"/>
                  <a:pt x="2418" y="514"/>
                  <a:pt x="2757" y="514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6391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7018338" y="4878388"/>
          <a:ext cx="2449512" cy="197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4" imgW="3552381" imgH="3419952" progId="Paint.Picture">
                  <p:embed/>
                </p:oleObj>
              </mc:Choice>
              <mc:Fallback>
                <p:oleObj name="Bitmap Image" r:id="rId4" imgW="3552381" imgH="3419952" progId="Paint.Picture">
                  <p:embed/>
                  <p:pic>
                    <p:nvPicPr>
                      <p:cNvPr id="163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8338" y="4878388"/>
                        <a:ext cx="2449512" cy="197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17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40960" y="675360"/>
              <a:ext cx="7076880" cy="5582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4120" y="668160"/>
                <a:ext cx="7090200" cy="55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7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Escaping Shoulders: Sideways Move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0"/>
            <a:ext cx="8229600" cy="5334000"/>
          </a:xfrm>
        </p:spPr>
        <p:txBody>
          <a:bodyPr/>
          <a:lstStyle/>
          <a:p>
            <a:r>
              <a:rPr lang="en-US" altLang="en-US"/>
              <a:t>If no downhill (uphill) moves, allow sideways moves in hope that algorithm can escape</a:t>
            </a:r>
          </a:p>
          <a:p>
            <a:pPr lvl="1"/>
            <a:r>
              <a:rPr lang="en-US" altLang="en-US"/>
              <a:t>Need to place a limit on the possible number of sideways moves to avoid infinite loops</a:t>
            </a:r>
          </a:p>
          <a:p>
            <a:r>
              <a:rPr lang="en-US" altLang="en-US"/>
              <a:t>For 8-queens</a:t>
            </a:r>
          </a:p>
          <a:p>
            <a:pPr lvl="1"/>
            <a:r>
              <a:rPr lang="en-US" altLang="en-US"/>
              <a:t>Now allow sideways moves with a limit of 100</a:t>
            </a:r>
          </a:p>
          <a:p>
            <a:pPr lvl="1"/>
            <a:r>
              <a:rPr lang="en-US" altLang="en-US"/>
              <a:t>Raises percentage of problem instances solved  from 14 to 94%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However….</a:t>
            </a:r>
          </a:p>
          <a:p>
            <a:pPr lvl="2"/>
            <a:r>
              <a:rPr lang="en-US" altLang="en-US"/>
              <a:t>21 steps for every successful solution</a:t>
            </a:r>
          </a:p>
          <a:p>
            <a:pPr lvl="2"/>
            <a:r>
              <a:rPr lang="en-US" altLang="en-US"/>
              <a:t>64 for each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90B674B-7AEB-4A9B-9E72-C4EFD3406098}" type="slidenum">
              <a:rPr lang="en-US" altLang="en-US">
                <a:solidFill>
                  <a:srgbClr val="898989"/>
                </a:solidFill>
              </a:rPr>
              <a:pPr eaLnBrk="1" hangingPunct="1"/>
              <a:t>130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2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Tabu Search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34400" cy="4525963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prevent returning quickly to the same state</a:t>
            </a:r>
          </a:p>
          <a:p>
            <a:r>
              <a:rPr lang="en-US" altLang="en-US"/>
              <a:t>Keep fixed length queue (“tabu list”)</a:t>
            </a:r>
          </a:p>
          <a:p>
            <a:r>
              <a:rPr lang="en-US" altLang="en-US"/>
              <a:t>add most recent state to queue; drop oldest</a:t>
            </a:r>
          </a:p>
          <a:p>
            <a:r>
              <a:rPr lang="en-US" altLang="en-US"/>
              <a:t>Never make the step that is currently tabu’ed</a:t>
            </a:r>
          </a:p>
          <a:p>
            <a:endParaRPr lang="en-US" altLang="en-US"/>
          </a:p>
          <a:p>
            <a:r>
              <a:rPr lang="en-US" altLang="en-US"/>
              <a:t>Properties: </a:t>
            </a:r>
          </a:p>
          <a:p>
            <a:pPr lvl="1"/>
            <a:r>
              <a:rPr lang="en-US" altLang="en-US"/>
              <a:t>As the size of the tabu list grows, hill-climbing will asymptotically become “non-redundant” (won’t look at the same state twice)</a:t>
            </a:r>
          </a:p>
          <a:p>
            <a:pPr lvl="1"/>
            <a:r>
              <a:rPr lang="en-US" altLang="en-US"/>
              <a:t>In practice, a reasonable sized tabu list (say 100 or so) improves the performance of hill climbing in many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8EEB26A-7760-4AE6-9D66-B3BA2E6471B4}" type="slidenum">
              <a:rPr lang="en-US" altLang="en-US">
                <a:solidFill>
                  <a:srgbClr val="898989"/>
                </a:solidFill>
              </a:rPr>
              <a:pPr eaLnBrk="1" hangingPunct="1"/>
              <a:t>131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2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Escaping Shoulders/local Optima</a:t>
            </a:r>
            <a:br>
              <a:rPr lang="en-US" altLang="en-US" sz="4000"/>
            </a:br>
            <a:r>
              <a:rPr lang="en-US" altLang="en-US" sz="4000"/>
              <a:t> Enforced Hill Climbing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34400" cy="4525963"/>
          </a:xfrm>
        </p:spPr>
        <p:txBody>
          <a:bodyPr/>
          <a:lstStyle/>
          <a:p>
            <a:r>
              <a:rPr lang="en-US" altLang="en-US" smtClean="0"/>
              <a:t>Perform breadth first search from a local optima</a:t>
            </a:r>
          </a:p>
          <a:p>
            <a:pPr lvl="1"/>
            <a:r>
              <a:rPr lang="en-US" altLang="en-US" smtClean="0"/>
              <a:t>to find the next state with better h function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Typically, </a:t>
            </a:r>
          </a:p>
          <a:p>
            <a:pPr lvl="1"/>
            <a:r>
              <a:rPr lang="en-US" altLang="en-US" smtClean="0"/>
              <a:t>prolonged periods of exhaustive search</a:t>
            </a:r>
          </a:p>
          <a:p>
            <a:pPr lvl="1"/>
            <a:r>
              <a:rPr lang="en-US" altLang="en-US" smtClean="0"/>
              <a:t>bridged by relatively quick periods of hill-climbing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Middle ground b/w local and systematic search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D6CCACD-D4F6-4BA0-8F85-AF4AC9DBFD3C}" type="slidenum">
              <a:rPr lang="en-US" altLang="en-US">
                <a:solidFill>
                  <a:srgbClr val="898989"/>
                </a:solidFill>
              </a:rPr>
              <a:pPr eaLnBrk="1" hangingPunct="1"/>
              <a:t>132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9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altLang="en-US" smtClean="0"/>
              <a:t>Hill-climbing: stochastic variations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417638"/>
            <a:ext cx="85344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Stochastic hill-climbing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Random selection among the uphill moves.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The selection probability can vary with the steepness of the uphill move.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mtClean="0"/>
              <a:t>To avoid getting stuck in local minima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Random-walk hill-climbing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Random-restart hill-climbing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Hill-climbing with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6DBC285-2C6C-49FF-9322-652915780AC4}" type="slidenum">
              <a:rPr lang="en-US" altLang="en-US">
                <a:solidFill>
                  <a:srgbClr val="898989"/>
                </a:solidFill>
              </a:rPr>
              <a:pPr eaLnBrk="1" hangingPunct="1"/>
              <a:t>133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3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Hill Climbing: stochastic variations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en-US" altLang="en-US" smtClean="0">
                <a:sym typeface="Wingdings" panose="05000000000000000000" pitchFamily="2" charset="2"/>
              </a:rPr>
              <a:t>When the state-space landscape has </a:t>
            </a:r>
            <a:r>
              <a:rPr lang="en-US" altLang="en-US" smtClean="0"/>
              <a:t>local minima, any search that moves only in the greedy direction cannot be complete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mtClean="0"/>
          </a:p>
          <a:p>
            <a:pPr>
              <a:buFont typeface="Wingdings" panose="05000000000000000000" pitchFamily="2" charset="2"/>
              <a:buChar char="à"/>
            </a:pPr>
            <a:r>
              <a:rPr lang="en-US" altLang="en-US" smtClean="0">
                <a:sym typeface="Wingdings" panose="05000000000000000000" pitchFamily="2" charset="2"/>
              </a:rPr>
              <a:t>Random walk, on the other hand, is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mtClean="0"/>
              <a:t>    asymptotically complete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mtClean="0"/>
              <a:t>Idea: Put random walk into greedy hill-climbing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53A3207-A980-4142-9360-9A7E3BD006E5}" type="slidenum">
              <a:rPr lang="en-US" altLang="en-US">
                <a:solidFill>
                  <a:srgbClr val="898989"/>
                </a:solidFill>
              </a:rPr>
              <a:pPr eaLnBrk="1" hangingPunct="1"/>
              <a:t>134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9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Hill-climbing with random restarts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371600"/>
            <a:ext cx="8458200" cy="5105400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If at first you don’t succeed, try, try again!</a:t>
            </a:r>
          </a:p>
          <a:p>
            <a:r>
              <a:rPr lang="en-US" altLang="en-US"/>
              <a:t>Different variations</a:t>
            </a:r>
          </a:p>
          <a:p>
            <a:pPr lvl="1"/>
            <a:r>
              <a:rPr lang="en-US" altLang="en-US"/>
              <a:t>For each restart: run until termination vs. run for a fixed time</a:t>
            </a:r>
          </a:p>
          <a:p>
            <a:pPr lvl="1"/>
            <a:r>
              <a:rPr lang="en-US" altLang="en-US"/>
              <a:t>Run a fixed number of restarts or run indefinitely</a:t>
            </a:r>
          </a:p>
          <a:p>
            <a:pPr lvl="1"/>
            <a:endParaRPr lang="en-US" altLang="en-US" sz="1200"/>
          </a:p>
          <a:p>
            <a:r>
              <a:rPr lang="en-US" altLang="en-US"/>
              <a:t>Analysis</a:t>
            </a:r>
          </a:p>
          <a:p>
            <a:pPr lvl="1"/>
            <a:r>
              <a:rPr lang="en-US" altLang="en-US"/>
              <a:t>Say each search has probability p of success</a:t>
            </a:r>
          </a:p>
          <a:p>
            <a:pPr lvl="2"/>
            <a:r>
              <a:rPr lang="en-US" altLang="en-US"/>
              <a:t>E.g., for 8-queens, p = 0.14 with no sideways moves</a:t>
            </a:r>
          </a:p>
          <a:p>
            <a:pPr lvl="2"/>
            <a:endParaRPr lang="en-US" altLang="en-US" sz="1100"/>
          </a:p>
          <a:p>
            <a:pPr lvl="1"/>
            <a:r>
              <a:rPr lang="en-US" altLang="en-US"/>
              <a:t>Expected number of restarts?</a:t>
            </a:r>
          </a:p>
          <a:p>
            <a:pPr lvl="1"/>
            <a:r>
              <a:rPr lang="en-US" altLang="en-US"/>
              <a:t>Expected number of steps taken?</a:t>
            </a:r>
          </a:p>
          <a:p>
            <a:pPr lvl="1"/>
            <a:endParaRPr lang="en-US" altLang="en-US" sz="1200"/>
          </a:p>
          <a:p>
            <a:r>
              <a:rPr lang="en-US" altLang="en-US" sz="2400">
                <a:solidFill>
                  <a:srgbClr val="C00000"/>
                </a:solidFill>
              </a:rPr>
              <a:t>If you want to pick one local search algorithm, learn this one!!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81F1C28-428C-4711-AD21-9400DC902A29}" type="slidenum">
              <a:rPr lang="en-US" altLang="en-US">
                <a:solidFill>
                  <a:srgbClr val="898989"/>
                </a:solidFill>
              </a:rPr>
              <a:pPr eaLnBrk="1" hangingPunct="1"/>
              <a:t>135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28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Hill-climbing with random walk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371600"/>
            <a:ext cx="8458200" cy="1447800"/>
          </a:xfrm>
        </p:spPr>
        <p:txBody>
          <a:bodyPr/>
          <a:lstStyle/>
          <a:p>
            <a:r>
              <a:rPr lang="en-US" altLang="en-US"/>
              <a:t>At each step do one of the two</a:t>
            </a:r>
          </a:p>
          <a:p>
            <a:pPr lvl="1"/>
            <a:r>
              <a:rPr lang="en-US" altLang="en-US"/>
              <a:t>Greedy: With prob p move to the neighbor with largest value</a:t>
            </a:r>
          </a:p>
          <a:p>
            <a:pPr lvl="1"/>
            <a:r>
              <a:rPr lang="en-US" altLang="en-US"/>
              <a:t>Random: With prob 1-p move to a random neighbor</a:t>
            </a:r>
          </a:p>
          <a:p>
            <a:pPr lvl="1"/>
            <a:endParaRPr lang="en-US" alt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81200" y="3322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440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Hill-climbing with both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81200" y="4419600"/>
            <a:ext cx="8458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/>
              <a:t>At each step do one of the three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400" dirty="0"/>
              <a:t>Greedy: move to the neighbor with largest value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400" dirty="0"/>
              <a:t>Random Walk: move to a random neighbor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400" dirty="0"/>
              <a:t>Random Restart: Resample a new current state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092DF1-573A-45C4-89CA-73F42965EE1B}" type="slidenum">
              <a:rPr lang="en-US" altLang="en-US">
                <a:solidFill>
                  <a:srgbClr val="898989"/>
                </a:solidFill>
              </a:rPr>
              <a:pPr eaLnBrk="1" hangingPunct="1"/>
              <a:t>136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8B3AB11-7A74-4813-9C51-CF22FEA14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762000"/>
          </a:xfrm>
        </p:spPr>
        <p:txBody>
          <a:bodyPr/>
          <a:lstStyle/>
          <a:p>
            <a:r>
              <a:rPr lang="en-US" altLang="en-US"/>
              <a:t>Hill-climbing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B116FDC3-6BA6-47CB-BFC8-EC22BAD6F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447800"/>
            <a:ext cx="7772400" cy="4648200"/>
          </a:xfrm>
        </p:spPr>
        <p:txBody>
          <a:bodyPr/>
          <a:lstStyle/>
          <a:p>
            <a:r>
              <a:rPr lang="en-US" altLang="en-US"/>
              <a:t>Goal: Optimizing an objective function.</a:t>
            </a:r>
          </a:p>
          <a:p>
            <a:r>
              <a:rPr lang="en-US" altLang="en-US"/>
              <a:t>Does not require differentiable functions</a:t>
            </a:r>
          </a:p>
          <a:p>
            <a:r>
              <a:rPr lang="en-US" altLang="en-US"/>
              <a:t>Can be applied to “goal” predicate type of problems.</a:t>
            </a:r>
          </a:p>
          <a:p>
            <a:pPr lvl="1"/>
            <a:r>
              <a:rPr lang="en-US" altLang="en-US"/>
              <a:t>BSAT with objective function number of clauses satisfied.</a:t>
            </a:r>
          </a:p>
          <a:p>
            <a:r>
              <a:rPr lang="en-US" altLang="en-US"/>
              <a:t>Intuition: Always move to a better state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2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A2BF1978-3CCE-488A-94F6-0A33BA813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Hill-Climbing Search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DC1058B3-C850-4B74-94C5-073FDF70B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981200"/>
            <a:ext cx="77724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b="1" dirty="0">
                <a:latin typeface="Verdana" panose="020B0604030504040204" pitchFamily="34" charset="0"/>
              </a:rPr>
              <a:t>function</a:t>
            </a:r>
            <a:r>
              <a:rPr lang="en-US" altLang="en-US" sz="1800" dirty="0">
                <a:latin typeface="Verdana" panose="020B0604030504040204" pitchFamily="34" charset="0"/>
              </a:rPr>
              <a:t> HILL-CLIMBING(problem) </a:t>
            </a:r>
            <a:r>
              <a:rPr lang="en-US" altLang="en-US" sz="1800" b="1" dirty="0">
                <a:latin typeface="Verdana" panose="020B0604030504040204" pitchFamily="34" charset="0"/>
              </a:rPr>
              <a:t>return</a:t>
            </a:r>
            <a:r>
              <a:rPr lang="en-US" altLang="en-US" sz="1800" dirty="0">
                <a:latin typeface="Verdana" panose="020B0604030504040204" pitchFamily="34" charset="0"/>
              </a:rPr>
              <a:t> a state that is a local maximum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</a:t>
            </a:r>
            <a:r>
              <a:rPr lang="en-US" altLang="en-US" sz="1800" b="1" dirty="0">
                <a:latin typeface="Verdana" panose="020B0604030504040204" pitchFamily="34" charset="0"/>
              </a:rPr>
              <a:t>input</a:t>
            </a:r>
            <a:r>
              <a:rPr lang="en-US" altLang="en-US" sz="1800" dirty="0">
                <a:latin typeface="Verdana" panose="020B0604030504040204" pitchFamily="34" charset="0"/>
              </a:rPr>
              <a:t>: problem, a problem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</a:t>
            </a:r>
            <a:r>
              <a:rPr lang="en-US" altLang="en-US" sz="1800" b="1" dirty="0">
                <a:latin typeface="Verdana" panose="020B0604030504040204" pitchFamily="34" charset="0"/>
              </a:rPr>
              <a:t>local variables</a:t>
            </a:r>
            <a:r>
              <a:rPr lang="en-US" altLang="en-US" sz="1800" dirty="0">
                <a:latin typeface="Verdana" panose="020B0604030504040204" pitchFamily="34" charset="0"/>
              </a:rPr>
              <a:t>: current, a node.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		 neighbor, a node.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current </a:t>
            </a:r>
            <a:r>
              <a:rPr lang="en-US" altLang="en-US" sz="1800" i="1" dirty="0">
                <a:sym typeface="Symbol" panose="05050102010706020507" pitchFamily="18" charset="2"/>
              </a:rPr>
              <a:t></a:t>
            </a:r>
            <a:r>
              <a:rPr lang="en-US" altLang="en-US" sz="1800" dirty="0">
                <a:latin typeface="Verdana" panose="020B0604030504040204" pitchFamily="34" charset="0"/>
              </a:rPr>
              <a:t> MAKE-NODE(INITIAL-STATE[problem])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b="1" dirty="0">
                <a:latin typeface="Verdana" panose="020B0604030504040204" pitchFamily="34" charset="0"/>
              </a:rPr>
              <a:t>	loop do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	neighbor </a:t>
            </a:r>
            <a:r>
              <a:rPr lang="en-US" altLang="en-US" sz="1800" i="1" dirty="0">
                <a:sym typeface="Symbol" panose="05050102010706020507" pitchFamily="18" charset="2"/>
              </a:rPr>
              <a:t></a:t>
            </a:r>
            <a:r>
              <a:rPr lang="en-US" altLang="en-US" sz="1800" dirty="0">
                <a:latin typeface="Verdana" panose="020B0604030504040204" pitchFamily="34" charset="0"/>
              </a:rPr>
              <a:t> a highest valued successor of current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	</a:t>
            </a:r>
            <a:r>
              <a:rPr lang="en-US" altLang="en-US" sz="1800" b="1" dirty="0">
                <a:latin typeface="Verdana" panose="020B0604030504040204" pitchFamily="34" charset="0"/>
              </a:rPr>
              <a:t>if</a:t>
            </a:r>
            <a:r>
              <a:rPr lang="en-US" altLang="en-US" sz="1800" dirty="0">
                <a:latin typeface="Verdana" panose="020B0604030504040204" pitchFamily="34" charset="0"/>
              </a:rPr>
              <a:t> VALUE [neighbor] ≤ VALUE[current] </a:t>
            </a:r>
            <a:r>
              <a:rPr lang="en-US" altLang="en-US" sz="1800" b="1" dirty="0">
                <a:latin typeface="Verdana" panose="020B0604030504040204" pitchFamily="34" charset="0"/>
              </a:rPr>
              <a:t>then</a:t>
            </a:r>
            <a:r>
              <a:rPr lang="en-US" altLang="en-US" sz="1800" dirty="0">
                <a:latin typeface="Verdana" panose="020B0604030504040204" pitchFamily="34" charset="0"/>
              </a:rPr>
              <a:t> </a:t>
            </a:r>
            <a:r>
              <a:rPr lang="en-US" altLang="en-US" sz="1800" b="1" dirty="0">
                <a:latin typeface="Verdana" panose="020B0604030504040204" pitchFamily="34" charset="0"/>
              </a:rPr>
              <a:t>return</a:t>
            </a:r>
            <a:r>
              <a:rPr lang="en-US" altLang="en-US" sz="1800" dirty="0">
                <a:latin typeface="Verdana" panose="020B0604030504040204" pitchFamily="34" charset="0"/>
              </a:rPr>
              <a:t> 			STATE[current]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	current </a:t>
            </a:r>
            <a:r>
              <a:rPr lang="en-US" altLang="en-US" sz="1800" i="1" dirty="0">
                <a:sym typeface="Symbol" panose="05050102010706020507" pitchFamily="18" charset="2"/>
              </a:rPr>
              <a:t></a:t>
            </a:r>
            <a:r>
              <a:rPr lang="en-US" altLang="en-US" sz="1800" dirty="0">
                <a:latin typeface="Verdana" panose="020B0604030504040204" pitchFamily="34" charset="0"/>
              </a:rPr>
              <a:t> neighbor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1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4812684-A9F1-4DA0-BBD3-F7262F631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838200"/>
          </a:xfrm>
        </p:spPr>
        <p:txBody>
          <a:bodyPr/>
          <a:lstStyle/>
          <a:p>
            <a:r>
              <a:rPr lang="en-US" altLang="en-US"/>
              <a:t>Some Hill-Climbing Algo’s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D51A57B-9EB3-4ECE-B624-0D8AD1AC2E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Start = random state or special state.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Until (no improvement)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Steepest Ascent: find best successor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OR (greedy): select first improving successor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Go to that successor</a:t>
            </a:r>
          </a:p>
          <a:p>
            <a:pPr>
              <a:lnSpc>
                <a:spcPct val="90000"/>
              </a:lnSpc>
            </a:pPr>
            <a:r>
              <a:rPr lang="en-US" altLang="en-US"/>
              <a:t>Repeat the above process some number of times (Restarts).</a:t>
            </a:r>
          </a:p>
          <a:p>
            <a:pPr>
              <a:lnSpc>
                <a:spcPct val="90000"/>
              </a:lnSpc>
            </a:pPr>
            <a:r>
              <a:rPr lang="en-US" altLang="en-US"/>
              <a:t>Can be done with partial solutions or full solutions.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8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3"/>
            <a:ext cx="11785600" cy="4729164"/>
          </a:xfrm>
        </p:spPr>
        <p:txBody>
          <a:bodyPr/>
          <a:lstStyle/>
          <a:p>
            <a:r>
              <a:rPr lang="en-US" b="1" dirty="0"/>
              <a:t>The environment type largely determines the agent design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Fully/partially observable </a:t>
            </a:r>
            <a:r>
              <a:rPr lang="en-US" dirty="0"/>
              <a:t>=&gt; agent requires </a:t>
            </a:r>
            <a:r>
              <a:rPr lang="en-US" b="1" i="1" dirty="0">
                <a:solidFill>
                  <a:srgbClr val="FF0000"/>
                </a:solidFill>
              </a:rPr>
              <a:t>memory</a:t>
            </a:r>
            <a:r>
              <a:rPr lang="en-US" dirty="0"/>
              <a:t> (internal state)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Discrete/continuous </a:t>
            </a:r>
            <a:r>
              <a:rPr lang="en-US" dirty="0"/>
              <a:t>=&gt; agent may not be able to enumerate </a:t>
            </a:r>
            <a:r>
              <a:rPr lang="en-US" b="1" i="1" dirty="0">
                <a:solidFill>
                  <a:srgbClr val="FF0000"/>
                </a:solidFill>
              </a:rPr>
              <a:t>all states</a:t>
            </a:r>
            <a:endParaRPr lang="en-US" b="1" i="1" dirty="0">
              <a:solidFill>
                <a:srgbClr val="0000FF"/>
              </a:solidFill>
            </a:endParaRP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Stochastic/deterministic</a:t>
            </a:r>
            <a:r>
              <a:rPr lang="en-US" dirty="0"/>
              <a:t> =&gt; agent may have to prepare for </a:t>
            </a:r>
            <a:r>
              <a:rPr lang="en-US" b="1" i="1" dirty="0">
                <a:solidFill>
                  <a:srgbClr val="FF0000"/>
                </a:solidFill>
              </a:rPr>
              <a:t>contingencies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Single-agent/multi-agent </a:t>
            </a:r>
            <a:r>
              <a:rPr lang="en-US" dirty="0"/>
              <a:t>=&gt; agent may need to behave </a:t>
            </a:r>
            <a:r>
              <a:rPr lang="en-US" b="1" i="1" dirty="0">
                <a:solidFill>
                  <a:srgbClr val="FF0000"/>
                </a:solidFill>
              </a:rPr>
              <a:t>randomly</a:t>
            </a:r>
          </a:p>
        </p:txBody>
      </p:sp>
    </p:spTree>
    <p:extLst>
      <p:ext uri="{BB962C8B-B14F-4D97-AF65-F5344CB8AC3E}">
        <p14:creationId xmlns:p14="http://schemas.microsoft.com/office/powerpoint/2010/main" val="31871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526D38FB-6F6E-4CC5-BBF9-73CA5389EB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Hill-climbing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99382149-7B79-45F6-90CF-3AC85F1D91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Implicit in this scheme is the notion of a </a:t>
            </a:r>
            <a:r>
              <a:rPr lang="en-US" altLang="en-US" i="1">
                <a:solidFill>
                  <a:srgbClr val="A50021"/>
                </a:solidFill>
              </a:rPr>
              <a:t>neighborhood</a:t>
            </a:r>
            <a:r>
              <a:rPr lang="en-US" altLang="en-US"/>
              <a:t> that in some way preserves the cost behavior of the solution space…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Think about the TSP problem again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If I have a current tour what would a neighboring tour look like?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This is a way of asking for a successor function.</a:t>
            </a:r>
          </a:p>
        </p:txBody>
      </p:sp>
    </p:spTree>
    <p:extLst>
      <p:ext uri="{BB962C8B-B14F-4D97-AF65-F5344CB8AC3E}">
        <p14:creationId xmlns:p14="http://schemas.microsoft.com/office/powerpoint/2010/main" val="3755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A4C7B278-869A-4992-84EE-F4A9EBE05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Hill-climbing Search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739ABE11-D50A-4C7F-A26A-D6267FC969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 successor function is where the intelligence lies in hill-climbing search</a:t>
            </a:r>
          </a:p>
          <a:p>
            <a:pPr>
              <a:lnSpc>
                <a:spcPct val="90000"/>
              </a:lnSpc>
            </a:pPr>
            <a:r>
              <a:rPr lang="en-US" altLang="en-US"/>
              <a:t>It has to be conservative enough to preserve significant “good” portions of the current solution</a:t>
            </a:r>
          </a:p>
          <a:p>
            <a:pPr>
              <a:lnSpc>
                <a:spcPct val="90000"/>
              </a:lnSpc>
            </a:pPr>
            <a:r>
              <a:rPr lang="en-US" altLang="en-US"/>
              <a:t>And liberal enough to allow the state space to be preserved without degenerating into a random walk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127120" y="2328840"/>
              <a:ext cx="4793760" cy="104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4240" y="2325960"/>
                <a:ext cx="4799520" cy="1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74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>
            <a:extLst>
              <a:ext uri="{FF2B5EF4-FFF2-40B4-BE49-F238E27FC236}">
                <a16:creationId xmlns:a16="http://schemas.microsoft.com/office/drawing/2014/main" id="{FB2CDEDC-0960-4D15-BF84-12DB495D2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r>
              <a:rPr lang="en-US" altLang="en-US"/>
              <a:t>Hill-climbing Algorithm</a:t>
            </a:r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FB16BC19-5B5F-4614-A23F-E7225CCE2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In Best-first, replace storage by single node</a:t>
            </a:r>
          </a:p>
          <a:p>
            <a:pPr>
              <a:lnSpc>
                <a:spcPct val="90000"/>
              </a:lnSpc>
            </a:pPr>
            <a:r>
              <a:rPr lang="en-US" altLang="en-US"/>
              <a:t>Works if single hill</a:t>
            </a:r>
          </a:p>
          <a:p>
            <a:pPr>
              <a:lnSpc>
                <a:spcPct val="90000"/>
              </a:lnSpc>
            </a:pPr>
            <a:r>
              <a:rPr lang="en-US" altLang="en-US"/>
              <a:t>Use restarts if multiple hills</a:t>
            </a:r>
          </a:p>
          <a:p>
            <a:pPr>
              <a:lnSpc>
                <a:spcPct val="90000"/>
              </a:lnSpc>
            </a:pPr>
            <a:r>
              <a:rPr lang="en-US" altLang="en-US"/>
              <a:t>Problems: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finds local maximum, not global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plateaux: large flat regions (happens in BSAT)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ridges: fast up ridge, slow on ridge</a:t>
            </a:r>
          </a:p>
          <a:p>
            <a:pPr>
              <a:lnSpc>
                <a:spcPct val="90000"/>
              </a:lnSpc>
            </a:pPr>
            <a:r>
              <a:rPr lang="en-US" altLang="en-US"/>
              <a:t>Not complete, not optimal</a:t>
            </a:r>
          </a:p>
          <a:p>
            <a:pPr>
              <a:lnSpc>
                <a:spcPct val="90000"/>
              </a:lnSpc>
            </a:pPr>
            <a:r>
              <a:rPr lang="en-US" altLang="en-US"/>
              <a:t>No memory problems </a:t>
            </a:r>
            <a:r>
              <a:rPr lang="en-US" altLang="en-US">
                <a:sym typeface="Wingdings" panose="05000000000000000000" pitchFamily="2" charset="2"/>
              </a:rPr>
              <a:t></a:t>
            </a: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193920" y="2322000"/>
              <a:ext cx="7824240" cy="3645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520" y="2313720"/>
                <a:ext cx="7833600" cy="36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5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6">
            <a:extLst>
              <a:ext uri="{FF2B5EF4-FFF2-40B4-BE49-F238E27FC236}">
                <a16:creationId xmlns:a16="http://schemas.microsoft.com/office/drawing/2014/main" id="{485FB405-3A82-47C4-BD99-2BA0A05F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1EB1B94-8B9D-4AF5-8A4F-30B6ACB13201}" type="slidenum">
              <a:rPr lang="en-US" altLang="en-US" sz="1400"/>
              <a:pPr eaLnBrk="1" hangingPunct="1"/>
              <a:t>143</a:t>
            </a:fld>
            <a:endParaRPr lang="en-US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F772E6D2-7104-41F3-BD1B-2D6E91D88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274638"/>
            <a:ext cx="7294563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Hill Climbing</a:t>
            </a:r>
          </a:p>
        </p:txBody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id="{760E3CF1-5BDC-42BE-A9FA-9F205C4FC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352800"/>
            <a:ext cx="3957638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3200"/>
          </a:p>
        </p:txBody>
      </p:sp>
      <p:sp>
        <p:nvSpPr>
          <p:cNvPr id="7173" name="Text Box 4">
            <a:extLst>
              <a:ext uri="{FF2B5EF4-FFF2-40B4-BE49-F238E27FC236}">
                <a16:creationId xmlns:a16="http://schemas.microsoft.com/office/drawing/2014/main" id="{7EC1795B-1814-4C32-A13C-93E526234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814" y="685800"/>
            <a:ext cx="2790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Comic Sans MS" panose="030F0702030302020204" pitchFamily="66" charset="0"/>
              </a:rPr>
              <a:t>“Gradient ascent”</a:t>
            </a:r>
          </a:p>
        </p:txBody>
      </p:sp>
      <p:sp>
        <p:nvSpPr>
          <p:cNvPr id="7174" name="Oval 5">
            <a:extLst>
              <a:ext uri="{FF2B5EF4-FFF2-40B4-BE49-F238E27FC236}">
                <a16:creationId xmlns:a16="http://schemas.microsoft.com/office/drawing/2014/main" id="{B9641464-2DA2-4DF0-8863-DB63867C6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438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Line 6">
            <a:extLst>
              <a:ext uri="{FF2B5EF4-FFF2-40B4-BE49-F238E27FC236}">
                <a16:creationId xmlns:a16="http://schemas.microsoft.com/office/drawing/2014/main" id="{5146A428-D003-4C8B-A4C6-13F958217B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19600" y="1981200"/>
            <a:ext cx="228600" cy="457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6" name="Freeform 7">
            <a:extLst>
              <a:ext uri="{FF2B5EF4-FFF2-40B4-BE49-F238E27FC236}">
                <a16:creationId xmlns:a16="http://schemas.microsoft.com/office/drawing/2014/main" id="{E2F72B05-E82A-44B5-B6D4-3D60456FE821}"/>
              </a:ext>
            </a:extLst>
          </p:cNvPr>
          <p:cNvSpPr>
            <a:spLocks/>
          </p:cNvSpPr>
          <p:nvPr/>
        </p:nvSpPr>
        <p:spPr bwMode="auto">
          <a:xfrm>
            <a:off x="2286000" y="1600200"/>
            <a:ext cx="3505200" cy="1270000"/>
          </a:xfrm>
          <a:custGeom>
            <a:avLst/>
            <a:gdLst>
              <a:gd name="T0" fmla="*/ 0 w 2208"/>
              <a:gd name="T1" fmla="*/ 2147483647 h 800"/>
              <a:gd name="T2" fmla="*/ 2147483647 w 2208"/>
              <a:gd name="T3" fmla="*/ 2147483647 h 800"/>
              <a:gd name="T4" fmla="*/ 2147483647 w 2208"/>
              <a:gd name="T5" fmla="*/ 2147483647 h 800"/>
              <a:gd name="T6" fmla="*/ 2147483647 w 2208"/>
              <a:gd name="T7" fmla="*/ 2147483647 h 800"/>
              <a:gd name="T8" fmla="*/ 2147483647 w 2208"/>
              <a:gd name="T9" fmla="*/ 0 h 800"/>
              <a:gd name="T10" fmla="*/ 2147483647 w 2208"/>
              <a:gd name="T11" fmla="*/ 2147483647 h 800"/>
              <a:gd name="T12" fmla="*/ 2147483647 w 2208"/>
              <a:gd name="T13" fmla="*/ 2147483647 h 800"/>
              <a:gd name="T14" fmla="*/ 2147483647 w 2208"/>
              <a:gd name="T15" fmla="*/ 2147483647 h 800"/>
              <a:gd name="T16" fmla="*/ 2147483647 w 2208"/>
              <a:gd name="T17" fmla="*/ 2147483647 h 800"/>
              <a:gd name="T18" fmla="*/ 2147483647 w 2208"/>
              <a:gd name="T19" fmla="*/ 2147483647 h 8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208"/>
              <a:gd name="T31" fmla="*/ 0 h 800"/>
              <a:gd name="T32" fmla="*/ 2208 w 2208"/>
              <a:gd name="T33" fmla="*/ 800 h 8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208" h="800">
                <a:moveTo>
                  <a:pt x="0" y="768"/>
                </a:moveTo>
                <a:cubicBezTo>
                  <a:pt x="76" y="784"/>
                  <a:pt x="152" y="800"/>
                  <a:pt x="240" y="768"/>
                </a:cubicBezTo>
                <a:cubicBezTo>
                  <a:pt x="328" y="736"/>
                  <a:pt x="448" y="672"/>
                  <a:pt x="528" y="576"/>
                </a:cubicBezTo>
                <a:cubicBezTo>
                  <a:pt x="608" y="480"/>
                  <a:pt x="640" y="288"/>
                  <a:pt x="720" y="192"/>
                </a:cubicBezTo>
                <a:cubicBezTo>
                  <a:pt x="800" y="96"/>
                  <a:pt x="912" y="0"/>
                  <a:pt x="1008" y="0"/>
                </a:cubicBezTo>
                <a:cubicBezTo>
                  <a:pt x="1104" y="0"/>
                  <a:pt x="1216" y="112"/>
                  <a:pt x="1296" y="192"/>
                </a:cubicBezTo>
                <a:cubicBezTo>
                  <a:pt x="1376" y="272"/>
                  <a:pt x="1432" y="400"/>
                  <a:pt x="1488" y="480"/>
                </a:cubicBezTo>
                <a:cubicBezTo>
                  <a:pt x="1544" y="560"/>
                  <a:pt x="1576" y="624"/>
                  <a:pt x="1632" y="672"/>
                </a:cubicBezTo>
                <a:cubicBezTo>
                  <a:pt x="1688" y="720"/>
                  <a:pt x="1728" y="752"/>
                  <a:pt x="1824" y="768"/>
                </a:cubicBezTo>
                <a:cubicBezTo>
                  <a:pt x="1920" y="784"/>
                  <a:pt x="2064" y="776"/>
                  <a:pt x="2208" y="76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7" name="Text Box 8">
            <a:extLst>
              <a:ext uri="{FF2B5EF4-FFF2-40B4-BE49-F238E27FC236}">
                <a16:creationId xmlns:a16="http://schemas.microsoft.com/office/drawing/2014/main" id="{3629C822-72F6-4E89-B029-A1884C8D4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371601"/>
            <a:ext cx="1060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7178" name="Line 9">
            <a:extLst>
              <a:ext uri="{FF2B5EF4-FFF2-40B4-BE49-F238E27FC236}">
                <a16:creationId xmlns:a16="http://schemas.microsoft.com/office/drawing/2014/main" id="{849EF223-1DCB-4106-AF26-404D1DED4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1447800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9" name="Text Box 10">
            <a:extLst>
              <a:ext uri="{FF2B5EF4-FFF2-40B4-BE49-F238E27FC236}">
                <a16:creationId xmlns:a16="http://schemas.microsoft.com/office/drawing/2014/main" id="{02AFD18B-ED31-46E8-AE16-FB9D33568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1" y="1828800"/>
            <a:ext cx="2678113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Note: solutions shown</a:t>
            </a:r>
          </a:p>
          <a:p>
            <a:pPr eaLnBrk="1" hangingPunct="1"/>
            <a:r>
              <a:rPr lang="en-US" altLang="en-US" sz="2000"/>
              <a:t>here as </a:t>
            </a:r>
            <a:r>
              <a:rPr lang="en-US" altLang="en-US" sz="2000">
                <a:solidFill>
                  <a:srgbClr val="FF0000"/>
                </a:solidFill>
              </a:rPr>
              <a:t>max</a:t>
            </a:r>
            <a:r>
              <a:rPr lang="en-US" altLang="en-US" sz="2000"/>
              <a:t> not min.</a:t>
            </a:r>
          </a:p>
        </p:txBody>
      </p:sp>
      <p:sp>
        <p:nvSpPr>
          <p:cNvPr id="7180" name="Text Box 11">
            <a:extLst>
              <a:ext uri="{FF2B5EF4-FFF2-40B4-BE49-F238E27FC236}">
                <a16:creationId xmlns:a16="http://schemas.microsoft.com/office/drawing/2014/main" id="{3E80E597-3545-4E37-884B-DDF6A6ADE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3581401"/>
            <a:ext cx="672331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Often used for numerical optimization problems.</a:t>
            </a:r>
          </a:p>
          <a:p>
            <a:pPr eaLnBrk="1" hangingPunct="1"/>
            <a:endParaRPr lang="en-US" altLang="en-US">
              <a:solidFill>
                <a:srgbClr val="0033CC"/>
              </a:solidFill>
            </a:endParaRPr>
          </a:p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92239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E235526B-037A-4545-AE9C-81AE147A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C503DB5-C7AD-4056-87F0-0BA2597A35E9}" type="slidenum">
              <a:rPr lang="en-US" altLang="en-US" sz="1400"/>
              <a:pPr eaLnBrk="1" hangingPunct="1"/>
              <a:t>144</a:t>
            </a:fld>
            <a:endParaRPr lang="en-US" altLang="en-US" sz="14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4F42E65-FF33-4D17-8677-49ADE18BA2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AI Hill Climbing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BD84821E-3F00-4A07-A82F-C11A4A5175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828800"/>
            <a:ext cx="7620000" cy="2667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Steepest-Ascent Hill Climbing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/>
              <a:t>current</a:t>
            </a:r>
            <a:r>
              <a:rPr lang="en-US" altLang="en-US" sz="2400"/>
              <a:t> </a:t>
            </a:r>
            <a:r>
              <a:rPr lang="en-US" altLang="en-US" sz="2400">
                <a:sym typeface="Wingdings" panose="05000000000000000000" pitchFamily="2" charset="2"/>
              </a:rPr>
              <a:t></a:t>
            </a:r>
            <a:r>
              <a:rPr lang="en-US" altLang="en-US" sz="2400"/>
              <a:t> start node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 loop do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i="1"/>
              <a:t>neighbor</a:t>
            </a:r>
            <a:r>
              <a:rPr lang="en-US" altLang="en-US" sz="2000"/>
              <a:t> </a:t>
            </a:r>
            <a:r>
              <a:rPr lang="en-US" altLang="en-US" sz="2000">
                <a:sym typeface="Wingdings" panose="05000000000000000000" pitchFamily="2" charset="2"/>
              </a:rPr>
              <a:t> a highest-valued successor of </a:t>
            </a:r>
            <a:r>
              <a:rPr lang="en-US" altLang="en-US" sz="2000" i="1">
                <a:sym typeface="Wingdings" panose="05000000000000000000" pitchFamily="2" charset="2"/>
              </a:rPr>
              <a:t>current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ym typeface="Wingdings" panose="05000000000000000000" pitchFamily="2" charset="2"/>
              </a:rPr>
              <a:t>if </a:t>
            </a:r>
            <a:r>
              <a:rPr lang="en-US" altLang="en-US" sz="2000" i="1">
                <a:sym typeface="Wingdings" panose="05000000000000000000" pitchFamily="2" charset="2"/>
              </a:rPr>
              <a:t>neighbor</a:t>
            </a:r>
            <a:r>
              <a:rPr lang="en-US" altLang="en-US" sz="2000">
                <a:sym typeface="Wingdings" panose="05000000000000000000" pitchFamily="2" charset="2"/>
              </a:rPr>
              <a:t>.Value &lt;= </a:t>
            </a:r>
            <a:r>
              <a:rPr lang="en-US" altLang="en-US" sz="2000" i="1">
                <a:sym typeface="Wingdings" panose="05000000000000000000" pitchFamily="2" charset="2"/>
              </a:rPr>
              <a:t>current</a:t>
            </a:r>
            <a:r>
              <a:rPr lang="en-US" altLang="en-US" sz="2000">
                <a:sym typeface="Wingdings" panose="05000000000000000000" pitchFamily="2" charset="2"/>
              </a:rPr>
              <a:t>.Value then return </a:t>
            </a:r>
            <a:r>
              <a:rPr lang="en-US" altLang="en-US" sz="2000" i="1">
                <a:sym typeface="Wingdings" panose="05000000000000000000" pitchFamily="2" charset="2"/>
              </a:rPr>
              <a:t>current</a:t>
            </a:r>
            <a:r>
              <a:rPr lang="en-US" altLang="en-US" sz="2000">
                <a:sym typeface="Wingdings" panose="05000000000000000000" pitchFamily="2" charset="2"/>
              </a:rPr>
              <a:t>.State</a:t>
            </a: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i="1"/>
              <a:t>current</a:t>
            </a:r>
            <a:r>
              <a:rPr lang="en-US" altLang="en-US" sz="2000">
                <a:sym typeface="Wingdings" panose="05000000000000000000" pitchFamily="2" charset="2"/>
              </a:rPr>
              <a:t> </a:t>
            </a:r>
            <a:r>
              <a:rPr lang="en-US" altLang="en-US" sz="2000"/>
              <a:t> </a:t>
            </a:r>
            <a:r>
              <a:rPr lang="en-US" altLang="en-US" sz="2000" i="1"/>
              <a:t>neighbor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end loop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99960" y="2228040"/>
              <a:ext cx="3223800" cy="169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7080" y="2224800"/>
                <a:ext cx="3229920" cy="17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73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>
            <a:extLst>
              <a:ext uri="{FF2B5EF4-FFF2-40B4-BE49-F238E27FC236}">
                <a16:creationId xmlns:a16="http://schemas.microsoft.com/office/drawing/2014/main" id="{D5D4637A-FED1-4551-BC7A-4A8007DC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BA6EB51-884B-49D8-B803-E4AF36666D26}" type="slidenum">
              <a:rPr lang="en-US" altLang="en-US" sz="1400"/>
              <a:pPr eaLnBrk="1" hangingPunct="1"/>
              <a:t>145</a:t>
            </a:fld>
            <a:endParaRPr lang="en-US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11C19EB-3BC0-4ED3-87CF-7EB5414C5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Hill Climbing Search</a:t>
            </a:r>
          </a:p>
        </p:txBody>
      </p:sp>
      <p:sp>
        <p:nvSpPr>
          <p:cNvPr id="9220" name="Oval 4">
            <a:extLst>
              <a:ext uri="{FF2B5EF4-FFF2-40B4-BE49-F238E27FC236}">
                <a16:creationId xmlns:a16="http://schemas.microsoft.com/office/drawing/2014/main" id="{3F43F403-E684-4C96-BC87-C8F6B6B32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4478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 6</a:t>
            </a:r>
          </a:p>
        </p:txBody>
      </p:sp>
      <p:sp>
        <p:nvSpPr>
          <p:cNvPr id="9221" name="Oval 5">
            <a:extLst>
              <a:ext uri="{FF2B5EF4-FFF2-40B4-BE49-F238E27FC236}">
                <a16:creationId xmlns:a16="http://schemas.microsoft.com/office/drawing/2014/main" id="{72D18BC4-5E90-493A-B78D-F3065A92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5146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4</a:t>
            </a:r>
          </a:p>
        </p:txBody>
      </p:sp>
      <p:sp>
        <p:nvSpPr>
          <p:cNvPr id="9222" name="Oval 6">
            <a:extLst>
              <a:ext uri="{FF2B5EF4-FFF2-40B4-BE49-F238E27FC236}">
                <a16:creationId xmlns:a16="http://schemas.microsoft.com/office/drawing/2014/main" id="{AB87902C-B64C-41CC-8774-2F1E6050C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5146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10</a:t>
            </a:r>
          </a:p>
        </p:txBody>
      </p:sp>
      <p:sp>
        <p:nvSpPr>
          <p:cNvPr id="9223" name="Oval 7">
            <a:extLst>
              <a:ext uri="{FF2B5EF4-FFF2-40B4-BE49-F238E27FC236}">
                <a16:creationId xmlns:a16="http://schemas.microsoft.com/office/drawing/2014/main" id="{7285921A-13F0-4C3A-8773-0C6AEB96B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5146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3</a:t>
            </a:r>
          </a:p>
        </p:txBody>
      </p:sp>
      <p:sp>
        <p:nvSpPr>
          <p:cNvPr id="9224" name="Oval 8">
            <a:extLst>
              <a:ext uri="{FF2B5EF4-FFF2-40B4-BE49-F238E27FC236}">
                <a16:creationId xmlns:a16="http://schemas.microsoft.com/office/drawing/2014/main" id="{DF18D65F-1C27-4D34-9548-61E45F60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5146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2</a:t>
            </a:r>
          </a:p>
        </p:txBody>
      </p:sp>
      <p:sp>
        <p:nvSpPr>
          <p:cNvPr id="9225" name="Oval 9">
            <a:extLst>
              <a:ext uri="{FF2B5EF4-FFF2-40B4-BE49-F238E27FC236}">
                <a16:creationId xmlns:a16="http://schemas.microsoft.com/office/drawing/2014/main" id="{F862EB79-8C4B-45B6-827A-38E7BA36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25146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8</a:t>
            </a:r>
          </a:p>
        </p:txBody>
      </p:sp>
      <p:sp>
        <p:nvSpPr>
          <p:cNvPr id="9226" name="Line 11">
            <a:extLst>
              <a:ext uri="{FF2B5EF4-FFF2-40B4-BE49-F238E27FC236}">
                <a16:creationId xmlns:a16="http://schemas.microsoft.com/office/drawing/2014/main" id="{1A8EEB1D-E8A1-4EE7-91CC-87EDC0151B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2057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7" name="Line 12">
            <a:extLst>
              <a:ext uri="{FF2B5EF4-FFF2-40B4-BE49-F238E27FC236}">
                <a16:creationId xmlns:a16="http://schemas.microsoft.com/office/drawing/2014/main" id="{37A96197-6943-42F6-A54E-10E5AD6D8D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7800" y="19812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8" name="Line 13">
            <a:extLst>
              <a:ext uri="{FF2B5EF4-FFF2-40B4-BE49-F238E27FC236}">
                <a16:creationId xmlns:a16="http://schemas.microsoft.com/office/drawing/2014/main" id="{BCB17AB1-E9FC-447E-9CAC-03957C7B05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1981200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9" name="Line 14">
            <a:extLst>
              <a:ext uri="{FF2B5EF4-FFF2-40B4-BE49-F238E27FC236}">
                <a16:creationId xmlns:a16="http://schemas.microsoft.com/office/drawing/2014/main" id="{1017FA93-D0A3-4384-8104-409023FBE8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1828800"/>
            <a:ext cx="1600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30" name="Line 15">
            <a:extLst>
              <a:ext uri="{FF2B5EF4-FFF2-40B4-BE49-F238E27FC236}">
                <a16:creationId xmlns:a16="http://schemas.microsoft.com/office/drawing/2014/main" id="{D93A347B-BE0D-4ED0-AC31-1D82BD33F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1752600"/>
            <a:ext cx="1676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31" name="Text Box 16">
            <a:extLst>
              <a:ext uri="{FF2B5EF4-FFF2-40B4-BE49-F238E27FC236}">
                <a16:creationId xmlns:a16="http://schemas.microsoft.com/office/drawing/2014/main" id="{46519D64-FFBC-44FE-A92E-53AF5D45B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371600"/>
            <a:ext cx="113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current</a:t>
            </a:r>
          </a:p>
        </p:txBody>
      </p:sp>
      <p:sp>
        <p:nvSpPr>
          <p:cNvPr id="9232" name="TextBox 15">
            <a:extLst>
              <a:ext uri="{FF2B5EF4-FFF2-40B4-BE49-F238E27FC236}">
                <a16:creationId xmlns:a16="http://schemas.microsoft.com/office/drawing/2014/main" id="{A6C40FD1-7E59-4D2C-BCD7-9115F24C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1" y="4648201"/>
            <a:ext cx="4803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What if current had a value of 12?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244400" y="1188360"/>
              <a:ext cx="5796720" cy="2486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1520" y="1182240"/>
                <a:ext cx="5802480" cy="25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15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6">
            <a:extLst>
              <a:ext uri="{FF2B5EF4-FFF2-40B4-BE49-F238E27FC236}">
                <a16:creationId xmlns:a16="http://schemas.microsoft.com/office/drawing/2014/main" id="{777A9497-D941-410B-BB17-06AC7D1EF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FFFB9D-76B1-4845-ABC6-D75EC45B9EE5}" type="slidenum">
              <a:rPr lang="en-US" altLang="en-US" sz="1400"/>
              <a:pPr eaLnBrk="1" hangingPunct="1"/>
              <a:t>146</a:t>
            </a:fld>
            <a:endParaRPr lang="en-US" altLang="en-US" sz="1400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81F96B76-E8C8-46C2-AD59-FC1D9CCAA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274638"/>
            <a:ext cx="7294563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Hill Climbing Problems</a:t>
            </a:r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78019A70-D74F-4E69-9C10-473A3591B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429000"/>
            <a:ext cx="3957638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3200"/>
          </a:p>
        </p:txBody>
      </p:sp>
      <p:sp>
        <p:nvSpPr>
          <p:cNvPr id="1030" name="Freeform 4">
            <a:extLst>
              <a:ext uri="{FF2B5EF4-FFF2-40B4-BE49-F238E27FC236}">
                <a16:creationId xmlns:a16="http://schemas.microsoft.com/office/drawing/2014/main" id="{3B79CAC9-567D-4C4E-BF3E-7E7D41A353F5}"/>
              </a:ext>
            </a:extLst>
          </p:cNvPr>
          <p:cNvSpPr>
            <a:spLocks/>
          </p:cNvSpPr>
          <p:nvPr/>
        </p:nvSpPr>
        <p:spPr bwMode="auto">
          <a:xfrm>
            <a:off x="6553201" y="1447800"/>
            <a:ext cx="184731" cy="369332"/>
          </a:xfrm>
          <a:custGeom>
            <a:avLst/>
            <a:gdLst>
              <a:gd name="T0" fmla="*/ 0 w 2114"/>
              <a:gd name="T1" fmla="*/ 2147483647 h 660"/>
              <a:gd name="T2" fmla="*/ 2147483647 w 2114"/>
              <a:gd name="T3" fmla="*/ 2147483647 h 660"/>
              <a:gd name="T4" fmla="*/ 2147483647 w 2114"/>
              <a:gd name="T5" fmla="*/ 2147483647 h 660"/>
              <a:gd name="T6" fmla="*/ 2147483647 w 2114"/>
              <a:gd name="T7" fmla="*/ 2147483647 h 660"/>
              <a:gd name="T8" fmla="*/ 2147483647 w 2114"/>
              <a:gd name="T9" fmla="*/ 2147483647 h 660"/>
              <a:gd name="T10" fmla="*/ 2147483647 w 2114"/>
              <a:gd name="T11" fmla="*/ 2147483647 h 660"/>
              <a:gd name="T12" fmla="*/ 2147483647 w 2114"/>
              <a:gd name="T13" fmla="*/ 2147483647 h 660"/>
              <a:gd name="T14" fmla="*/ 2147483647 w 2114"/>
              <a:gd name="T15" fmla="*/ 2147483647 h 660"/>
              <a:gd name="T16" fmla="*/ 2147483647 w 2114"/>
              <a:gd name="T17" fmla="*/ 2147483647 h 660"/>
              <a:gd name="T18" fmla="*/ 2147483647 w 2114"/>
              <a:gd name="T19" fmla="*/ 2147483647 h 660"/>
              <a:gd name="T20" fmla="*/ 2147483647 w 2114"/>
              <a:gd name="T21" fmla="*/ 2147483647 h 660"/>
              <a:gd name="T22" fmla="*/ 2147483647 w 2114"/>
              <a:gd name="T23" fmla="*/ 2147483647 h 660"/>
              <a:gd name="T24" fmla="*/ 2147483647 w 2114"/>
              <a:gd name="T25" fmla="*/ 2147483647 h 660"/>
              <a:gd name="T26" fmla="*/ 2147483647 w 2114"/>
              <a:gd name="T27" fmla="*/ 2147483647 h 660"/>
              <a:gd name="T28" fmla="*/ 2147483647 w 2114"/>
              <a:gd name="T29" fmla="*/ 2147483647 h 660"/>
              <a:gd name="T30" fmla="*/ 2147483647 w 2114"/>
              <a:gd name="T31" fmla="*/ 2147483647 h 660"/>
              <a:gd name="T32" fmla="*/ 2147483647 w 2114"/>
              <a:gd name="T33" fmla="*/ 2147483647 h 660"/>
              <a:gd name="T34" fmla="*/ 2147483647 w 2114"/>
              <a:gd name="T35" fmla="*/ 2147483647 h 660"/>
              <a:gd name="T36" fmla="*/ 2147483647 w 2114"/>
              <a:gd name="T37" fmla="*/ 2147483647 h 660"/>
              <a:gd name="T38" fmla="*/ 2147483647 w 2114"/>
              <a:gd name="T39" fmla="*/ 2147483647 h 660"/>
              <a:gd name="T40" fmla="*/ 2147483647 w 2114"/>
              <a:gd name="T41" fmla="*/ 2147483647 h 660"/>
              <a:gd name="T42" fmla="*/ 2147483647 w 2114"/>
              <a:gd name="T43" fmla="*/ 2147483647 h 660"/>
              <a:gd name="T44" fmla="*/ 2147483647 w 2114"/>
              <a:gd name="T45" fmla="*/ 2147483647 h 660"/>
              <a:gd name="T46" fmla="*/ 2147483647 w 2114"/>
              <a:gd name="T47" fmla="*/ 0 h 660"/>
              <a:gd name="T48" fmla="*/ 2147483647 w 2114"/>
              <a:gd name="T49" fmla="*/ 2147483647 h 660"/>
              <a:gd name="T50" fmla="*/ 2147483647 w 2114"/>
              <a:gd name="T51" fmla="*/ 2147483647 h 660"/>
              <a:gd name="T52" fmla="*/ 2147483647 w 2114"/>
              <a:gd name="T53" fmla="*/ 2147483647 h 660"/>
              <a:gd name="T54" fmla="*/ 2147483647 w 2114"/>
              <a:gd name="T55" fmla="*/ 2147483647 h 660"/>
              <a:gd name="T56" fmla="*/ 2147483647 w 2114"/>
              <a:gd name="T57" fmla="*/ 2147483647 h 660"/>
              <a:gd name="T58" fmla="*/ 2147483647 w 2114"/>
              <a:gd name="T59" fmla="*/ 2147483647 h 660"/>
              <a:gd name="T60" fmla="*/ 2147483647 w 2114"/>
              <a:gd name="T61" fmla="*/ 2147483647 h 660"/>
              <a:gd name="T62" fmla="*/ 2147483647 w 2114"/>
              <a:gd name="T63" fmla="*/ 2147483647 h 660"/>
              <a:gd name="T64" fmla="*/ 2147483647 w 2114"/>
              <a:gd name="T65" fmla="*/ 2147483647 h 660"/>
              <a:gd name="T66" fmla="*/ 2147483647 w 2114"/>
              <a:gd name="T67" fmla="*/ 2147483647 h 660"/>
              <a:gd name="T68" fmla="*/ 2147483647 w 2114"/>
              <a:gd name="T69" fmla="*/ 2147483647 h 660"/>
              <a:gd name="T70" fmla="*/ 2147483647 w 2114"/>
              <a:gd name="T71" fmla="*/ 2147483647 h 660"/>
              <a:gd name="T72" fmla="*/ 2147483647 w 2114"/>
              <a:gd name="T73" fmla="*/ 2147483647 h 660"/>
              <a:gd name="T74" fmla="*/ 2147483647 w 2114"/>
              <a:gd name="T75" fmla="*/ 2147483647 h 660"/>
              <a:gd name="T76" fmla="*/ 2147483647 w 2114"/>
              <a:gd name="T77" fmla="*/ 2147483647 h 660"/>
              <a:gd name="T78" fmla="*/ 2147483647 w 2114"/>
              <a:gd name="T79" fmla="*/ 2147483647 h 660"/>
              <a:gd name="T80" fmla="*/ 2147483647 w 2114"/>
              <a:gd name="T81" fmla="*/ 2147483647 h 660"/>
              <a:gd name="T82" fmla="*/ 2147483647 w 2114"/>
              <a:gd name="T83" fmla="*/ 2147483647 h 660"/>
              <a:gd name="T84" fmla="*/ 2147483647 w 2114"/>
              <a:gd name="T85" fmla="*/ 2147483647 h 660"/>
              <a:gd name="T86" fmla="*/ 2147483647 w 2114"/>
              <a:gd name="T87" fmla="*/ 2147483647 h 660"/>
              <a:gd name="T88" fmla="*/ 2147483647 w 2114"/>
              <a:gd name="T89" fmla="*/ 2147483647 h 660"/>
              <a:gd name="T90" fmla="*/ 2147483647 w 2114"/>
              <a:gd name="T91" fmla="*/ 2147483647 h 660"/>
              <a:gd name="T92" fmla="*/ 2147483647 w 2114"/>
              <a:gd name="T93" fmla="*/ 2147483647 h 660"/>
              <a:gd name="T94" fmla="*/ 2147483647 w 2114"/>
              <a:gd name="T95" fmla="*/ 2147483647 h 660"/>
              <a:gd name="T96" fmla="*/ 2147483647 w 2114"/>
              <a:gd name="T97" fmla="*/ 2147483647 h 660"/>
              <a:gd name="T98" fmla="*/ 2147483647 w 2114"/>
              <a:gd name="T99" fmla="*/ 2147483647 h 660"/>
              <a:gd name="T100" fmla="*/ 2147483647 w 2114"/>
              <a:gd name="T101" fmla="*/ 2147483647 h 660"/>
              <a:gd name="T102" fmla="*/ 2147483647 w 2114"/>
              <a:gd name="T103" fmla="*/ 2147483647 h 660"/>
              <a:gd name="T104" fmla="*/ 2147483647 w 2114"/>
              <a:gd name="T105" fmla="*/ 2147483647 h 660"/>
              <a:gd name="T106" fmla="*/ 2147483647 w 2114"/>
              <a:gd name="T107" fmla="*/ 2147483647 h 660"/>
              <a:gd name="T108" fmla="*/ 2147483647 w 2114"/>
              <a:gd name="T109" fmla="*/ 2147483647 h 660"/>
              <a:gd name="T110" fmla="*/ 2147483647 w 2114"/>
              <a:gd name="T111" fmla="*/ 2147483647 h 660"/>
              <a:gd name="T112" fmla="*/ 2147483647 w 2114"/>
              <a:gd name="T113" fmla="*/ 2147483647 h 660"/>
              <a:gd name="T114" fmla="*/ 2147483647 w 2114"/>
              <a:gd name="T115" fmla="*/ 2147483647 h 660"/>
              <a:gd name="T116" fmla="*/ 2147483647 w 2114"/>
              <a:gd name="T117" fmla="*/ 2147483647 h 660"/>
              <a:gd name="T118" fmla="*/ 2147483647 w 2114"/>
              <a:gd name="T119" fmla="*/ 2147483647 h 66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114"/>
              <a:gd name="T181" fmla="*/ 0 h 660"/>
              <a:gd name="T182" fmla="*/ 2114 w 2114"/>
              <a:gd name="T183" fmla="*/ 660 h 66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114" h="660">
                <a:moveTo>
                  <a:pt x="0" y="649"/>
                </a:moveTo>
                <a:cubicBezTo>
                  <a:pt x="55" y="660"/>
                  <a:pt x="44" y="660"/>
                  <a:pt x="129" y="649"/>
                </a:cubicBezTo>
                <a:cubicBezTo>
                  <a:pt x="142" y="647"/>
                  <a:pt x="166" y="637"/>
                  <a:pt x="166" y="637"/>
                </a:cubicBezTo>
                <a:cubicBezTo>
                  <a:pt x="200" y="614"/>
                  <a:pt x="218" y="579"/>
                  <a:pt x="251" y="557"/>
                </a:cubicBezTo>
                <a:cubicBezTo>
                  <a:pt x="270" y="530"/>
                  <a:pt x="284" y="494"/>
                  <a:pt x="307" y="471"/>
                </a:cubicBezTo>
                <a:cubicBezTo>
                  <a:pt x="317" y="441"/>
                  <a:pt x="338" y="407"/>
                  <a:pt x="368" y="398"/>
                </a:cubicBezTo>
                <a:cubicBezTo>
                  <a:pt x="410" y="412"/>
                  <a:pt x="394" y="468"/>
                  <a:pt x="411" y="502"/>
                </a:cubicBezTo>
                <a:cubicBezTo>
                  <a:pt x="422" y="525"/>
                  <a:pt x="438" y="526"/>
                  <a:pt x="460" y="533"/>
                </a:cubicBezTo>
                <a:cubicBezTo>
                  <a:pt x="523" y="524"/>
                  <a:pt x="506" y="527"/>
                  <a:pt x="546" y="490"/>
                </a:cubicBezTo>
                <a:cubicBezTo>
                  <a:pt x="561" y="445"/>
                  <a:pt x="567" y="378"/>
                  <a:pt x="619" y="361"/>
                </a:cubicBezTo>
                <a:cubicBezTo>
                  <a:pt x="629" y="363"/>
                  <a:pt x="641" y="361"/>
                  <a:pt x="650" y="367"/>
                </a:cubicBezTo>
                <a:cubicBezTo>
                  <a:pt x="662" y="375"/>
                  <a:pt x="658" y="396"/>
                  <a:pt x="662" y="410"/>
                </a:cubicBezTo>
                <a:cubicBezTo>
                  <a:pt x="669" y="434"/>
                  <a:pt x="682" y="461"/>
                  <a:pt x="699" y="478"/>
                </a:cubicBezTo>
                <a:cubicBezTo>
                  <a:pt x="716" y="528"/>
                  <a:pt x="702" y="510"/>
                  <a:pt x="748" y="527"/>
                </a:cubicBezTo>
                <a:cubicBezTo>
                  <a:pt x="763" y="480"/>
                  <a:pt x="741" y="534"/>
                  <a:pt x="772" y="496"/>
                </a:cubicBezTo>
                <a:cubicBezTo>
                  <a:pt x="776" y="491"/>
                  <a:pt x="775" y="483"/>
                  <a:pt x="778" y="478"/>
                </a:cubicBezTo>
                <a:cubicBezTo>
                  <a:pt x="781" y="473"/>
                  <a:pt x="787" y="469"/>
                  <a:pt x="791" y="465"/>
                </a:cubicBezTo>
                <a:cubicBezTo>
                  <a:pt x="793" y="459"/>
                  <a:pt x="794" y="453"/>
                  <a:pt x="797" y="447"/>
                </a:cubicBezTo>
                <a:cubicBezTo>
                  <a:pt x="800" y="441"/>
                  <a:pt x="806" y="436"/>
                  <a:pt x="809" y="429"/>
                </a:cubicBezTo>
                <a:cubicBezTo>
                  <a:pt x="824" y="394"/>
                  <a:pt x="816" y="400"/>
                  <a:pt x="827" y="373"/>
                </a:cubicBezTo>
                <a:cubicBezTo>
                  <a:pt x="834" y="355"/>
                  <a:pt x="846" y="318"/>
                  <a:pt x="846" y="318"/>
                </a:cubicBezTo>
                <a:cubicBezTo>
                  <a:pt x="848" y="300"/>
                  <a:pt x="851" y="281"/>
                  <a:pt x="852" y="263"/>
                </a:cubicBezTo>
                <a:cubicBezTo>
                  <a:pt x="855" y="230"/>
                  <a:pt x="855" y="198"/>
                  <a:pt x="858" y="165"/>
                </a:cubicBezTo>
                <a:cubicBezTo>
                  <a:pt x="861" y="121"/>
                  <a:pt x="882" y="16"/>
                  <a:pt x="932" y="0"/>
                </a:cubicBezTo>
                <a:cubicBezTo>
                  <a:pt x="936" y="12"/>
                  <a:pt x="940" y="24"/>
                  <a:pt x="944" y="36"/>
                </a:cubicBezTo>
                <a:cubicBezTo>
                  <a:pt x="946" y="42"/>
                  <a:pt x="948" y="49"/>
                  <a:pt x="950" y="55"/>
                </a:cubicBezTo>
                <a:cubicBezTo>
                  <a:pt x="952" y="61"/>
                  <a:pt x="956" y="73"/>
                  <a:pt x="956" y="73"/>
                </a:cubicBezTo>
                <a:cubicBezTo>
                  <a:pt x="963" y="124"/>
                  <a:pt x="970" y="177"/>
                  <a:pt x="999" y="220"/>
                </a:cubicBezTo>
                <a:cubicBezTo>
                  <a:pt x="1026" y="307"/>
                  <a:pt x="1023" y="402"/>
                  <a:pt x="1048" y="490"/>
                </a:cubicBezTo>
                <a:cubicBezTo>
                  <a:pt x="1060" y="534"/>
                  <a:pt x="1057" y="573"/>
                  <a:pt x="1097" y="600"/>
                </a:cubicBezTo>
                <a:cubicBezTo>
                  <a:pt x="1104" y="589"/>
                  <a:pt x="1115" y="580"/>
                  <a:pt x="1122" y="569"/>
                </a:cubicBezTo>
                <a:cubicBezTo>
                  <a:pt x="1125" y="564"/>
                  <a:pt x="1125" y="557"/>
                  <a:pt x="1128" y="551"/>
                </a:cubicBezTo>
                <a:cubicBezTo>
                  <a:pt x="1131" y="545"/>
                  <a:pt x="1136" y="539"/>
                  <a:pt x="1140" y="533"/>
                </a:cubicBezTo>
                <a:cubicBezTo>
                  <a:pt x="1151" y="500"/>
                  <a:pt x="1157" y="469"/>
                  <a:pt x="1177" y="441"/>
                </a:cubicBezTo>
                <a:cubicBezTo>
                  <a:pt x="1223" y="456"/>
                  <a:pt x="1207" y="491"/>
                  <a:pt x="1213" y="539"/>
                </a:cubicBezTo>
                <a:cubicBezTo>
                  <a:pt x="1217" y="566"/>
                  <a:pt x="1229" y="574"/>
                  <a:pt x="1250" y="588"/>
                </a:cubicBezTo>
                <a:cubicBezTo>
                  <a:pt x="1265" y="611"/>
                  <a:pt x="1273" y="615"/>
                  <a:pt x="1299" y="606"/>
                </a:cubicBezTo>
                <a:cubicBezTo>
                  <a:pt x="1313" y="585"/>
                  <a:pt x="1315" y="571"/>
                  <a:pt x="1336" y="557"/>
                </a:cubicBezTo>
                <a:cubicBezTo>
                  <a:pt x="1342" y="539"/>
                  <a:pt x="1348" y="520"/>
                  <a:pt x="1354" y="502"/>
                </a:cubicBezTo>
                <a:cubicBezTo>
                  <a:pt x="1358" y="488"/>
                  <a:pt x="1367" y="459"/>
                  <a:pt x="1367" y="459"/>
                </a:cubicBezTo>
                <a:cubicBezTo>
                  <a:pt x="1422" y="473"/>
                  <a:pt x="1400" y="465"/>
                  <a:pt x="1434" y="478"/>
                </a:cubicBezTo>
                <a:cubicBezTo>
                  <a:pt x="1442" y="490"/>
                  <a:pt x="1451" y="502"/>
                  <a:pt x="1459" y="514"/>
                </a:cubicBezTo>
                <a:cubicBezTo>
                  <a:pt x="1466" y="524"/>
                  <a:pt x="1463" y="539"/>
                  <a:pt x="1465" y="551"/>
                </a:cubicBezTo>
                <a:cubicBezTo>
                  <a:pt x="1470" y="579"/>
                  <a:pt x="1476" y="604"/>
                  <a:pt x="1495" y="625"/>
                </a:cubicBezTo>
                <a:cubicBezTo>
                  <a:pt x="1539" y="609"/>
                  <a:pt x="1527" y="610"/>
                  <a:pt x="1557" y="582"/>
                </a:cubicBezTo>
                <a:cubicBezTo>
                  <a:pt x="1564" y="559"/>
                  <a:pt x="1574" y="542"/>
                  <a:pt x="1593" y="527"/>
                </a:cubicBezTo>
                <a:cubicBezTo>
                  <a:pt x="1605" y="518"/>
                  <a:pt x="1630" y="502"/>
                  <a:pt x="1630" y="502"/>
                </a:cubicBezTo>
                <a:cubicBezTo>
                  <a:pt x="1693" y="511"/>
                  <a:pt x="1661" y="505"/>
                  <a:pt x="1698" y="539"/>
                </a:cubicBezTo>
                <a:cubicBezTo>
                  <a:pt x="1716" y="595"/>
                  <a:pt x="1705" y="600"/>
                  <a:pt x="1765" y="612"/>
                </a:cubicBezTo>
                <a:cubicBezTo>
                  <a:pt x="1775" y="610"/>
                  <a:pt x="1789" y="613"/>
                  <a:pt x="1796" y="606"/>
                </a:cubicBezTo>
                <a:cubicBezTo>
                  <a:pt x="1805" y="597"/>
                  <a:pt x="1804" y="581"/>
                  <a:pt x="1808" y="569"/>
                </a:cubicBezTo>
                <a:cubicBezTo>
                  <a:pt x="1823" y="524"/>
                  <a:pt x="1825" y="442"/>
                  <a:pt x="1875" y="422"/>
                </a:cubicBezTo>
                <a:cubicBezTo>
                  <a:pt x="1879" y="426"/>
                  <a:pt x="1882" y="432"/>
                  <a:pt x="1887" y="435"/>
                </a:cubicBezTo>
                <a:cubicBezTo>
                  <a:pt x="1893" y="438"/>
                  <a:pt x="1901" y="436"/>
                  <a:pt x="1906" y="441"/>
                </a:cubicBezTo>
                <a:cubicBezTo>
                  <a:pt x="1911" y="445"/>
                  <a:pt x="1908" y="454"/>
                  <a:pt x="1912" y="459"/>
                </a:cubicBezTo>
                <a:cubicBezTo>
                  <a:pt x="1917" y="465"/>
                  <a:pt x="1924" y="467"/>
                  <a:pt x="1930" y="471"/>
                </a:cubicBezTo>
                <a:cubicBezTo>
                  <a:pt x="1941" y="501"/>
                  <a:pt x="1955" y="537"/>
                  <a:pt x="1973" y="563"/>
                </a:cubicBezTo>
                <a:cubicBezTo>
                  <a:pt x="1974" y="566"/>
                  <a:pt x="1983" y="598"/>
                  <a:pt x="1986" y="600"/>
                </a:cubicBezTo>
                <a:cubicBezTo>
                  <a:pt x="1991" y="604"/>
                  <a:pt x="1998" y="603"/>
                  <a:pt x="2004" y="606"/>
                </a:cubicBezTo>
                <a:cubicBezTo>
                  <a:pt x="2040" y="624"/>
                  <a:pt x="2072" y="637"/>
                  <a:pt x="2114" y="637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1031" name="Freeform 5">
            <a:extLst>
              <a:ext uri="{FF2B5EF4-FFF2-40B4-BE49-F238E27FC236}">
                <a16:creationId xmlns:a16="http://schemas.microsoft.com/office/drawing/2014/main" id="{C993509C-8346-4F9E-A11C-A821CA21A372}"/>
              </a:ext>
            </a:extLst>
          </p:cNvPr>
          <p:cNvSpPr>
            <a:spLocks/>
          </p:cNvSpPr>
          <p:nvPr/>
        </p:nvSpPr>
        <p:spPr bwMode="auto">
          <a:xfrm>
            <a:off x="6291264" y="2971800"/>
            <a:ext cx="184731" cy="369332"/>
          </a:xfrm>
          <a:custGeom>
            <a:avLst/>
            <a:gdLst>
              <a:gd name="T0" fmla="*/ 0 w 2757"/>
              <a:gd name="T1" fmla="*/ 2147483647 h 598"/>
              <a:gd name="T2" fmla="*/ 2147483647 w 2757"/>
              <a:gd name="T3" fmla="*/ 2147483647 h 598"/>
              <a:gd name="T4" fmla="*/ 2147483647 w 2757"/>
              <a:gd name="T5" fmla="*/ 2147483647 h 598"/>
              <a:gd name="T6" fmla="*/ 2147483647 w 2757"/>
              <a:gd name="T7" fmla="*/ 2147483647 h 598"/>
              <a:gd name="T8" fmla="*/ 2147483647 w 2757"/>
              <a:gd name="T9" fmla="*/ 2147483647 h 598"/>
              <a:gd name="T10" fmla="*/ 2147483647 w 2757"/>
              <a:gd name="T11" fmla="*/ 0 h 598"/>
              <a:gd name="T12" fmla="*/ 2147483647 w 2757"/>
              <a:gd name="T13" fmla="*/ 2147483647 h 598"/>
              <a:gd name="T14" fmla="*/ 2147483647 w 2757"/>
              <a:gd name="T15" fmla="*/ 2147483647 h 598"/>
              <a:gd name="T16" fmla="*/ 2147483647 w 2757"/>
              <a:gd name="T17" fmla="*/ 2147483647 h 598"/>
              <a:gd name="T18" fmla="*/ 2147483647 w 2757"/>
              <a:gd name="T19" fmla="*/ 2147483647 h 598"/>
              <a:gd name="T20" fmla="*/ 2147483647 w 2757"/>
              <a:gd name="T21" fmla="*/ 2147483647 h 598"/>
              <a:gd name="T22" fmla="*/ 2147483647 w 2757"/>
              <a:gd name="T23" fmla="*/ 2147483647 h 598"/>
              <a:gd name="T24" fmla="*/ 2147483647 w 2757"/>
              <a:gd name="T25" fmla="*/ 2147483647 h 59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57"/>
              <a:gd name="T40" fmla="*/ 0 h 598"/>
              <a:gd name="T41" fmla="*/ 2757 w 2757"/>
              <a:gd name="T42" fmla="*/ 598 h 59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57" h="598">
                <a:moveTo>
                  <a:pt x="0" y="527"/>
                </a:moveTo>
                <a:cubicBezTo>
                  <a:pt x="73" y="535"/>
                  <a:pt x="147" y="536"/>
                  <a:pt x="220" y="545"/>
                </a:cubicBezTo>
                <a:cubicBezTo>
                  <a:pt x="384" y="534"/>
                  <a:pt x="544" y="513"/>
                  <a:pt x="710" y="508"/>
                </a:cubicBezTo>
                <a:cubicBezTo>
                  <a:pt x="856" y="484"/>
                  <a:pt x="1042" y="598"/>
                  <a:pt x="1152" y="496"/>
                </a:cubicBezTo>
                <a:cubicBezTo>
                  <a:pt x="1174" y="427"/>
                  <a:pt x="1195" y="359"/>
                  <a:pt x="1213" y="288"/>
                </a:cubicBezTo>
                <a:cubicBezTo>
                  <a:pt x="1225" y="192"/>
                  <a:pt x="1241" y="97"/>
                  <a:pt x="1250" y="0"/>
                </a:cubicBezTo>
                <a:cubicBezTo>
                  <a:pt x="1256" y="4"/>
                  <a:pt x="1264" y="6"/>
                  <a:pt x="1268" y="12"/>
                </a:cubicBezTo>
                <a:cubicBezTo>
                  <a:pt x="1275" y="23"/>
                  <a:pt x="1280" y="49"/>
                  <a:pt x="1280" y="49"/>
                </a:cubicBezTo>
                <a:cubicBezTo>
                  <a:pt x="1285" y="181"/>
                  <a:pt x="1278" y="335"/>
                  <a:pt x="1311" y="465"/>
                </a:cubicBezTo>
                <a:cubicBezTo>
                  <a:pt x="1313" y="481"/>
                  <a:pt x="1305" y="503"/>
                  <a:pt x="1317" y="514"/>
                </a:cubicBezTo>
                <a:cubicBezTo>
                  <a:pt x="1327" y="522"/>
                  <a:pt x="1354" y="502"/>
                  <a:pt x="1354" y="502"/>
                </a:cubicBezTo>
                <a:cubicBezTo>
                  <a:pt x="1530" y="506"/>
                  <a:pt x="1706" y="515"/>
                  <a:pt x="1881" y="496"/>
                </a:cubicBezTo>
                <a:cubicBezTo>
                  <a:pt x="2186" y="506"/>
                  <a:pt x="2418" y="514"/>
                  <a:pt x="2757" y="514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026" name="Object 6">
            <a:extLst>
              <a:ext uri="{FF2B5EF4-FFF2-40B4-BE49-F238E27FC236}">
                <a16:creationId xmlns:a16="http://schemas.microsoft.com/office/drawing/2014/main" id="{F34FAFF0-EA6B-47BC-BC15-92BA9B63A783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7010401" y="4267201"/>
          <a:ext cx="2449513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Bitmap Image" r:id="rId4" imgW="3552381" imgH="3419952" progId="Paint.Picture">
                  <p:embed/>
                </p:oleObj>
              </mc:Choice>
              <mc:Fallback>
                <p:oleObj name="Bitmap Image" r:id="rId4" imgW="3552381" imgH="3419952" progId="Paint.Picture">
                  <p:embed/>
                  <p:pic>
                    <p:nvPicPr>
                      <p:cNvPr id="1026" name="Object 6">
                        <a:extLst>
                          <a:ext uri="{FF2B5EF4-FFF2-40B4-BE49-F238E27FC236}">
                            <a16:creationId xmlns:a16="http://schemas.microsoft.com/office/drawing/2014/main" id="{F34FAFF0-EA6B-47BC-BC15-92BA9B63A7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1" y="4267201"/>
                        <a:ext cx="2449513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Oval 7">
            <a:extLst>
              <a:ext uri="{FF2B5EF4-FFF2-40B4-BE49-F238E27FC236}">
                <a16:creationId xmlns:a16="http://schemas.microsoft.com/office/drawing/2014/main" id="{8A34C886-DA22-45A2-9DAA-2EE46D91D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133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3" name="Text Box 8">
            <a:extLst>
              <a:ext uri="{FF2B5EF4-FFF2-40B4-BE49-F238E27FC236}">
                <a16:creationId xmlns:a16="http://schemas.microsoft.com/office/drawing/2014/main" id="{B172B1B5-CF0F-48FC-AB04-6F6D7CB8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1600200"/>
            <a:ext cx="287450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Local maxima</a:t>
            </a:r>
          </a:p>
          <a:p>
            <a:pPr lvl="2" eaLnBrk="1" hangingPunct="1"/>
            <a:endParaRPr lang="en-US" altLang="en-US">
              <a:solidFill>
                <a:srgbClr val="FF0000"/>
              </a:solidFill>
            </a:endParaRPr>
          </a:p>
          <a:p>
            <a:pPr lvl="2" eaLnBrk="1" hangingPunct="1"/>
            <a:endParaRPr lang="en-US" altLang="en-US">
              <a:solidFill>
                <a:srgbClr val="FF0000"/>
              </a:solidFill>
            </a:endParaRPr>
          </a:p>
          <a:p>
            <a:pPr lvl="2" eaLnBrk="1" hangingPunct="1"/>
            <a:endParaRPr lang="en-US" altLang="en-US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Plateaus</a:t>
            </a:r>
          </a:p>
          <a:p>
            <a:pPr lvl="1" eaLnBrk="1" hangingPunct="1"/>
            <a:endParaRPr lang="en-US" altLang="en-US">
              <a:solidFill>
                <a:srgbClr val="FF0000"/>
              </a:solidFill>
            </a:endParaRPr>
          </a:p>
          <a:p>
            <a:pPr lvl="1" eaLnBrk="1" hangingPunct="1"/>
            <a:endParaRPr lang="en-US" altLang="en-US">
              <a:solidFill>
                <a:srgbClr val="FF0000"/>
              </a:solidFill>
            </a:endParaRPr>
          </a:p>
          <a:p>
            <a:pPr lvl="1" eaLnBrk="1" hangingPunct="1"/>
            <a:endParaRPr lang="en-US" altLang="en-US">
              <a:solidFill>
                <a:srgbClr val="FF0000"/>
              </a:solidFill>
            </a:endParaRPr>
          </a:p>
          <a:p>
            <a:pPr lvl="1" eaLnBrk="1" hangingPunct="1"/>
            <a:endParaRPr lang="en-US" altLang="en-US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Diagonal ridges </a:t>
            </a:r>
          </a:p>
        </p:txBody>
      </p:sp>
      <p:sp>
        <p:nvSpPr>
          <p:cNvPr id="1034" name="Oval 9">
            <a:extLst>
              <a:ext uri="{FF2B5EF4-FFF2-40B4-BE49-F238E27FC236}">
                <a16:creationId xmlns:a16="http://schemas.microsoft.com/office/drawing/2014/main" id="{E51B5C4F-073B-49AF-AAB2-266DE7620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5" name="Oval 10">
            <a:extLst>
              <a:ext uri="{FF2B5EF4-FFF2-40B4-BE49-F238E27FC236}">
                <a16:creationId xmlns:a16="http://schemas.microsoft.com/office/drawing/2014/main" id="{A70FEC23-9067-4F5F-BDF2-DF2B95ED0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4648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6" name="Text Box 11">
            <a:extLst>
              <a:ext uri="{FF2B5EF4-FFF2-40B4-BE49-F238E27FC236}">
                <a16:creationId xmlns:a16="http://schemas.microsoft.com/office/drawing/2014/main" id="{892F4A61-C7E4-45D5-A315-FEA96099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1" y="5867400"/>
            <a:ext cx="4297363" cy="831850"/>
          </a:xfrm>
          <a:prstGeom prst="rect">
            <a:avLst/>
          </a:prstGeom>
          <a:noFill/>
          <a:ln w="9525">
            <a:solidFill>
              <a:srgbClr val="66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6600CC"/>
                </a:solidFill>
              </a:rPr>
              <a:t>What is it sensitive to?</a:t>
            </a:r>
          </a:p>
          <a:p>
            <a:pPr eaLnBrk="1" hangingPunct="1"/>
            <a:r>
              <a:rPr lang="en-US" altLang="en-US">
                <a:solidFill>
                  <a:srgbClr val="6600CC"/>
                </a:solidFill>
              </a:rPr>
              <a:t>Does it have any advantages?</a:t>
            </a:r>
          </a:p>
        </p:txBody>
      </p:sp>
    </p:spTree>
    <p:extLst>
      <p:ext uri="{BB962C8B-B14F-4D97-AF65-F5344CB8AC3E}">
        <p14:creationId xmlns:p14="http://schemas.microsoft.com/office/powerpoint/2010/main" val="367482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8E9BF823-8D5E-4A54-BA6B-C8D4EB8E8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Local Maxima (Minima)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9A0EA3DE-27B5-4C15-B4A4-92CCCADC7E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Hill-climbing is subject to getting stuck in a variety of local conditions…</a:t>
            </a:r>
          </a:p>
          <a:p>
            <a:r>
              <a:rPr lang="en-US" altLang="en-US" dirty="0"/>
              <a:t>Two </a:t>
            </a:r>
            <a:r>
              <a:rPr lang="en-US" altLang="en-US" dirty="0" smtClean="0"/>
              <a:t>solutions</a:t>
            </a:r>
          </a:p>
          <a:p>
            <a:pPr lvl="1"/>
            <a:r>
              <a:rPr lang="en-US" altLang="en-US" dirty="0" smtClean="0"/>
              <a:t>Stochastic Hill-climbing – chooses random from among the uphill moves</a:t>
            </a:r>
          </a:p>
          <a:p>
            <a:pPr lvl="1"/>
            <a:r>
              <a:rPr lang="en-US" altLang="en-US" dirty="0" smtClean="0"/>
              <a:t>First choice hill-climbing – similar to stochastic but creates successors at random</a:t>
            </a:r>
          </a:p>
          <a:p>
            <a:pPr lvl="1"/>
            <a:r>
              <a:rPr lang="en-US" altLang="en-US" dirty="0" smtClean="0"/>
              <a:t>Random </a:t>
            </a:r>
            <a:r>
              <a:rPr lang="en-US" altLang="en-US" dirty="0"/>
              <a:t>restart </a:t>
            </a:r>
            <a:r>
              <a:rPr lang="en-US" altLang="en-US" dirty="0" smtClean="0"/>
              <a:t>hill-climbing – Randomly generates initial states and keep climbing high</a:t>
            </a:r>
            <a:endParaRPr lang="en-US" altLang="en-US" dirty="0"/>
          </a:p>
          <a:p>
            <a:pPr lvl="1"/>
            <a:r>
              <a:rPr lang="en-US" altLang="en-US" dirty="0"/>
              <a:t>Simulated annealing</a:t>
            </a:r>
          </a:p>
          <a:p>
            <a:pPr lvl="1">
              <a:buFontTx/>
              <a:buNone/>
            </a:pP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26840" y="129600"/>
              <a:ext cx="11352240" cy="6278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280" y="127080"/>
                <a:ext cx="11364120" cy="62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372760" y="2734920"/>
              <a:ext cx="9082440" cy="2720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0240" y="2730600"/>
                <a:ext cx="9090720" cy="27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945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86C25443-361A-4105-A88E-EE60BF50FB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Random Restart Hillclimbing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D58CBD65-8280-430A-ADED-A01002C84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Pretty obvious what this is….</a:t>
            </a:r>
          </a:p>
          <a:p>
            <a:pPr lvl="1"/>
            <a:r>
              <a:rPr lang="en-US" altLang="en-US" dirty="0"/>
              <a:t>Generate a random start state</a:t>
            </a:r>
          </a:p>
          <a:p>
            <a:pPr lvl="1"/>
            <a:r>
              <a:rPr lang="en-US" altLang="en-US" dirty="0"/>
              <a:t>Run hill-climbing and store answer</a:t>
            </a:r>
          </a:p>
          <a:p>
            <a:pPr lvl="1"/>
            <a:r>
              <a:rPr lang="en-US" altLang="en-US" dirty="0"/>
              <a:t>Iterate, keeping the current best answer as you go</a:t>
            </a:r>
          </a:p>
          <a:p>
            <a:pPr lvl="1"/>
            <a:r>
              <a:rPr lang="en-US" altLang="en-US" dirty="0"/>
              <a:t>Stopping… when</a:t>
            </a:r>
            <a:r>
              <a:rPr lang="en-US" altLang="en-US" dirty="0" smtClean="0"/>
              <a:t>? – Reaches the goal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62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80D54099-E242-4E81-AF5E-051CFF8A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93C6613-7442-4FBE-A702-56CB76451678}" type="slidenum">
              <a:rPr lang="en-US" altLang="en-US" sz="1400"/>
              <a:pPr eaLnBrk="1" hangingPunct="1"/>
              <a:t>149</a:t>
            </a:fld>
            <a:endParaRPr lang="en-US" altLang="en-US" sz="14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EB59904D-0452-420C-9FAE-8A3317C0E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984A341D-ABFB-457D-A708-E83780528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/>
              <a:t>Variant of hill climbing </a:t>
            </a:r>
            <a:r>
              <a:rPr lang="en-US" altLang="en-US">
                <a:solidFill>
                  <a:srgbClr val="800080"/>
                </a:solidFill>
              </a:rPr>
              <a:t>(so up is good)</a:t>
            </a:r>
          </a:p>
          <a:p>
            <a:pPr eaLnBrk="1" hangingPunct="1"/>
            <a:endParaRPr lang="en-US" altLang="en-US">
              <a:solidFill>
                <a:srgbClr val="800080"/>
              </a:solidFill>
            </a:endParaRPr>
          </a:p>
          <a:p>
            <a:pPr eaLnBrk="1" hangingPunct="1"/>
            <a:r>
              <a:rPr lang="en-US" altLang="en-US"/>
              <a:t>Tries to </a:t>
            </a:r>
            <a:r>
              <a:rPr lang="en-US" altLang="en-US">
                <a:solidFill>
                  <a:srgbClr val="FF0000"/>
                </a:solidFill>
              </a:rPr>
              <a:t>explore </a:t>
            </a:r>
            <a:r>
              <a:rPr lang="en-US" altLang="en-US"/>
              <a:t>enough of the search space </a:t>
            </a:r>
            <a:r>
              <a:rPr lang="en-US" altLang="en-US">
                <a:solidFill>
                  <a:srgbClr val="FF0000"/>
                </a:solidFill>
              </a:rPr>
              <a:t>early on</a:t>
            </a:r>
            <a:r>
              <a:rPr lang="en-US" altLang="en-US"/>
              <a:t>, so that the final solution is less sensitive to the start state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May make some </a:t>
            </a:r>
            <a:r>
              <a:rPr lang="en-US" altLang="en-US">
                <a:solidFill>
                  <a:srgbClr val="FF0000"/>
                </a:solidFill>
              </a:rPr>
              <a:t>downhill moves</a:t>
            </a:r>
            <a:r>
              <a:rPr lang="en-US" altLang="en-US"/>
              <a:t> before finding a good way to move uphill.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70800" y="461520"/>
              <a:ext cx="2566440" cy="1050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4320" y="456840"/>
                <a:ext cx="2580480" cy="10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170240" y="574560"/>
              <a:ext cx="4899240" cy="3178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5920" y="566640"/>
                <a:ext cx="4911480" cy="31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0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710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>
            <a:extLst>
              <a:ext uri="{FF2B5EF4-FFF2-40B4-BE49-F238E27FC236}">
                <a16:creationId xmlns:a16="http://schemas.microsoft.com/office/drawing/2014/main" id="{46CC19AA-2AA9-4375-A19D-DF9E0C80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9F2C6EA-56D2-436D-A69F-FD3011F58A65}" type="slidenum">
              <a:rPr lang="en-US" altLang="en-US" sz="1400"/>
              <a:pPr eaLnBrk="1" hangingPunct="1"/>
              <a:t>150</a:t>
            </a:fld>
            <a:endParaRPr lang="en-US" altLang="en-US" sz="14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F5816E6-2041-456F-B6B8-D437AB4F0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EB387A28-63D2-4BD5-B423-4E00FA1B63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874838"/>
            <a:ext cx="8458200" cy="44497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Comes from the physical process of annealing in which </a:t>
            </a:r>
            <a:r>
              <a:rPr lang="en-US" altLang="en-US" sz="2000" dirty="0">
                <a:solidFill>
                  <a:srgbClr val="FF0000"/>
                </a:solidFill>
              </a:rPr>
              <a:t>substances </a:t>
            </a:r>
            <a:r>
              <a:rPr lang="en-US" altLang="en-US" sz="2000" dirty="0"/>
              <a:t>are raised to high energy levels (</a:t>
            </a:r>
            <a:r>
              <a:rPr lang="en-US" altLang="en-US" sz="2000" dirty="0">
                <a:solidFill>
                  <a:srgbClr val="FF0000"/>
                </a:solidFill>
              </a:rPr>
              <a:t>melted</a:t>
            </a:r>
            <a:r>
              <a:rPr lang="en-US" altLang="en-US" sz="2000" dirty="0"/>
              <a:t>) and then </a:t>
            </a:r>
            <a:r>
              <a:rPr lang="en-US" altLang="en-US" sz="2000" dirty="0">
                <a:solidFill>
                  <a:srgbClr val="FF0000"/>
                </a:solidFill>
              </a:rPr>
              <a:t>cooled</a:t>
            </a:r>
            <a:r>
              <a:rPr lang="en-US" altLang="en-US" sz="2000" dirty="0"/>
              <a:t> to solid state.</a:t>
            </a:r>
          </a:p>
          <a:p>
            <a:pPr eaLnBrk="1" hangingPunct="1">
              <a:lnSpc>
                <a:spcPct val="80000"/>
              </a:lnSpc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The probability of moving to a higher energy state, instead of lower is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	</a:t>
            </a:r>
            <a:r>
              <a:rPr lang="en-US" altLang="en-US" dirty="0">
                <a:solidFill>
                  <a:srgbClr val="FF0000"/>
                </a:solidFill>
              </a:rPr>
              <a:t>p = e^(-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E/</a:t>
            </a:r>
            <a:r>
              <a:rPr lang="en-US" altLang="en-US" dirty="0" err="1">
                <a:solidFill>
                  <a:srgbClr val="FF0000"/>
                </a:solidFill>
                <a:sym typeface="Symbol" panose="05050102010706020507" pitchFamily="18" charset="2"/>
              </a:rPr>
              <a:t>kT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where 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E</a:t>
            </a:r>
            <a:r>
              <a:rPr lang="en-US" altLang="en-US" sz="2000" dirty="0">
                <a:sym typeface="Symbol" panose="05050102010706020507" pitchFamily="18" charset="2"/>
              </a:rPr>
              <a:t> is the positive change in energy level, 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US" altLang="en-US" sz="2000" dirty="0">
                <a:sym typeface="Symbol" panose="05050102010706020507" pitchFamily="18" charset="2"/>
              </a:rPr>
              <a:t> is the temperature, and 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k </a:t>
            </a:r>
            <a:r>
              <a:rPr lang="en-US" altLang="en-US" sz="2000" dirty="0">
                <a:sym typeface="Symbol" panose="05050102010706020507" pitchFamily="18" charset="2"/>
              </a:rPr>
              <a:t>is </a:t>
            </a:r>
            <a:r>
              <a:rPr lang="en-US" altLang="en-US" sz="2000" dirty="0" err="1">
                <a:sym typeface="Symbol" panose="05050102010706020507" pitchFamily="18" charset="2"/>
              </a:rPr>
              <a:t>Bolzmann’s</a:t>
            </a:r>
            <a:r>
              <a:rPr lang="en-US" altLang="en-US" sz="2000" dirty="0">
                <a:sym typeface="Symbol" panose="05050102010706020507" pitchFamily="18" charset="2"/>
              </a:rPr>
              <a:t> constant.</a:t>
            </a:r>
          </a:p>
        </p:txBody>
      </p:sp>
      <p:sp>
        <p:nvSpPr>
          <p:cNvPr id="12293" name="AutoShape 4">
            <a:extLst>
              <a:ext uri="{FF2B5EF4-FFF2-40B4-BE49-F238E27FC236}">
                <a16:creationId xmlns:a16="http://schemas.microsoft.com/office/drawing/2014/main" id="{AE7D5F41-6AFC-4762-AF8D-04FE0E48B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114800"/>
            <a:ext cx="685800" cy="685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4" name="Freeform 6">
            <a:extLst>
              <a:ext uri="{FF2B5EF4-FFF2-40B4-BE49-F238E27FC236}">
                <a16:creationId xmlns:a16="http://schemas.microsoft.com/office/drawing/2014/main" id="{F988B78B-907E-4808-B4C5-2036A6AD59D3}"/>
              </a:ext>
            </a:extLst>
          </p:cNvPr>
          <p:cNvSpPr>
            <a:spLocks/>
          </p:cNvSpPr>
          <p:nvPr/>
        </p:nvSpPr>
        <p:spPr bwMode="auto">
          <a:xfrm>
            <a:off x="5486400" y="2870200"/>
            <a:ext cx="1447800" cy="711200"/>
          </a:xfrm>
          <a:custGeom>
            <a:avLst/>
            <a:gdLst>
              <a:gd name="T0" fmla="*/ 2147483647 w 1144"/>
              <a:gd name="T1" fmla="*/ 2147483647 h 560"/>
              <a:gd name="T2" fmla="*/ 2147483647 w 1144"/>
              <a:gd name="T3" fmla="*/ 2147483647 h 560"/>
              <a:gd name="T4" fmla="*/ 2147483647 w 1144"/>
              <a:gd name="T5" fmla="*/ 2147483647 h 560"/>
              <a:gd name="T6" fmla="*/ 2147483647 w 1144"/>
              <a:gd name="T7" fmla="*/ 2147483647 h 560"/>
              <a:gd name="T8" fmla="*/ 2147483647 w 1144"/>
              <a:gd name="T9" fmla="*/ 2147483647 h 560"/>
              <a:gd name="T10" fmla="*/ 2147483647 w 1144"/>
              <a:gd name="T11" fmla="*/ 2147483647 h 560"/>
              <a:gd name="T12" fmla="*/ 2147483647 w 1144"/>
              <a:gd name="T13" fmla="*/ 2147483647 h 560"/>
              <a:gd name="T14" fmla="*/ 2147483647 w 1144"/>
              <a:gd name="T15" fmla="*/ 2147483647 h 560"/>
              <a:gd name="T16" fmla="*/ 2147483647 w 1144"/>
              <a:gd name="T17" fmla="*/ 2147483647 h 560"/>
              <a:gd name="T18" fmla="*/ 2147483647 w 1144"/>
              <a:gd name="T19" fmla="*/ 2147483647 h 560"/>
              <a:gd name="T20" fmla="*/ 2147483647 w 1144"/>
              <a:gd name="T21" fmla="*/ 2147483647 h 56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44"/>
              <a:gd name="T34" fmla="*/ 0 h 560"/>
              <a:gd name="T35" fmla="*/ 1144 w 1144"/>
              <a:gd name="T36" fmla="*/ 560 h 56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44" h="560">
                <a:moveTo>
                  <a:pt x="176" y="160"/>
                </a:moveTo>
                <a:cubicBezTo>
                  <a:pt x="224" y="120"/>
                  <a:pt x="344" y="32"/>
                  <a:pt x="416" y="16"/>
                </a:cubicBezTo>
                <a:cubicBezTo>
                  <a:pt x="488" y="0"/>
                  <a:pt x="536" y="24"/>
                  <a:pt x="608" y="64"/>
                </a:cubicBezTo>
                <a:cubicBezTo>
                  <a:pt x="680" y="104"/>
                  <a:pt x="760" y="200"/>
                  <a:pt x="848" y="256"/>
                </a:cubicBezTo>
                <a:cubicBezTo>
                  <a:pt x="936" y="312"/>
                  <a:pt x="1128" y="352"/>
                  <a:pt x="1136" y="400"/>
                </a:cubicBezTo>
                <a:cubicBezTo>
                  <a:pt x="1144" y="448"/>
                  <a:pt x="1000" y="544"/>
                  <a:pt x="896" y="544"/>
                </a:cubicBezTo>
                <a:cubicBezTo>
                  <a:pt x="792" y="544"/>
                  <a:pt x="608" y="400"/>
                  <a:pt x="512" y="400"/>
                </a:cubicBezTo>
                <a:cubicBezTo>
                  <a:pt x="416" y="400"/>
                  <a:pt x="400" y="560"/>
                  <a:pt x="320" y="544"/>
                </a:cubicBezTo>
                <a:cubicBezTo>
                  <a:pt x="240" y="528"/>
                  <a:pt x="64" y="352"/>
                  <a:pt x="32" y="304"/>
                </a:cubicBezTo>
                <a:cubicBezTo>
                  <a:pt x="0" y="256"/>
                  <a:pt x="104" y="280"/>
                  <a:pt x="128" y="256"/>
                </a:cubicBezTo>
                <a:cubicBezTo>
                  <a:pt x="152" y="232"/>
                  <a:pt x="128" y="200"/>
                  <a:pt x="176" y="16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2295" name="Freeform 7">
            <a:extLst>
              <a:ext uri="{FF2B5EF4-FFF2-40B4-BE49-F238E27FC236}">
                <a16:creationId xmlns:a16="http://schemas.microsoft.com/office/drawing/2014/main" id="{D34BFAFD-7282-4E92-97B1-9D85FB6D8D8F}"/>
              </a:ext>
            </a:extLst>
          </p:cNvPr>
          <p:cNvSpPr>
            <a:spLocks/>
          </p:cNvSpPr>
          <p:nvPr/>
        </p:nvSpPr>
        <p:spPr bwMode="auto">
          <a:xfrm>
            <a:off x="7924800" y="3848100"/>
            <a:ext cx="1104900" cy="800100"/>
          </a:xfrm>
          <a:custGeom>
            <a:avLst/>
            <a:gdLst>
              <a:gd name="T0" fmla="*/ 2147483647 w 880"/>
              <a:gd name="T1" fmla="*/ 2147483647 h 608"/>
              <a:gd name="T2" fmla="*/ 2147483647 w 880"/>
              <a:gd name="T3" fmla="*/ 2147483647 h 608"/>
              <a:gd name="T4" fmla="*/ 2147483647 w 880"/>
              <a:gd name="T5" fmla="*/ 2147483647 h 608"/>
              <a:gd name="T6" fmla="*/ 2147483647 w 880"/>
              <a:gd name="T7" fmla="*/ 2147483647 h 608"/>
              <a:gd name="T8" fmla="*/ 2147483647 w 880"/>
              <a:gd name="T9" fmla="*/ 2147483647 h 608"/>
              <a:gd name="T10" fmla="*/ 2147483647 w 880"/>
              <a:gd name="T11" fmla="*/ 2147483647 h 608"/>
              <a:gd name="T12" fmla="*/ 2147483647 w 880"/>
              <a:gd name="T13" fmla="*/ 2147483647 h 608"/>
              <a:gd name="T14" fmla="*/ 2147483647 w 880"/>
              <a:gd name="T15" fmla="*/ 2147483647 h 608"/>
              <a:gd name="T16" fmla="*/ 2147483647 w 880"/>
              <a:gd name="T17" fmla="*/ 2147483647 h 608"/>
              <a:gd name="T18" fmla="*/ 2147483647 w 880"/>
              <a:gd name="T19" fmla="*/ 2147483647 h 60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80"/>
              <a:gd name="T31" fmla="*/ 0 h 608"/>
              <a:gd name="T32" fmla="*/ 880 w 880"/>
              <a:gd name="T33" fmla="*/ 608 h 60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80" h="608">
                <a:moveTo>
                  <a:pt x="40" y="168"/>
                </a:moveTo>
                <a:cubicBezTo>
                  <a:pt x="80" y="120"/>
                  <a:pt x="192" y="48"/>
                  <a:pt x="280" y="24"/>
                </a:cubicBezTo>
                <a:cubicBezTo>
                  <a:pt x="368" y="0"/>
                  <a:pt x="472" y="8"/>
                  <a:pt x="568" y="24"/>
                </a:cubicBezTo>
                <a:cubicBezTo>
                  <a:pt x="664" y="40"/>
                  <a:pt x="832" y="56"/>
                  <a:pt x="856" y="120"/>
                </a:cubicBezTo>
                <a:cubicBezTo>
                  <a:pt x="880" y="184"/>
                  <a:pt x="728" y="344"/>
                  <a:pt x="712" y="408"/>
                </a:cubicBezTo>
                <a:cubicBezTo>
                  <a:pt x="696" y="472"/>
                  <a:pt x="784" y="472"/>
                  <a:pt x="760" y="504"/>
                </a:cubicBezTo>
                <a:cubicBezTo>
                  <a:pt x="736" y="536"/>
                  <a:pt x="648" y="592"/>
                  <a:pt x="568" y="600"/>
                </a:cubicBezTo>
                <a:cubicBezTo>
                  <a:pt x="488" y="608"/>
                  <a:pt x="368" y="600"/>
                  <a:pt x="280" y="552"/>
                </a:cubicBezTo>
                <a:cubicBezTo>
                  <a:pt x="192" y="504"/>
                  <a:pt x="80" y="376"/>
                  <a:pt x="40" y="312"/>
                </a:cubicBezTo>
                <a:cubicBezTo>
                  <a:pt x="0" y="248"/>
                  <a:pt x="0" y="216"/>
                  <a:pt x="40" y="16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98F4A27A-5EBC-41A5-B297-C60975C333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3429000"/>
            <a:ext cx="1066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704CD089-40DB-488F-850D-3CB90E92E0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34290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98" name="Text Box 10">
            <a:extLst>
              <a:ext uri="{FF2B5EF4-FFF2-40B4-BE49-F238E27FC236}">
                <a16:creationId xmlns:a16="http://schemas.microsoft.com/office/drawing/2014/main" id="{959C2F6D-8192-42AD-9FDD-F9D72AF49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124200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00080"/>
                </a:solidFill>
              </a:rPr>
              <a:t>heat                                 cool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96200" y="4086000"/>
              <a:ext cx="5379120" cy="2255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0440" y="4083480"/>
                <a:ext cx="5391360" cy="22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46F9EC6-8327-402D-BBF9-C5A0F0DB8D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Simulated Annealing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CD82D99-26DC-4F4D-8642-7C299192F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Like hill-climbing, but probabilistically allows down moves, controlled by current temperature and how bad move is.</a:t>
            </a:r>
          </a:p>
          <a:p>
            <a:r>
              <a:rPr lang="en-US" altLang="en-US"/>
              <a:t>Let t[1], t[2],… be a temperature schedule.</a:t>
            </a:r>
          </a:p>
          <a:p>
            <a:pPr lvl="1"/>
            <a:r>
              <a:rPr lang="en-US" altLang="en-US"/>
              <a:t>usually t[1] is high, t[k] = 0.9*t[k-1].</a:t>
            </a:r>
          </a:p>
          <a:p>
            <a:r>
              <a:rPr lang="en-US" altLang="en-US"/>
              <a:t>Let E be quality measure of state</a:t>
            </a:r>
          </a:p>
          <a:p>
            <a:r>
              <a:rPr lang="en-US" altLang="en-US"/>
              <a:t>Goal: maximize E.</a:t>
            </a:r>
          </a:p>
          <a:p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37520" y="3339360"/>
              <a:ext cx="7244640" cy="1595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000" y="3336840"/>
                <a:ext cx="7251120" cy="16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4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D0E2122-A396-4B24-83CD-EF1165A11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762000"/>
          </a:xfrm>
        </p:spPr>
        <p:txBody>
          <a:bodyPr/>
          <a:lstStyle/>
          <a:p>
            <a:r>
              <a:rPr lang="en-US" altLang="en-US"/>
              <a:t>Simulated Annealing Algorithm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80A25AB-7AC6-47D1-95A2-036B9DE2B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r>
              <a:rPr lang="en-US" altLang="en-US"/>
              <a:t>Current = random state, k = 1</a:t>
            </a:r>
          </a:p>
          <a:p>
            <a:r>
              <a:rPr lang="en-US" altLang="en-US"/>
              <a:t>If T[k] = 0, stop.</a:t>
            </a:r>
          </a:p>
          <a:p>
            <a:r>
              <a:rPr lang="en-US" altLang="en-US"/>
              <a:t>Next = random next state</a:t>
            </a:r>
          </a:p>
          <a:p>
            <a:r>
              <a:rPr lang="en-US" altLang="en-US"/>
              <a:t>If Next is better than start, move there.</a:t>
            </a:r>
          </a:p>
          <a:p>
            <a:r>
              <a:rPr lang="en-US" altLang="en-US"/>
              <a:t>If Next is worse:  </a:t>
            </a:r>
          </a:p>
          <a:p>
            <a:pPr lvl="1"/>
            <a:r>
              <a:rPr lang="en-US" altLang="en-US"/>
              <a:t>Let Delta = E(next)-E(current)</a:t>
            </a:r>
          </a:p>
          <a:p>
            <a:pPr lvl="1"/>
            <a:r>
              <a:rPr lang="en-US" altLang="en-US"/>
              <a:t>Move to next with probabilty e^(Delta/T[k])</a:t>
            </a:r>
          </a:p>
          <a:p>
            <a:r>
              <a:rPr lang="en-US" altLang="en-US"/>
              <a:t>k = k+1</a:t>
            </a:r>
          </a:p>
          <a:p>
            <a:pPr lvl="1">
              <a:buFontTx/>
              <a:buNone/>
            </a:pPr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32080" y="2516760"/>
              <a:ext cx="2660040" cy="272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7400" y="2513880"/>
                <a:ext cx="2670840" cy="27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63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21940E0-F882-4E5E-B102-F76AC39E2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838200"/>
          </a:xfrm>
        </p:spPr>
        <p:txBody>
          <a:bodyPr/>
          <a:lstStyle/>
          <a:p>
            <a:r>
              <a:rPr lang="en-US" altLang="en-US"/>
              <a:t>Simulated Annealing Discussion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EC63341-20D9-4599-A652-EF2F12A92E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No guarantees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When T is large, e^delta/t is close to e^0, or 1. So for large T, you go anywhere.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When T is small, e^delta/t is close to e^-inf, or 0. So you avoid most bad moves.</a:t>
            </a:r>
          </a:p>
          <a:p>
            <a:pPr>
              <a:lnSpc>
                <a:spcPct val="90000"/>
              </a:lnSpc>
            </a:pPr>
            <a:r>
              <a:rPr lang="en-US" altLang="en-US"/>
              <a:t>After T becomes 0, one often does simple hill-climbing.</a:t>
            </a:r>
          </a:p>
          <a:p>
            <a:pPr>
              <a:lnSpc>
                <a:spcPct val="90000"/>
              </a:lnSpc>
            </a:pPr>
            <a:r>
              <a:rPr lang="en-US" altLang="en-US"/>
              <a:t>Execution time depends on schedule; memory use is trivial.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883720" y="2567520"/>
              <a:ext cx="347400" cy="9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81200" y="2565000"/>
                <a:ext cx="3531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420880" y="2858400"/>
              <a:ext cx="1406160" cy="2365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8360" y="2851560"/>
                <a:ext cx="1414080" cy="237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3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>
            <a:extLst>
              <a:ext uri="{FF2B5EF4-FFF2-40B4-BE49-F238E27FC236}">
                <a16:creationId xmlns:a16="http://schemas.microsoft.com/office/drawing/2014/main" id="{306629EC-4F7D-4540-AB54-FBF03632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E842AB-9298-407D-8A9C-51222631A8BA}" type="slidenum">
              <a:rPr lang="en-US" altLang="en-US" sz="1400"/>
              <a:pPr eaLnBrk="1" hangingPunct="1"/>
              <a:t>154</a:t>
            </a:fld>
            <a:endParaRPr lang="en-US" altLang="en-US" sz="14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D969C52-70BA-478C-B157-C85080F2D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E22506B3-5985-4E81-B89E-A4CDFF06BC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At the beginning, the temperature is high.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As the temperature becomes lower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CC0000"/>
                </a:solidFill>
              </a:rPr>
              <a:t>  kT becomes lower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 E/kT gets bigger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 (-E/kT) gets smaller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 e^(-E/kT) gets smaller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As the process continues, the probability of a downhill move gets smaller and smaller.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47280" y="2309040"/>
              <a:ext cx="4122000" cy="3234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4400" y="2305800"/>
                <a:ext cx="4131720" cy="32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9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>
            <a:extLst>
              <a:ext uri="{FF2B5EF4-FFF2-40B4-BE49-F238E27FC236}">
                <a16:creationId xmlns:a16="http://schemas.microsoft.com/office/drawing/2014/main" id="{8487DC97-4D9F-48D2-A5C1-940FD6A3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3FC8949-9A3D-4260-B001-11013EF6E2F5}" type="slidenum">
              <a:rPr lang="en-US" altLang="en-US" sz="1400"/>
              <a:pPr eaLnBrk="1" hangingPunct="1"/>
              <a:t>155</a:t>
            </a:fld>
            <a:endParaRPr lang="en-US" altLang="en-US" sz="14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FE32296C-40E8-47FF-BD1E-197FC6ED3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For Simulated Annealing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C60C4CA-FFCC-4FFB-867C-15790050A0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E </a:t>
            </a:r>
            <a:r>
              <a:rPr lang="en-US" altLang="en-US">
                <a:sym typeface="Symbol" panose="05050102010706020507" pitchFamily="18" charset="2"/>
              </a:rPr>
              <a:t>represents the change in the value of the objective function.</a:t>
            </a:r>
          </a:p>
          <a:p>
            <a:pPr eaLnBrk="1" hangingPunct="1"/>
            <a:endParaRPr lang="en-US" altLang="en-US"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Since the physical relationships no longer apply, drop k.   So p = 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e^(-E/T) </a:t>
            </a:r>
          </a:p>
          <a:p>
            <a:pPr eaLnBrk="1" hangingPunct="1"/>
            <a:endParaRPr lang="en-US" altLang="en-US">
              <a:solidFill>
                <a:srgbClr val="CC0000"/>
              </a:solidFill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We need an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annealing schedule</a:t>
            </a:r>
            <a:r>
              <a:rPr lang="en-US" altLang="en-US">
                <a:sym typeface="Symbol" panose="05050102010706020507" pitchFamily="18" charset="2"/>
              </a:rPr>
              <a:t>, which is a sequence of values of T: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T</a:t>
            </a:r>
            <a:r>
              <a:rPr lang="en-US" altLang="en-US" baseline="-25000">
                <a:solidFill>
                  <a:srgbClr val="CC0000"/>
                </a:solidFill>
                <a:sym typeface="Symbol" panose="05050102010706020507" pitchFamily="18" charset="2"/>
              </a:rPr>
              <a:t>0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, T</a:t>
            </a:r>
            <a:r>
              <a:rPr lang="en-US" altLang="en-US" baseline="-25000">
                <a:solidFill>
                  <a:srgbClr val="CC0000"/>
                </a:solidFill>
                <a:sym typeface="Symbol" panose="05050102010706020507" pitchFamily="18" charset="2"/>
              </a:rPr>
              <a:t>1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, T</a:t>
            </a:r>
            <a:r>
              <a:rPr lang="en-US" altLang="en-US" baseline="-25000">
                <a:solidFill>
                  <a:srgbClr val="CC0000"/>
                </a:solidFill>
                <a:sym typeface="Symbol" panose="05050102010706020507" pitchFamily="18" charset="2"/>
              </a:rPr>
              <a:t>2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, ...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353280" y="4699080"/>
              <a:ext cx="1233360" cy="3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9320" y="4692600"/>
                <a:ext cx="124344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74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>
            <a:extLst>
              <a:ext uri="{FF2B5EF4-FFF2-40B4-BE49-F238E27FC236}">
                <a16:creationId xmlns:a16="http://schemas.microsoft.com/office/drawing/2014/main" id="{6E82554D-00DA-476D-A42D-EC34F9BDF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490BDF9-D060-4EE2-83E8-EC8DAE15148A}" type="slidenum">
              <a:rPr lang="en-US" altLang="en-US" sz="1400"/>
              <a:pPr eaLnBrk="1" hangingPunct="1"/>
              <a:t>156</a:t>
            </a:fld>
            <a:endParaRPr lang="en-US" altLang="en-US" sz="14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7AC3DEB-D5F1-4916-AE73-41E3C27F64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 Algorithm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9521326-CE48-443A-9AA4-903826DD03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191000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z="2400" i="1"/>
              <a:t>current</a:t>
            </a:r>
            <a:r>
              <a:rPr lang="en-US" altLang="en-US" sz="2400"/>
              <a:t> </a:t>
            </a:r>
            <a:r>
              <a:rPr lang="en-US" altLang="en-US" sz="2400">
                <a:sym typeface="Wingdings" panose="05000000000000000000" pitchFamily="2" charset="2"/>
              </a:rPr>
              <a:t></a:t>
            </a:r>
            <a:r>
              <a:rPr lang="en-US" altLang="en-US" sz="2400"/>
              <a:t> start node; 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for each </a:t>
            </a:r>
            <a:r>
              <a:rPr lang="en-US" altLang="en-US" sz="2400">
                <a:solidFill>
                  <a:srgbClr val="0033CC"/>
                </a:solidFill>
              </a:rPr>
              <a:t>T</a:t>
            </a:r>
            <a:r>
              <a:rPr lang="en-US" altLang="en-US" sz="2400"/>
              <a:t> on the schedule		</a:t>
            </a:r>
            <a:r>
              <a:rPr lang="en-US" altLang="en-US" sz="1800">
                <a:solidFill>
                  <a:srgbClr val="CC0000"/>
                </a:solidFill>
              </a:rPr>
              <a:t>/* need a schedule */</a:t>
            </a:r>
            <a:endParaRPr lang="en-US" altLang="en-US" sz="2400">
              <a:solidFill>
                <a:srgbClr val="CC0000"/>
              </a:solidFill>
            </a:endParaRPr>
          </a:p>
          <a:p>
            <a:pPr eaLnBrk="1" hangingPunct="1"/>
            <a:endParaRPr lang="en-US" altLang="en-US" sz="2400">
              <a:solidFill>
                <a:srgbClr val="CC0000"/>
              </a:solidFill>
            </a:endParaRPr>
          </a:p>
          <a:p>
            <a:pPr lvl="1" eaLnBrk="1" hangingPunct="1"/>
            <a:r>
              <a:rPr lang="en-US" altLang="en-US" sz="2000" i="1"/>
              <a:t>next </a:t>
            </a:r>
            <a:r>
              <a:rPr lang="en-US" altLang="en-US" sz="2000">
                <a:sym typeface="Wingdings" panose="05000000000000000000" pitchFamily="2" charset="2"/>
              </a:rPr>
              <a:t></a:t>
            </a:r>
            <a:r>
              <a:rPr lang="en-US" altLang="en-US" sz="2000"/>
              <a:t> randomly selected successor of </a:t>
            </a:r>
            <a:r>
              <a:rPr lang="en-US" altLang="en-US" sz="2000" i="1"/>
              <a:t>current</a:t>
            </a:r>
          </a:p>
          <a:p>
            <a:pPr lvl="1" eaLnBrk="1" hangingPunct="1"/>
            <a:r>
              <a:rPr lang="en-US" altLang="en-US" sz="2000"/>
              <a:t>evaluate next; it it’s a goal, return it</a:t>
            </a:r>
          </a:p>
          <a:p>
            <a:pPr lvl="1" eaLnBrk="1" hangingPunct="1"/>
            <a:r>
              <a:rPr lang="en-US" altLang="en-US" sz="2000">
                <a:solidFill>
                  <a:srgbClr val="0033CC"/>
                </a:solidFill>
                <a:sym typeface="Symbol" panose="05050102010706020507" pitchFamily="18" charset="2"/>
              </a:rPr>
              <a:t>E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>
                <a:sym typeface="Wingdings" panose="05000000000000000000" pitchFamily="2" charset="2"/>
              </a:rPr>
              <a:t></a:t>
            </a:r>
            <a:r>
              <a:rPr lang="en-US" altLang="en-US" sz="2000">
                <a:sym typeface="Symbol" panose="05050102010706020507" pitchFamily="18" charset="2"/>
              </a:rPr>
              <a:t> </a:t>
            </a:r>
            <a:r>
              <a:rPr lang="en-US" altLang="en-US" sz="2000" i="1">
                <a:sym typeface="Symbol" panose="05050102010706020507" pitchFamily="18" charset="2"/>
              </a:rPr>
              <a:t>next</a:t>
            </a:r>
            <a:r>
              <a:rPr lang="en-US" altLang="en-US" sz="2000">
                <a:sym typeface="Symbol" panose="05050102010706020507" pitchFamily="18" charset="2"/>
              </a:rPr>
              <a:t>.Value – </a:t>
            </a:r>
            <a:r>
              <a:rPr lang="en-US" altLang="en-US" sz="2000" i="1">
                <a:sym typeface="Symbol" panose="05050102010706020507" pitchFamily="18" charset="2"/>
              </a:rPr>
              <a:t>current</a:t>
            </a:r>
            <a:r>
              <a:rPr lang="en-US" altLang="en-US" sz="2000">
                <a:sym typeface="Symbol" panose="05050102010706020507" pitchFamily="18" charset="2"/>
              </a:rPr>
              <a:t>.Value  	</a:t>
            </a:r>
            <a:r>
              <a:rPr lang="en-US" altLang="en-US" sz="1800">
                <a:solidFill>
                  <a:srgbClr val="CC0000"/>
                </a:solidFill>
                <a:sym typeface="Symbol" panose="05050102010706020507" pitchFamily="18" charset="2"/>
              </a:rPr>
              <a:t>/* already negated */</a:t>
            </a:r>
            <a:endParaRPr lang="en-US" altLang="en-US" sz="1800">
              <a:solidFill>
                <a:srgbClr val="CC0000"/>
              </a:solidFill>
            </a:endParaRPr>
          </a:p>
          <a:p>
            <a:pPr lvl="1" eaLnBrk="1" hangingPunct="1"/>
            <a:r>
              <a:rPr lang="en-US" altLang="en-US" sz="1800"/>
              <a:t>if </a:t>
            </a:r>
            <a:r>
              <a:rPr lang="en-US" altLang="en-US" sz="1800">
                <a:solidFill>
                  <a:srgbClr val="0033CC"/>
                </a:solidFill>
                <a:sym typeface="Symbol" panose="05050102010706020507" pitchFamily="18" charset="2"/>
              </a:rPr>
              <a:t>E &gt; 0</a:t>
            </a:r>
          </a:p>
          <a:p>
            <a:pPr lvl="2" eaLnBrk="1" hangingPunct="1"/>
            <a:r>
              <a:rPr lang="en-US" altLang="en-US" sz="1800">
                <a:sym typeface="Symbol" panose="05050102010706020507" pitchFamily="18" charset="2"/>
              </a:rPr>
              <a:t>then </a:t>
            </a:r>
            <a:r>
              <a:rPr lang="en-US" altLang="en-US" sz="1800" i="1">
                <a:sym typeface="Symbol" panose="05050102010706020507" pitchFamily="18" charset="2"/>
              </a:rPr>
              <a:t>current</a:t>
            </a:r>
            <a:r>
              <a:rPr lang="en-US" altLang="en-US" sz="1800">
                <a:sym typeface="Symbol" panose="05050102010706020507" pitchFamily="18" charset="2"/>
              </a:rPr>
              <a:t> </a:t>
            </a:r>
            <a:r>
              <a:rPr lang="en-US" altLang="en-US" sz="1800">
                <a:sym typeface="Wingdings" panose="05000000000000000000" pitchFamily="2" charset="2"/>
              </a:rPr>
              <a:t></a:t>
            </a:r>
            <a:r>
              <a:rPr lang="en-US" altLang="en-US" sz="1800">
                <a:sym typeface="Symbol" panose="05050102010706020507" pitchFamily="18" charset="2"/>
              </a:rPr>
              <a:t> </a:t>
            </a:r>
            <a:r>
              <a:rPr lang="en-US" altLang="en-US" sz="1800" i="1">
                <a:sym typeface="Symbol" panose="05050102010706020507" pitchFamily="18" charset="2"/>
              </a:rPr>
              <a:t>next </a:t>
            </a:r>
            <a:r>
              <a:rPr lang="en-US" altLang="en-US" sz="1800">
                <a:sym typeface="Symbol" panose="05050102010706020507" pitchFamily="18" charset="2"/>
              </a:rPr>
              <a:t>         		</a:t>
            </a:r>
            <a:r>
              <a:rPr lang="en-US" altLang="en-US" sz="1800">
                <a:solidFill>
                  <a:srgbClr val="CC0000"/>
                </a:solidFill>
                <a:sym typeface="Symbol" panose="05050102010706020507" pitchFamily="18" charset="2"/>
              </a:rPr>
              <a:t>/* better than current */</a:t>
            </a:r>
          </a:p>
          <a:p>
            <a:pPr lvl="2" eaLnBrk="1" hangingPunct="1"/>
            <a:r>
              <a:rPr lang="en-US" altLang="en-US" sz="1800">
                <a:sym typeface="Symbol" panose="05050102010706020507" pitchFamily="18" charset="2"/>
              </a:rPr>
              <a:t>else </a:t>
            </a:r>
            <a:r>
              <a:rPr lang="en-US" altLang="en-US" sz="1800" i="1">
                <a:sym typeface="Symbol" panose="05050102010706020507" pitchFamily="18" charset="2"/>
              </a:rPr>
              <a:t>current</a:t>
            </a:r>
            <a:r>
              <a:rPr lang="en-US" altLang="en-US" sz="1800">
                <a:sym typeface="Symbol" panose="05050102010706020507" pitchFamily="18" charset="2"/>
              </a:rPr>
              <a:t> </a:t>
            </a:r>
            <a:r>
              <a:rPr lang="en-US" altLang="en-US" sz="1800">
                <a:sym typeface="Wingdings" panose="05000000000000000000" pitchFamily="2" charset="2"/>
              </a:rPr>
              <a:t></a:t>
            </a:r>
            <a:r>
              <a:rPr lang="en-US" altLang="en-US" sz="1800">
                <a:sym typeface="Symbol" panose="05050102010706020507" pitchFamily="18" charset="2"/>
              </a:rPr>
              <a:t> </a:t>
            </a:r>
            <a:r>
              <a:rPr lang="en-US" altLang="en-US" sz="1800" i="1">
                <a:sym typeface="Symbol" panose="05050102010706020507" pitchFamily="18" charset="2"/>
              </a:rPr>
              <a:t>next </a:t>
            </a:r>
            <a:r>
              <a:rPr lang="en-US" altLang="en-US" sz="1800">
                <a:sym typeface="Symbol" panose="05050102010706020507" pitchFamily="18" charset="2"/>
              </a:rPr>
              <a:t>with probability </a:t>
            </a:r>
            <a:r>
              <a:rPr lang="en-US" altLang="en-US" sz="1800">
                <a:solidFill>
                  <a:srgbClr val="0033CC"/>
                </a:solidFill>
                <a:sym typeface="Symbol" panose="05050102010706020507" pitchFamily="18" charset="2"/>
              </a:rPr>
              <a:t>e^(E/T)</a:t>
            </a:r>
          </a:p>
          <a:p>
            <a:pPr lvl="1" eaLnBrk="1" hangingPunct="1">
              <a:buFontTx/>
              <a:buNone/>
            </a:pPr>
            <a:endParaRPr lang="en-US" altLang="en-US" sz="1800">
              <a:solidFill>
                <a:srgbClr val="CC0000"/>
              </a:solidFill>
              <a:sym typeface="Symbol" panose="05050102010706020507" pitchFamily="18" charset="2"/>
            </a:endParaRPr>
          </a:p>
        </p:txBody>
      </p:sp>
      <p:sp>
        <p:nvSpPr>
          <p:cNvPr id="15365" name="Text Box 4">
            <a:extLst>
              <a:ext uri="{FF2B5EF4-FFF2-40B4-BE49-F238E27FC236}">
                <a16:creationId xmlns:a16="http://schemas.microsoft.com/office/drawing/2014/main" id="{4D0A8964-A18D-4189-8E13-DDA17EB83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172201"/>
            <a:ext cx="6402388" cy="4667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How would you do this probabilistic selection?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68760" y="261360"/>
              <a:ext cx="10951200" cy="5214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000" y="256680"/>
                <a:ext cx="10963440" cy="52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44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A4F3429-F27C-4D48-BD35-7DC846DFC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Simulated annealing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AB1EB9C6-50E9-44A1-BDED-CEE8DB59F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153400" cy="4114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function </a:t>
            </a:r>
            <a:r>
              <a:rPr lang="en-US" altLang="en-US" sz="1400">
                <a:latin typeface="Verdana" panose="020B0604030504040204" pitchFamily="34" charset="0"/>
              </a:rPr>
              <a:t>SIMULATED-ANNEALING( problem, schedule)</a:t>
            </a:r>
            <a:r>
              <a:rPr lang="en-US" altLang="en-US" sz="1400" b="1">
                <a:latin typeface="Verdana" panose="020B0604030504040204" pitchFamily="34" charset="0"/>
              </a:rPr>
              <a:t> return </a:t>
            </a:r>
            <a:r>
              <a:rPr lang="en-US" altLang="en-US" sz="1400">
                <a:latin typeface="Verdana" panose="020B0604030504040204" pitchFamily="34" charset="0"/>
              </a:rPr>
              <a:t>a solution state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input: </a:t>
            </a:r>
            <a:r>
              <a:rPr lang="en-US" altLang="en-US" sz="1400">
                <a:latin typeface="Verdana" panose="020B0604030504040204" pitchFamily="34" charset="0"/>
              </a:rPr>
              <a:t>problem, a problem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schedule, a mapping from time to temperature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local variables: </a:t>
            </a:r>
            <a:r>
              <a:rPr lang="en-US" altLang="en-US" sz="1400">
                <a:latin typeface="Verdana" panose="020B0604030504040204" pitchFamily="34" charset="0"/>
              </a:rPr>
              <a:t>current, a node.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	 next, a node.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	T, a “temperature” controlling the probability of downward steps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</a:t>
            </a:r>
            <a:r>
              <a:rPr lang="en-US" altLang="en-US" sz="1400">
                <a:latin typeface="Verdana" panose="020B0604030504040204" pitchFamily="34" charset="0"/>
              </a:rPr>
              <a:t>current </a:t>
            </a:r>
            <a:r>
              <a:rPr lang="en-US" altLang="en-US" sz="1200">
                <a:sym typeface="Symbol" panose="05050102010706020507" pitchFamily="18" charset="2"/>
              </a:rPr>
              <a:t> </a:t>
            </a:r>
            <a:r>
              <a:rPr lang="en-US" altLang="en-US" sz="1400">
                <a:latin typeface="Verdana" panose="020B0604030504040204" pitchFamily="34" charset="0"/>
              </a:rPr>
              <a:t>MAKE-NODE(INITIAL-STATE[problem])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for </a:t>
            </a:r>
            <a:r>
              <a:rPr lang="en-US" altLang="en-US" sz="1400">
                <a:latin typeface="Verdana" panose="020B0604030504040204" pitchFamily="34" charset="0"/>
              </a:rPr>
              <a:t>t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1 to ∞</a:t>
            </a:r>
            <a:r>
              <a:rPr lang="en-US" altLang="en-US" sz="1400" b="1">
                <a:latin typeface="Verdana" panose="020B0604030504040204" pitchFamily="34" charset="0"/>
              </a:rPr>
              <a:t>  do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	</a:t>
            </a:r>
            <a:r>
              <a:rPr lang="en-US" altLang="en-US" sz="1400">
                <a:latin typeface="Verdana" panose="020B0604030504040204" pitchFamily="34" charset="0"/>
              </a:rPr>
              <a:t>T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schedule[t]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</a:t>
            </a:r>
            <a:r>
              <a:rPr lang="en-US" altLang="en-US" sz="1400" b="1">
                <a:latin typeface="Verdana" panose="020B0604030504040204" pitchFamily="34" charset="0"/>
              </a:rPr>
              <a:t>if</a:t>
            </a:r>
            <a:r>
              <a:rPr lang="en-US" altLang="en-US" sz="1400">
                <a:latin typeface="Verdana" panose="020B0604030504040204" pitchFamily="34" charset="0"/>
              </a:rPr>
              <a:t> T = 0 </a:t>
            </a:r>
            <a:r>
              <a:rPr lang="en-US" altLang="en-US" sz="1400" b="1">
                <a:latin typeface="Verdana" panose="020B0604030504040204" pitchFamily="34" charset="0"/>
              </a:rPr>
              <a:t>then</a:t>
            </a:r>
            <a:r>
              <a:rPr lang="en-US" altLang="en-US" sz="1400">
                <a:latin typeface="Verdana" panose="020B0604030504040204" pitchFamily="34" charset="0"/>
              </a:rPr>
              <a:t> </a:t>
            </a:r>
            <a:r>
              <a:rPr lang="en-US" altLang="en-US" sz="1400" b="1">
                <a:latin typeface="Verdana" panose="020B0604030504040204" pitchFamily="34" charset="0"/>
              </a:rPr>
              <a:t>return</a:t>
            </a:r>
            <a:r>
              <a:rPr lang="en-US" altLang="en-US" sz="1400">
                <a:latin typeface="Verdana" panose="020B0604030504040204" pitchFamily="34" charset="0"/>
              </a:rPr>
              <a:t> current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next 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a randomly selected successor of current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∆E 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VALUE[next] - VALUE[current]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</a:t>
            </a:r>
            <a:r>
              <a:rPr lang="en-US" altLang="en-US" sz="1400" b="1">
                <a:latin typeface="Verdana" panose="020B0604030504040204" pitchFamily="34" charset="0"/>
              </a:rPr>
              <a:t>if</a:t>
            </a:r>
            <a:r>
              <a:rPr lang="en-US" altLang="en-US" sz="1400">
                <a:latin typeface="Verdana" panose="020B0604030504040204" pitchFamily="34" charset="0"/>
              </a:rPr>
              <a:t> ∆E &gt; 0 </a:t>
            </a:r>
            <a:r>
              <a:rPr lang="en-US" altLang="en-US" sz="1400" b="1">
                <a:latin typeface="Verdana" panose="020B0604030504040204" pitchFamily="34" charset="0"/>
              </a:rPr>
              <a:t>then</a:t>
            </a:r>
            <a:r>
              <a:rPr lang="en-US" altLang="en-US" sz="1400">
                <a:latin typeface="Verdana" panose="020B0604030504040204" pitchFamily="34" charset="0"/>
              </a:rPr>
              <a:t> current 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next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</a:t>
            </a:r>
            <a:r>
              <a:rPr lang="en-US" altLang="en-US" sz="1400" b="1">
                <a:latin typeface="Verdana" panose="020B0604030504040204" pitchFamily="34" charset="0"/>
              </a:rPr>
              <a:t>else</a:t>
            </a:r>
            <a:r>
              <a:rPr lang="en-US" altLang="en-US" sz="1400">
                <a:latin typeface="Verdana" panose="020B0604030504040204" pitchFamily="34" charset="0"/>
              </a:rPr>
              <a:t> current 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next only with probability e</a:t>
            </a:r>
            <a:r>
              <a:rPr lang="en-US" altLang="en-US" sz="1400" baseline="30000">
                <a:latin typeface="Verdana" panose="020B0604030504040204" pitchFamily="34" charset="0"/>
              </a:rPr>
              <a:t>∆E /T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600"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871000" y="980640"/>
              <a:ext cx="8245440" cy="526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6320" y="975240"/>
                <a:ext cx="8257320" cy="52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7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84579D08-BDB2-4879-B572-039F040442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simulated annealing search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F32EBAF7-C80D-490D-A3E2-0D43AFD06C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One can prove: If </a:t>
            </a:r>
            <a:r>
              <a:rPr lang="en-US" altLang="en-US" i="1"/>
              <a:t>T</a:t>
            </a:r>
            <a:r>
              <a:rPr lang="en-US" altLang="en-US"/>
              <a:t> decreases slowly enough, then simulated annealing search will find a global optimum with probability approaching 1
</a:t>
            </a:r>
          </a:p>
          <a:p>
            <a:endParaRPr lang="en-US" altLang="en-US"/>
          </a:p>
          <a:p>
            <a:r>
              <a:rPr lang="en-US" altLang="en-US"/>
              <a:t>Widely used in VLSI layout, airline scheduling, etc
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12280" y="3004920"/>
              <a:ext cx="7726320" cy="3142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9760" y="2998800"/>
                <a:ext cx="7732440" cy="31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59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1ED69383-CAB7-4485-A715-6A36E12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33CC"/>
                </a:solidFill>
              </a:rPr>
              <a:t>Probabilistic Selection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1A494790-9E48-4D5F-991A-2FA41F87CCC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Select </a:t>
            </a:r>
            <a:r>
              <a:rPr lang="en-US" altLang="en-US" i="1"/>
              <a:t>next</a:t>
            </a:r>
            <a:r>
              <a:rPr lang="en-US" altLang="en-US"/>
              <a:t> with probability </a:t>
            </a:r>
            <a:r>
              <a:rPr lang="en-US" altLang="en-US">
                <a:solidFill>
                  <a:srgbClr val="FF0000"/>
                </a:solidFill>
              </a:rPr>
              <a:t>p</a:t>
            </a:r>
          </a:p>
          <a:p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/>
              <a:t>Generate a random number </a:t>
            </a:r>
          </a:p>
          <a:p>
            <a:r>
              <a:rPr lang="en-US" altLang="en-US"/>
              <a:t>If it’s </a:t>
            </a:r>
            <a:r>
              <a:rPr lang="en-US" altLang="en-US">
                <a:sym typeface="Wingdings" panose="05000000000000000000" pitchFamily="2" charset="2"/>
              </a:rPr>
              <a:t>&lt;=</a:t>
            </a:r>
            <a:r>
              <a:rPr lang="en-US" altLang="en-US"/>
              <a:t> p, select </a:t>
            </a:r>
            <a:r>
              <a:rPr lang="en-US" altLang="en-US" i="1"/>
              <a:t>next</a:t>
            </a: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C8BFD52E-DA76-473B-A012-D1F20F48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CB0F99C-4EB9-44A5-BDA5-97C3981418B2}" type="slidenum">
              <a:rPr lang="en-US" altLang="en-US" sz="1400"/>
              <a:pPr eaLnBrk="1" hangingPunct="1"/>
              <a:t>159</a:t>
            </a:fld>
            <a:endParaRPr lang="en-US" altLang="en-US" sz="1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F7417D-C287-4C91-8B86-33B45C4DD6E0}"/>
              </a:ext>
            </a:extLst>
          </p:cNvPr>
          <p:cNvCxnSpPr/>
          <p:nvPr/>
        </p:nvCxnSpPr>
        <p:spPr>
          <a:xfrm>
            <a:off x="4114800" y="3657600"/>
            <a:ext cx="3581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4E2619-9CAC-4BF2-996A-29BA427CA8FA}"/>
              </a:ext>
            </a:extLst>
          </p:cNvPr>
          <p:cNvCxnSpPr/>
          <p:nvPr/>
        </p:nvCxnSpPr>
        <p:spPr>
          <a:xfrm rot="5400000" flipH="1" flipV="1">
            <a:off x="4038600" y="35814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170007-4955-43A1-A609-DB5E43F8463C}"/>
              </a:ext>
            </a:extLst>
          </p:cNvPr>
          <p:cNvCxnSpPr/>
          <p:nvPr/>
        </p:nvCxnSpPr>
        <p:spPr>
          <a:xfrm rot="5400000" flipH="1" flipV="1">
            <a:off x="7620000" y="35814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2" name="TextBox 9">
            <a:extLst>
              <a:ext uri="{FF2B5EF4-FFF2-40B4-BE49-F238E27FC236}">
                <a16:creationId xmlns:a16="http://schemas.microsoft.com/office/drawing/2014/main" id="{5423480E-040B-4A67-965C-5DEDE647F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1" y="3733801"/>
            <a:ext cx="4011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0                                        1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9D101F-BF23-4D64-90E9-E6AC1D94543E}"/>
              </a:ext>
            </a:extLst>
          </p:cNvPr>
          <p:cNvCxnSpPr/>
          <p:nvPr/>
        </p:nvCxnSpPr>
        <p:spPr>
          <a:xfrm rot="5400000" flipH="1" flipV="1">
            <a:off x="6477000" y="3581400"/>
            <a:ext cx="15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4" name="TextBox 11">
            <a:extLst>
              <a:ext uri="{FF2B5EF4-FFF2-40B4-BE49-F238E27FC236}">
                <a16:creationId xmlns:a16="http://schemas.microsoft.com/office/drawing/2014/main" id="{CF19E6DF-6E40-4B50-8206-A264D522E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657601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093E8AD9-318A-4732-8A80-69E037242681}"/>
              </a:ext>
            </a:extLst>
          </p:cNvPr>
          <p:cNvSpPr/>
          <p:nvPr/>
        </p:nvSpPr>
        <p:spPr>
          <a:xfrm>
            <a:off x="5105400" y="3505200"/>
            <a:ext cx="304800" cy="3048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96" name="TextBox 13">
            <a:extLst>
              <a:ext uri="{FF2B5EF4-FFF2-40B4-BE49-F238E27FC236}">
                <a16:creationId xmlns:a16="http://schemas.microsoft.com/office/drawing/2014/main" id="{68EB835E-5269-4AAA-8476-3F572B468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3886200"/>
            <a:ext cx="938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/>
              <a:t>random </a:t>
            </a:r>
          </a:p>
          <a:p>
            <a:pPr algn="ctr" eaLnBrk="1" hangingPunct="1"/>
            <a:r>
              <a:rPr lang="en-US" altLang="en-US" sz="1600"/>
              <a:t>number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75550C-72CD-4D02-A217-AE13EA011B58}"/>
              </a:ext>
            </a:extLst>
          </p:cNvPr>
          <p:cNvCxnSpPr/>
          <p:nvPr/>
        </p:nvCxnSpPr>
        <p:spPr>
          <a:xfrm rot="5400000" flipH="1" flipV="1">
            <a:off x="4191000" y="37338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12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391400" y="1295400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692080" y="2680920"/>
              <a:ext cx="2262600" cy="39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9200" y="2678040"/>
                <a:ext cx="2269080" cy="4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594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>
            <a:extLst>
              <a:ext uri="{FF2B5EF4-FFF2-40B4-BE49-F238E27FC236}">
                <a16:creationId xmlns:a16="http://schemas.microsoft.com/office/drawing/2014/main" id="{F89648CE-BFB7-4A35-B8E7-D7F7A99B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F0195E1-706B-4D20-924B-B2092D68BEB0}" type="slidenum">
              <a:rPr lang="en-US" altLang="en-US" sz="1400"/>
              <a:pPr eaLnBrk="1" hangingPunct="1"/>
              <a:t>160</a:t>
            </a:fld>
            <a:endParaRPr lang="en-US" altLang="en-US" sz="14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15CF03F0-3ADA-49E4-AFD6-180AD9B62C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 Properties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ABCD4ED3-6122-480A-8598-19D1DEB630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At a fixed “temperature” T, state occupation probability reaches the Boltzman distribution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If T is decreased slowly enough (very slowly), the procedure will reach the best state.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Slowly enough has proven too slow for some researchers who have developed alternate schedules.</a:t>
            </a:r>
          </a:p>
        </p:txBody>
      </p:sp>
      <p:sp>
        <p:nvSpPr>
          <p:cNvPr id="17413" name="Text Box 4">
            <a:extLst>
              <a:ext uri="{FF2B5EF4-FFF2-40B4-BE49-F238E27FC236}">
                <a16:creationId xmlns:a16="http://schemas.microsoft.com/office/drawing/2014/main" id="{99329FB9-387D-412C-BFCC-AC9D5E56C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725" y="2625725"/>
            <a:ext cx="2744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p(x) = 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e^(E(x)/kT)</a:t>
            </a:r>
          </a:p>
        </p:txBody>
      </p:sp>
    </p:spTree>
    <p:extLst>
      <p:ext uri="{BB962C8B-B14F-4D97-AF65-F5344CB8AC3E}">
        <p14:creationId xmlns:p14="http://schemas.microsoft.com/office/powerpoint/2010/main" val="350024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>
            <a:extLst>
              <a:ext uri="{FF2B5EF4-FFF2-40B4-BE49-F238E27FC236}">
                <a16:creationId xmlns:a16="http://schemas.microsoft.com/office/drawing/2014/main" id="{559689B0-9137-48FB-9681-F3CBB2F8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0464EF5-0B6B-48FC-ABC6-EB88D322976F}" type="slidenum">
              <a:rPr lang="en-US" altLang="en-US" sz="1400"/>
              <a:pPr eaLnBrk="1" hangingPunct="1"/>
              <a:t>161</a:t>
            </a:fld>
            <a:endParaRPr lang="en-US" altLang="en-US" sz="14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A4B92AA-23D9-46E4-B57C-84F9E8BF6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 Schedules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3275294-750C-4535-99D2-0BA26D78A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641350"/>
          </a:xfrm>
        </p:spPr>
        <p:txBody>
          <a:bodyPr/>
          <a:lstStyle/>
          <a:p>
            <a:pPr eaLnBrk="1" hangingPunct="1"/>
            <a:r>
              <a:rPr lang="en-US" altLang="en-US"/>
              <a:t>Acceptance criterion and cooling schedule</a:t>
            </a:r>
          </a:p>
        </p:txBody>
      </p:sp>
      <p:pic>
        <p:nvPicPr>
          <p:cNvPr id="18437" name="Picture 4">
            <a:extLst>
              <a:ext uri="{FF2B5EF4-FFF2-40B4-BE49-F238E27FC236}">
                <a16:creationId xmlns:a16="http://schemas.microsoft.com/office/drawing/2014/main" id="{AE83CFB9-F8A0-44DD-86FA-A678BFD1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2362200"/>
            <a:ext cx="70786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15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>
            <a:extLst>
              <a:ext uri="{FF2B5EF4-FFF2-40B4-BE49-F238E27FC236}">
                <a16:creationId xmlns:a16="http://schemas.microsoft.com/office/drawing/2014/main" id="{E0CB4017-CF4A-4F4B-8A1B-4DB5F356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8EAB32D-33EA-4D98-ACE8-7D2BED1DD4E4}" type="slidenum">
              <a:rPr lang="en-US" altLang="en-US" sz="1400"/>
              <a:pPr eaLnBrk="1" hangingPunct="1"/>
              <a:t>162</a:t>
            </a:fld>
            <a:endParaRPr lang="en-US" altLang="en-US" sz="14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7DFF6AA-7B99-4DD7-9897-F887DFAAE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solidFill>
                  <a:srgbClr val="0033CC"/>
                </a:solidFill>
              </a:rPr>
              <a:t>Simulated Annealing Applicat</a:t>
            </a:r>
            <a:r>
              <a:rPr lang="en-US" altLang="en-US" sz="4000"/>
              <a:t>ions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79707610-DBDF-4151-A479-68D5A2E6E3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/>
              <a:t>Basic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Traveling salesman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Graph partitioning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Matching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Graph coloring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Scheduling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Engineering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VLSI design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Placement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Routing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Array logic minimization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Layout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Facilities layout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Image processing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Code design in information theory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10120" y="2602440"/>
              <a:ext cx="415800" cy="91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7600" y="2597760"/>
                <a:ext cx="42372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6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0940018-D1E1-43BB-88A8-16AA071739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Beam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9744B619-A2D5-4F20-B8E4-BEC3284276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Mix of hill-climbing and best first</a:t>
            </a:r>
          </a:p>
          <a:p>
            <a:r>
              <a:rPr lang="en-US" altLang="en-US" dirty="0"/>
              <a:t>Storage is a cache of best K states</a:t>
            </a:r>
          </a:p>
          <a:p>
            <a:r>
              <a:rPr lang="en-US" altLang="en-US" dirty="0"/>
              <a:t>Solves storage problem, but…</a:t>
            </a:r>
          </a:p>
          <a:p>
            <a:r>
              <a:rPr lang="en-US" altLang="en-US" dirty="0"/>
              <a:t>Not optimal, not complete</a:t>
            </a:r>
          </a:p>
          <a:p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07680" y="669240"/>
              <a:ext cx="8082000" cy="5707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0480" y="664920"/>
                <a:ext cx="8094600" cy="57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81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>
            <a:extLst>
              <a:ext uri="{FF2B5EF4-FFF2-40B4-BE49-F238E27FC236}">
                <a16:creationId xmlns:a16="http://schemas.microsoft.com/office/drawing/2014/main" id="{53A54B0D-02D4-45ED-9AAC-6114449D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E0ECAE-4420-47A9-88E6-F1919687598E}" type="slidenum">
              <a:rPr lang="en-US" altLang="en-US" sz="1400"/>
              <a:pPr eaLnBrk="1" hangingPunct="1"/>
              <a:t>164</a:t>
            </a:fld>
            <a:endParaRPr lang="en-US" altLang="en-US" sz="14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DB6B39FA-728B-452F-A85C-E4994837D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Local Beam Search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2295140-1454-4CD2-81E8-C0565FB4F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1148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indent="0"/>
            <a:r>
              <a:rPr lang="en-US" altLang="en-US"/>
              <a:t> </a:t>
            </a:r>
            <a:r>
              <a:rPr lang="en-US" altLang="en-US">
                <a:solidFill>
                  <a:srgbClr val="000099"/>
                </a:solidFill>
              </a:rPr>
              <a:t>Keeps more previous states in memory</a:t>
            </a:r>
          </a:p>
          <a:p>
            <a:pPr marL="457200" lvl="1" indent="-342900"/>
            <a:r>
              <a:rPr lang="en-US" altLang="en-US"/>
              <a:t>Simulated annealing just kept one previous state in memory.</a:t>
            </a:r>
          </a:p>
          <a:p>
            <a:pPr marL="457200" lvl="1" indent="-342900"/>
            <a:r>
              <a:rPr lang="en-US" altLang="en-US"/>
              <a:t>This search </a:t>
            </a:r>
            <a:r>
              <a:rPr lang="en-US" altLang="en-US">
                <a:solidFill>
                  <a:srgbClr val="CC0000"/>
                </a:solidFill>
              </a:rPr>
              <a:t>keeps k states in memory.</a:t>
            </a:r>
          </a:p>
          <a:p>
            <a:pPr marL="457200" lvl="1" indent="-342900">
              <a:buNone/>
            </a:pPr>
            <a:endParaRPr lang="en-US" altLang="en-US"/>
          </a:p>
          <a:p>
            <a:pPr marL="857250" lvl="2" indent="-285750">
              <a:buNone/>
            </a:pPr>
            <a:r>
              <a:rPr lang="en-US" altLang="en-US"/>
              <a:t>-  randomly generate</a:t>
            </a:r>
            <a:r>
              <a:rPr lang="en-US" altLang="en-US">
                <a:solidFill>
                  <a:srgbClr val="CC0000"/>
                </a:solidFill>
              </a:rPr>
              <a:t> k</a:t>
            </a:r>
            <a:r>
              <a:rPr lang="en-US" altLang="en-US"/>
              <a:t> initial states</a:t>
            </a:r>
          </a:p>
          <a:p>
            <a:pPr marL="857250" lvl="2" indent="-285750">
              <a:buNone/>
            </a:pPr>
            <a:r>
              <a:rPr lang="en-US" altLang="en-US"/>
              <a:t>-  if any state is a goal, terminate</a:t>
            </a:r>
          </a:p>
          <a:p>
            <a:pPr marL="857250" lvl="2" indent="-285750">
              <a:buNone/>
            </a:pPr>
            <a:r>
              <a:rPr lang="en-US" altLang="en-US"/>
              <a:t>-  else, generate all successors and select best</a:t>
            </a:r>
            <a:r>
              <a:rPr lang="en-US" altLang="en-US">
                <a:solidFill>
                  <a:srgbClr val="CC0000"/>
                </a:solidFill>
              </a:rPr>
              <a:t> k</a:t>
            </a:r>
          </a:p>
          <a:p>
            <a:pPr marL="857250" lvl="2" indent="-285750">
              <a:buNone/>
            </a:pPr>
            <a:r>
              <a:rPr lang="en-US" altLang="en-US"/>
              <a:t>-  repeat</a:t>
            </a:r>
          </a:p>
        </p:txBody>
      </p:sp>
      <p:sp>
        <p:nvSpPr>
          <p:cNvPr id="20485" name="Text Box 4">
            <a:extLst>
              <a:ext uri="{FF2B5EF4-FFF2-40B4-BE49-F238E27FC236}">
                <a16:creationId xmlns:a16="http://schemas.microsoft.com/office/drawing/2014/main" id="{4D87988E-BCD2-4872-8C81-59E0517FB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1"/>
            <a:ext cx="2051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00080"/>
                </a:solidFill>
              </a:rPr>
              <a:t>Pros?  Cons?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291200" y="163800"/>
              <a:ext cx="6566040" cy="599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6160" y="156600"/>
                <a:ext cx="6578280" cy="60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4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5B66B85-F6C0-4A3F-A421-866852E492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685800"/>
          </a:xfrm>
        </p:spPr>
        <p:txBody>
          <a:bodyPr/>
          <a:lstStyle/>
          <a:p>
            <a:r>
              <a:rPr lang="en-US" altLang="en-US" sz="4000"/>
              <a:t>Local (Iterative) Improving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39BBF1B1-F24A-4F40-99C9-ECEA058111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4572000"/>
          </a:xfrm>
        </p:spPr>
        <p:txBody>
          <a:bodyPr/>
          <a:lstStyle/>
          <a:p>
            <a:r>
              <a:rPr lang="en-US" altLang="en-US"/>
              <a:t>Initial state = full candidate solution</a:t>
            </a:r>
          </a:p>
          <a:p>
            <a:r>
              <a:rPr lang="en-US" altLang="en-US"/>
              <a:t>Greedy hill-climbing: </a:t>
            </a:r>
          </a:p>
          <a:p>
            <a:pPr lvl="1"/>
            <a:r>
              <a:rPr lang="en-US" altLang="en-US"/>
              <a:t>if up, do it</a:t>
            </a:r>
          </a:p>
          <a:p>
            <a:pPr lvl="1"/>
            <a:r>
              <a:rPr lang="en-US" altLang="en-US"/>
              <a:t>if flat, probabilistically decide to accept move</a:t>
            </a:r>
          </a:p>
          <a:p>
            <a:pPr lvl="1"/>
            <a:r>
              <a:rPr lang="en-US" altLang="en-US"/>
              <a:t>if down, don’t do it</a:t>
            </a:r>
          </a:p>
          <a:p>
            <a:r>
              <a:rPr lang="en-US" altLang="en-US"/>
              <a:t>We are gradually expanding the possible moves.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47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F81AD3F-5E40-4C10-8883-890066636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762000"/>
          </a:xfrm>
        </p:spPr>
        <p:txBody>
          <a:bodyPr/>
          <a:lstStyle/>
          <a:p>
            <a:r>
              <a:rPr lang="en-US" altLang="en-US"/>
              <a:t>Local Improving: Performance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EFE419E-1936-46C2-8F53-213A0E8E68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4572000"/>
          </a:xfrm>
        </p:spPr>
        <p:txBody>
          <a:bodyPr/>
          <a:lstStyle/>
          <a:p>
            <a:r>
              <a:rPr lang="en-US" altLang="en-US"/>
              <a:t>Solves 1,000,000 queen problem quickly</a:t>
            </a:r>
          </a:p>
          <a:p>
            <a:r>
              <a:rPr lang="en-US" altLang="en-US"/>
              <a:t>Useful for scheduling</a:t>
            </a:r>
          </a:p>
          <a:p>
            <a:r>
              <a:rPr lang="en-US" altLang="en-US"/>
              <a:t>Useful for BSAT</a:t>
            </a:r>
          </a:p>
          <a:p>
            <a:pPr lvl="1"/>
            <a:r>
              <a:rPr lang="en-US" altLang="en-US"/>
              <a:t>solves (sometimes) large problems</a:t>
            </a:r>
          </a:p>
          <a:p>
            <a:r>
              <a:rPr lang="en-US" altLang="en-US"/>
              <a:t>More time, better answer</a:t>
            </a:r>
          </a:p>
          <a:p>
            <a:r>
              <a:rPr lang="en-US" altLang="en-US"/>
              <a:t>No memory problems</a:t>
            </a:r>
          </a:p>
          <a:p>
            <a:r>
              <a:rPr lang="en-US" altLang="en-US"/>
              <a:t>No guarantees of anything</a:t>
            </a:r>
          </a:p>
          <a:p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96600" y="4412880"/>
              <a:ext cx="741240" cy="157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3360" y="4408920"/>
                <a:ext cx="750240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2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F1B3BD-B3D2-483E-BD52-605B61158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990600"/>
          </a:xfrm>
        </p:spPr>
        <p:txBody>
          <a:bodyPr/>
          <a:lstStyle/>
          <a:p>
            <a:r>
              <a:rPr lang="en-US" altLang="en-US"/>
              <a:t>Genetic Algorithm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29B2BC3-B6D7-4704-B022-C5D93FF069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7772400" cy="4724400"/>
          </a:xfrm>
        </p:spPr>
        <p:txBody>
          <a:bodyPr/>
          <a:lstStyle/>
          <a:p>
            <a:r>
              <a:rPr lang="en-US" altLang="en-US"/>
              <a:t>Weakly analogous to “evolution”</a:t>
            </a:r>
          </a:p>
          <a:p>
            <a:r>
              <a:rPr lang="en-US" altLang="en-US"/>
              <a:t>No theoretic guarantees</a:t>
            </a:r>
          </a:p>
          <a:p>
            <a:r>
              <a:rPr lang="en-US" altLang="en-US"/>
              <a:t>Applies to nearly any problem.</a:t>
            </a:r>
          </a:p>
          <a:p>
            <a:r>
              <a:rPr lang="en-US" altLang="en-US"/>
              <a:t>Population = set of individuals</a:t>
            </a:r>
          </a:p>
          <a:p>
            <a:r>
              <a:rPr lang="en-US" altLang="en-US"/>
              <a:t>Fitness function on individuals</a:t>
            </a:r>
          </a:p>
          <a:p>
            <a:r>
              <a:rPr lang="en-US" altLang="en-US"/>
              <a:t>Mutation operator: new individual from old one.</a:t>
            </a:r>
          </a:p>
          <a:p>
            <a:r>
              <a:rPr lang="en-US" altLang="en-US"/>
              <a:t>Cross-over: new individuals from parents</a:t>
            </a:r>
          </a:p>
          <a:p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48800" y="3291120"/>
              <a:ext cx="1888560" cy="1781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4840" y="3286440"/>
                <a:ext cx="1900080" cy="179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6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98D2FE2-C4F9-43A7-830D-2167F009B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066800"/>
          </a:xfrm>
        </p:spPr>
        <p:txBody>
          <a:bodyPr/>
          <a:lstStyle/>
          <a:p>
            <a:r>
              <a:rPr lang="en-US" altLang="en-US"/>
              <a:t>GA Algorithm (a version)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E7EC374-8165-490D-9ECE-810435859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7772400" cy="4724400"/>
          </a:xfrm>
        </p:spPr>
        <p:txBody>
          <a:bodyPr/>
          <a:lstStyle/>
          <a:p>
            <a:r>
              <a:rPr lang="en-US" altLang="en-US" dirty="0"/>
              <a:t>Population = random set of  n individuals</a:t>
            </a:r>
          </a:p>
          <a:p>
            <a:r>
              <a:rPr lang="en-US" altLang="en-US" dirty="0"/>
              <a:t>Probabilistically choose n pairs of individuals to mate</a:t>
            </a:r>
          </a:p>
          <a:p>
            <a:r>
              <a:rPr lang="en-US" altLang="en-US" dirty="0"/>
              <a:t>Probabilistically choose n descendants for next generation (may include parents or not)</a:t>
            </a:r>
          </a:p>
          <a:p>
            <a:r>
              <a:rPr lang="en-US" altLang="en-US" dirty="0"/>
              <a:t>Probability depends on fitness function as in simulated annealing.</a:t>
            </a:r>
          </a:p>
          <a:p>
            <a:r>
              <a:rPr lang="en-US" altLang="en-US" dirty="0"/>
              <a:t>How well does it work?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31120" y="4232880"/>
              <a:ext cx="3236040" cy="1080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8600" y="4228920"/>
                <a:ext cx="3245400" cy="10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36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BE051E9-8B87-4EE3-B756-CF349DE39F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90600"/>
          </a:xfrm>
        </p:spPr>
        <p:txBody>
          <a:bodyPr/>
          <a:lstStyle/>
          <a:p>
            <a:r>
              <a:rPr lang="en-US" altLang="en-US"/>
              <a:t>Scores to Probabilities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EE1EF01-83C1-433B-AF6B-B4C54F65EA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Suppose the scores of the n individuals are:</a:t>
            </a:r>
          </a:p>
          <a:p>
            <a:pPr>
              <a:buFontTx/>
              <a:buNone/>
            </a:pPr>
            <a:r>
              <a:rPr lang="en-US" altLang="en-US"/>
              <a:t>    a[1], a[2],….a[n].</a:t>
            </a:r>
          </a:p>
          <a:p>
            <a:pPr>
              <a:buFontTx/>
              <a:buNone/>
            </a:pPr>
            <a:r>
              <a:rPr lang="en-US" altLang="en-US"/>
              <a:t>The probability of choosing the jth individual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/>
              <a:t>      prob = a[j]/(a[1]+a[2]+….a[n]). </a:t>
            </a:r>
          </a:p>
        </p:txBody>
      </p:sp>
    </p:spTree>
    <p:extLst>
      <p:ext uri="{BB962C8B-B14F-4D97-AF65-F5344CB8AC3E}">
        <p14:creationId xmlns:p14="http://schemas.microsoft.com/office/powerpoint/2010/main" val="11422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36672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304282D-E480-4386-91C7-82FA57172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838200"/>
          </a:xfrm>
        </p:spPr>
        <p:txBody>
          <a:bodyPr/>
          <a:lstStyle/>
          <a:p>
            <a:r>
              <a:rPr lang="en-US" altLang="en-US"/>
              <a:t>GA Example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62F0283-71C9-4CC1-A101-D2657E5E4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7772400" cy="4495800"/>
          </a:xfrm>
        </p:spPr>
        <p:txBody>
          <a:bodyPr/>
          <a:lstStyle/>
          <a:p>
            <a:r>
              <a:rPr lang="en-US" altLang="en-US"/>
              <a:t>Problem Boolean Satisfiability.</a:t>
            </a:r>
          </a:p>
          <a:p>
            <a:r>
              <a:rPr lang="en-US" altLang="en-US"/>
              <a:t>Individual = bindings for variables</a:t>
            </a:r>
          </a:p>
          <a:p>
            <a:r>
              <a:rPr lang="en-US" altLang="en-US"/>
              <a:t>Mutation = flip a variable</a:t>
            </a:r>
          </a:p>
          <a:p>
            <a:r>
              <a:rPr lang="en-US" altLang="en-US"/>
              <a:t>Cross-over = For 2 parents, randomly positions from 1 parent. For one son take those bindings and use other parent for others.</a:t>
            </a:r>
          </a:p>
          <a:p>
            <a:r>
              <a:rPr lang="en-US" altLang="en-US"/>
              <a:t>Fitness = number of clauses solved.</a:t>
            </a:r>
          </a:p>
        </p:txBody>
      </p:sp>
    </p:spTree>
    <p:extLst>
      <p:ext uri="{BB962C8B-B14F-4D97-AF65-F5344CB8AC3E}">
        <p14:creationId xmlns:p14="http://schemas.microsoft.com/office/powerpoint/2010/main" val="25420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E58B948-5A22-4F18-9126-CA354DA17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r>
              <a:rPr lang="en-US" altLang="en-US"/>
              <a:t>GA Example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E9E358B-6455-4175-8A1C-3911FB2E5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7772400" cy="4419600"/>
          </a:xfrm>
        </p:spPr>
        <p:txBody>
          <a:bodyPr/>
          <a:lstStyle/>
          <a:p>
            <a:r>
              <a:rPr lang="en-US" altLang="en-US"/>
              <a:t>N-queens problem</a:t>
            </a:r>
          </a:p>
          <a:p>
            <a:r>
              <a:rPr lang="en-US" altLang="en-US"/>
              <a:t>Individual: array indicating column where ith queen is assigned.</a:t>
            </a:r>
          </a:p>
          <a:p>
            <a:r>
              <a:rPr lang="en-US" altLang="en-US"/>
              <a:t>Mating: Cross-over</a:t>
            </a:r>
          </a:p>
          <a:p>
            <a:r>
              <a:rPr lang="en-US" altLang="en-US"/>
              <a:t>Fitness (minimize): number of constraint violations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61920" y="141840"/>
              <a:ext cx="6793200" cy="4082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240" y="133560"/>
                <a:ext cx="6803280" cy="409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78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E23EF51-506F-4E84-B935-A09ACA9A8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r>
              <a:rPr lang="en-US" altLang="en-US"/>
              <a:t>GA Function Optimization Ex.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5D3A7E6-807D-413A-9FCE-0B8E12D2BA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f(x,y) be the function to optimize.</a:t>
            </a:r>
          </a:p>
          <a:p>
            <a:r>
              <a:rPr lang="en-US" altLang="en-US"/>
              <a:t>Domain for x and y is real number between 0 and 10.</a:t>
            </a:r>
          </a:p>
          <a:p>
            <a:r>
              <a:rPr lang="en-US" altLang="en-US"/>
              <a:t>Say the hidden function is:</a:t>
            </a:r>
          </a:p>
          <a:p>
            <a:pPr lvl="1"/>
            <a:r>
              <a:rPr lang="en-US" altLang="en-US"/>
              <a:t> f(x,y) = 2 if    x&gt; 9 &amp; y&gt;9.</a:t>
            </a:r>
          </a:p>
          <a:p>
            <a:pPr lvl="1"/>
            <a:r>
              <a:rPr lang="en-US" altLang="en-US"/>
              <a:t>f(x,y) =  1 if  x&gt;9 or y&gt;9</a:t>
            </a:r>
          </a:p>
          <a:p>
            <a:pPr lvl="1"/>
            <a:r>
              <a:rPr lang="en-US" altLang="en-US"/>
              <a:t>f(x,y) = 0  otherwise.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21440" y="900720"/>
              <a:ext cx="10560240" cy="5014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8200" y="897480"/>
                <a:ext cx="10568880" cy="50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69990F8-0E09-4A9E-9295-3FB2F0F13B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GA Works Well here.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94A0012-FBE6-48C3-97F5-E5959EECE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7772400" cy="4953000"/>
          </a:xfrm>
        </p:spPr>
        <p:txBody>
          <a:bodyPr/>
          <a:lstStyle/>
          <a:p>
            <a:r>
              <a:rPr lang="en-US" altLang="en-US"/>
              <a:t>Individual = point = (x,y)</a:t>
            </a:r>
          </a:p>
          <a:p>
            <a:r>
              <a:rPr lang="en-US" altLang="en-US"/>
              <a:t>Mating: something from each so:</a:t>
            </a:r>
          </a:p>
          <a:p>
            <a:pPr>
              <a:buFontTx/>
              <a:buNone/>
            </a:pPr>
            <a:r>
              <a:rPr lang="en-US" altLang="en-US"/>
              <a:t>	  mate({x,y},{x’,y’}) is  {x,y’} and {x’,y}.</a:t>
            </a:r>
          </a:p>
          <a:p>
            <a:r>
              <a:rPr lang="en-US" altLang="en-US"/>
              <a:t>No mutation</a:t>
            </a:r>
          </a:p>
          <a:p>
            <a:r>
              <a:rPr lang="en-US" altLang="en-US"/>
              <a:t>Hill-climbing does poorly, GA does well.</a:t>
            </a:r>
          </a:p>
          <a:p>
            <a:r>
              <a:rPr lang="en-US" altLang="en-US"/>
              <a:t>This example generalizes functions with large arity.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294320" y="110160"/>
              <a:ext cx="4897080" cy="115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8200" y="103320"/>
                <a:ext cx="4907880" cy="11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21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2559B0C3-C963-43FF-9E61-A0496847C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GA Discussion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7B506921-DC29-4541-8ED7-6A37EEC359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Reported to work well on some problems.</a:t>
            </a:r>
          </a:p>
          <a:p>
            <a:r>
              <a:rPr lang="en-US" altLang="en-US" dirty="0"/>
              <a:t>Typically not compared with other approaches, e.g. hill-climbing with restarts.</a:t>
            </a:r>
          </a:p>
          <a:p>
            <a:r>
              <a:rPr lang="en-US" altLang="en-US" dirty="0"/>
              <a:t>Opinion: Works if the “mating” operator captures good substructures.</a:t>
            </a:r>
          </a:p>
          <a:p>
            <a:pPr marL="0" indent="0">
              <a:buNone/>
            </a:pP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84760" y="1315080"/>
              <a:ext cx="4794840" cy="248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1520" y="1310040"/>
                <a:ext cx="4805640" cy="24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70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>
            <a:extLst>
              <a:ext uri="{FF2B5EF4-FFF2-40B4-BE49-F238E27FC236}">
                <a16:creationId xmlns:a16="http://schemas.microsoft.com/office/drawing/2014/main" id="{793FC09A-A71D-46C1-9076-C9F8506D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03A312-0F6C-4357-AAB6-FEF9A6F28959}" type="slidenum">
              <a:rPr lang="en-US" altLang="en-US" sz="1400"/>
              <a:pPr eaLnBrk="1" hangingPunct="1"/>
              <a:t>175</a:t>
            </a:fld>
            <a:endParaRPr lang="en-US" altLang="en-US" sz="14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D7BA56B-5D39-4D65-97F6-47119AADB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8425" y="5421314"/>
            <a:ext cx="882650" cy="466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7DE3E024-D345-4D45-9F3E-ACC48EDCE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4" y="5421314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174611094281</a:t>
            </a:r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C8238934-0F41-45BE-83DC-C3B91A95C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1" y="5421314"/>
            <a:ext cx="2422525" cy="466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0" name="Rectangle 5">
            <a:extLst>
              <a:ext uri="{FF2B5EF4-FFF2-40B4-BE49-F238E27FC236}">
                <a16:creationId xmlns:a16="http://schemas.microsoft.com/office/drawing/2014/main" id="{6597F327-B467-4B3D-9321-D5FFBE558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1" y="5421314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174629844710</a:t>
            </a:r>
          </a:p>
        </p:txBody>
      </p:sp>
      <p:sp>
        <p:nvSpPr>
          <p:cNvPr id="21511" name="Rectangle 6">
            <a:extLst>
              <a:ext uri="{FF2B5EF4-FFF2-40B4-BE49-F238E27FC236}">
                <a16:creationId xmlns:a16="http://schemas.microsoft.com/office/drawing/2014/main" id="{59AA9E90-B715-4554-BB0E-F93732D1E8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55662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Genetic Algorithms </a:t>
            </a:r>
          </a:p>
        </p:txBody>
      </p:sp>
      <p:sp>
        <p:nvSpPr>
          <p:cNvPr id="21512" name="Rectangle 7">
            <a:extLst>
              <a:ext uri="{FF2B5EF4-FFF2-40B4-BE49-F238E27FC236}">
                <a16:creationId xmlns:a16="http://schemas.microsoft.com/office/drawing/2014/main" id="{43582DDC-BD61-4F0F-926B-DCA5F529B7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84313" y="1295400"/>
            <a:ext cx="9144001" cy="28194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000">
                <a:solidFill>
                  <a:srgbClr val="CC0000"/>
                </a:solidFill>
              </a:rPr>
              <a:t>Start with random population of states</a:t>
            </a:r>
          </a:p>
          <a:p>
            <a:pPr lvl="1" eaLnBrk="1" hangingPunct="1"/>
            <a:r>
              <a:rPr lang="en-US" altLang="en-US" sz="2000"/>
              <a:t>Representation serialized </a:t>
            </a:r>
            <a:r>
              <a:rPr lang="en-US" altLang="en-US" sz="2000">
                <a:solidFill>
                  <a:srgbClr val="6600CC"/>
                </a:solidFill>
              </a:rPr>
              <a:t>(ie. strings of characters or bits)</a:t>
            </a:r>
          </a:p>
          <a:p>
            <a:pPr lvl="1" eaLnBrk="1" hangingPunct="1"/>
            <a:r>
              <a:rPr lang="en-US" altLang="en-US" sz="2000"/>
              <a:t>States are ranked with “fitness function”</a:t>
            </a:r>
          </a:p>
          <a:p>
            <a:pPr eaLnBrk="1" hangingPunct="1"/>
            <a:r>
              <a:rPr lang="en-US" altLang="en-US" sz="2000">
                <a:solidFill>
                  <a:srgbClr val="CC0000"/>
                </a:solidFill>
              </a:rPr>
              <a:t>Produce new generation</a:t>
            </a:r>
            <a:r>
              <a:rPr lang="en-US" altLang="en-US" sz="2000"/>
              <a:t>	</a:t>
            </a:r>
          </a:p>
          <a:p>
            <a:pPr lvl="1" eaLnBrk="1" hangingPunct="1"/>
            <a:r>
              <a:rPr lang="en-US" altLang="en-US" sz="2000"/>
              <a:t>Select random pair(s) using probability: </a:t>
            </a:r>
          </a:p>
          <a:p>
            <a:pPr lvl="2" eaLnBrk="1" hangingPunct="1"/>
            <a:r>
              <a:rPr lang="en-US" altLang="en-US"/>
              <a:t>probability ~ fitness</a:t>
            </a:r>
          </a:p>
          <a:p>
            <a:pPr lvl="1" eaLnBrk="1" hangingPunct="1"/>
            <a:r>
              <a:rPr lang="en-US" altLang="en-US" sz="2000">
                <a:solidFill>
                  <a:srgbClr val="CC0000"/>
                </a:solidFill>
              </a:rPr>
              <a:t>Randomly choose “crossover point”</a:t>
            </a:r>
          </a:p>
          <a:p>
            <a:pPr lvl="2" eaLnBrk="1" hangingPunct="1"/>
            <a:r>
              <a:rPr lang="en-US" altLang="en-US"/>
              <a:t>Offspring mix halves</a:t>
            </a:r>
          </a:p>
          <a:p>
            <a:pPr lvl="1" eaLnBrk="1" hangingPunct="1"/>
            <a:r>
              <a:rPr lang="en-US" altLang="en-US" sz="2000">
                <a:solidFill>
                  <a:srgbClr val="CC0000"/>
                </a:solidFill>
              </a:rPr>
              <a:t>Randomly mutate bits</a:t>
            </a:r>
          </a:p>
          <a:p>
            <a:pPr lvl="1" eaLnBrk="1" hangingPunct="1"/>
            <a:endParaRPr lang="en-US" altLang="en-US" sz="2000">
              <a:solidFill>
                <a:srgbClr val="CC0000"/>
              </a:solidFill>
            </a:endParaRPr>
          </a:p>
        </p:txBody>
      </p:sp>
      <p:sp>
        <p:nvSpPr>
          <p:cNvPr id="21513" name="Rectangle 8">
            <a:extLst>
              <a:ext uri="{FF2B5EF4-FFF2-40B4-BE49-F238E27FC236}">
                <a16:creationId xmlns:a16="http://schemas.microsoft.com/office/drawing/2014/main" id="{3BBEFA96-445D-43B9-BA4F-81EEC9AA9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1" y="6118226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776511094281</a:t>
            </a:r>
          </a:p>
        </p:txBody>
      </p:sp>
      <p:sp>
        <p:nvSpPr>
          <p:cNvPr id="21514" name="Rectangle 9">
            <a:extLst>
              <a:ext uri="{FF2B5EF4-FFF2-40B4-BE49-F238E27FC236}">
                <a16:creationId xmlns:a16="http://schemas.microsoft.com/office/drawing/2014/main" id="{8717C669-1CF1-4B8E-95FE-4AF37B85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1075" y="6118226"/>
            <a:ext cx="1574800" cy="466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5" name="Line 10">
            <a:extLst>
              <a:ext uri="{FF2B5EF4-FFF2-40B4-BE49-F238E27FC236}">
                <a16:creationId xmlns:a16="http://schemas.microsoft.com/office/drawing/2014/main" id="{32BE4718-4750-4D4D-84BA-A7FF6A429A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2601" y="5421314"/>
            <a:ext cx="4763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21516" name="Line 11">
            <a:extLst>
              <a:ext uri="{FF2B5EF4-FFF2-40B4-BE49-F238E27FC236}">
                <a16:creationId xmlns:a16="http://schemas.microsoft.com/office/drawing/2014/main" id="{D4BC1FDE-5AAB-4A49-85CB-7AC0EC755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7363" y="6118226"/>
            <a:ext cx="0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21517" name="Rectangle 12">
            <a:extLst>
              <a:ext uri="{FF2B5EF4-FFF2-40B4-BE49-F238E27FC236}">
                <a16:creationId xmlns:a16="http://schemas.microsoft.com/office/drawing/2014/main" id="{0180265E-6E1E-4DDB-B7F4-3B16F2D03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4" y="6118226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776529844710</a:t>
            </a:r>
          </a:p>
        </p:txBody>
      </p:sp>
      <p:sp>
        <p:nvSpPr>
          <p:cNvPr id="21518" name="Line 13">
            <a:extLst>
              <a:ext uri="{FF2B5EF4-FFF2-40B4-BE49-F238E27FC236}">
                <a16:creationId xmlns:a16="http://schemas.microsoft.com/office/drawing/2014/main" id="{159D94C2-01CF-46CD-B675-6BE6BCB8A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313" y="5421314"/>
            <a:ext cx="4762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21519" name="Line 14">
            <a:extLst>
              <a:ext uri="{FF2B5EF4-FFF2-40B4-BE49-F238E27FC236}">
                <a16:creationId xmlns:a16="http://schemas.microsoft.com/office/drawing/2014/main" id="{BE8C1052-E2DE-4751-93D7-CBB2AF759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313" y="6118226"/>
            <a:ext cx="0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21520" name="Rectangle 15">
            <a:extLst>
              <a:ext uri="{FF2B5EF4-FFF2-40B4-BE49-F238E27FC236}">
                <a16:creationId xmlns:a16="http://schemas.microsoft.com/office/drawing/2014/main" id="{74C25011-9FDA-4C72-BF64-E591C3B55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5421314"/>
            <a:ext cx="882650" cy="466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1" name="Rectangle 16">
            <a:extLst>
              <a:ext uri="{FF2B5EF4-FFF2-40B4-BE49-F238E27FC236}">
                <a16:creationId xmlns:a16="http://schemas.microsoft.com/office/drawing/2014/main" id="{1CC584D8-96ED-46AB-A1E5-B4FCE08F2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6576" y="5421314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1</a:t>
            </a:r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  <a:r>
              <a:rPr lang="en-US" altLang="en-US" b="1">
                <a:latin typeface="Comic Sans MS" panose="030F0702030302020204" pitchFamily="66" charset="0"/>
              </a:rPr>
              <a:t>4611094281</a:t>
            </a:r>
          </a:p>
        </p:txBody>
      </p:sp>
      <p:sp>
        <p:nvSpPr>
          <p:cNvPr id="21522" name="Rectangle 17">
            <a:extLst>
              <a:ext uri="{FF2B5EF4-FFF2-40B4-BE49-F238E27FC236}">
                <a16:creationId xmlns:a16="http://schemas.microsoft.com/office/drawing/2014/main" id="{26F5A858-DF84-4589-B2E2-635C6BCA2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988" y="6118226"/>
            <a:ext cx="1574800" cy="466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3" name="Rectangle 18">
            <a:extLst>
              <a:ext uri="{FF2B5EF4-FFF2-40B4-BE49-F238E27FC236}">
                <a16:creationId xmlns:a16="http://schemas.microsoft.com/office/drawing/2014/main" id="{C2D77D16-AC36-4AB8-BFBB-B06A6B997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6576" y="6118226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776</a:t>
            </a:r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</a:rPr>
              <a:t>0</a:t>
            </a:r>
            <a:r>
              <a:rPr lang="en-US" altLang="en-US" b="1">
                <a:latin typeface="Comic Sans MS" panose="030F0702030302020204" pitchFamily="66" charset="0"/>
              </a:rPr>
              <a:t>29844</a:t>
            </a:r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  <a:r>
              <a:rPr lang="en-US" altLang="en-US" b="1"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21524" name="Line 19">
            <a:extLst>
              <a:ext uri="{FF2B5EF4-FFF2-40B4-BE49-F238E27FC236}">
                <a16:creationId xmlns:a16="http://schemas.microsoft.com/office/drawing/2014/main" id="{0EA264AC-F33F-4053-9AD9-3331252F9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9226" y="5421314"/>
            <a:ext cx="4763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21525" name="Line 20">
            <a:extLst>
              <a:ext uri="{FF2B5EF4-FFF2-40B4-BE49-F238E27FC236}">
                <a16:creationId xmlns:a16="http://schemas.microsoft.com/office/drawing/2014/main" id="{5C894BE1-B88E-4F53-B8F7-CD89D6003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9225" y="6118226"/>
            <a:ext cx="0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21526" name="Text Box 21">
            <a:extLst>
              <a:ext uri="{FF2B5EF4-FFF2-40B4-BE49-F238E27FC236}">
                <a16:creationId xmlns:a16="http://schemas.microsoft.com/office/drawing/2014/main" id="{92F2A195-E2B8-4C40-BBD8-E49094868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9" y="4822825"/>
            <a:ext cx="4338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</a:rPr>
              <a:t>Crossover           Mutation</a:t>
            </a:r>
          </a:p>
        </p:txBody>
      </p:sp>
      <p:sp>
        <p:nvSpPr>
          <p:cNvPr id="21527" name="Text Box 22">
            <a:extLst>
              <a:ext uri="{FF2B5EF4-FFF2-40B4-BE49-F238E27FC236}">
                <a16:creationId xmlns:a16="http://schemas.microsoft.com/office/drawing/2014/main" id="{57A7268B-5B6D-40DF-8090-7F35830E8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1213" y="5783263"/>
            <a:ext cx="48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</a:t>
            </a:r>
            <a:endParaRPr lang="en-US" altLang="en-US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1528" name="Text Box 23">
            <a:extLst>
              <a:ext uri="{FF2B5EF4-FFF2-40B4-BE49-F238E27FC236}">
                <a16:creationId xmlns:a16="http://schemas.microsoft.com/office/drawing/2014/main" id="{AFBE3C72-B7BE-4CD9-AFD3-99AEED9DA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75" y="5783263"/>
            <a:ext cx="48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</a:t>
            </a:r>
            <a:endParaRPr lang="en-US" altLang="en-US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38760" y="5798880"/>
              <a:ext cx="5119560" cy="970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5520" y="5795280"/>
                <a:ext cx="5126400" cy="9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0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CF2C44BF-4C99-4EBE-968F-BC2507EC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33CC"/>
                </a:solidFill>
              </a:rPr>
              <a:t>Genetic Algorithm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7735432C-F1DF-4CF4-9434-5DA08D4280D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2000"/>
              <a:t>Given: population </a:t>
            </a:r>
            <a:r>
              <a:rPr lang="en-US" altLang="en-US" sz="2000">
                <a:solidFill>
                  <a:srgbClr val="CC0000"/>
                </a:solidFill>
              </a:rPr>
              <a:t>P</a:t>
            </a:r>
            <a:r>
              <a:rPr lang="en-US" altLang="en-US" sz="2000"/>
              <a:t> and fitness-function </a:t>
            </a:r>
            <a:r>
              <a:rPr lang="en-US" altLang="en-US" sz="2000">
                <a:solidFill>
                  <a:srgbClr val="CC0000"/>
                </a:solidFill>
              </a:rPr>
              <a:t>f</a:t>
            </a:r>
          </a:p>
          <a:p>
            <a:r>
              <a:rPr lang="en-US" altLang="en-US" sz="2000"/>
              <a:t>repeat</a:t>
            </a:r>
          </a:p>
          <a:p>
            <a:pPr lvl="1"/>
            <a:r>
              <a:rPr lang="en-US" altLang="en-US" sz="2000">
                <a:solidFill>
                  <a:srgbClr val="CC0000"/>
                </a:solidFill>
              </a:rPr>
              <a:t>newP</a:t>
            </a:r>
            <a:r>
              <a:rPr lang="en-US" altLang="en-US" sz="2000"/>
              <a:t> </a:t>
            </a:r>
            <a:r>
              <a:rPr lang="en-US" altLang="en-US" sz="2000">
                <a:sym typeface="Wingdings" panose="05000000000000000000" pitchFamily="2" charset="2"/>
              </a:rPr>
              <a:t></a:t>
            </a:r>
            <a:r>
              <a:rPr lang="en-US" altLang="en-US" sz="2000"/>
              <a:t> empty set</a:t>
            </a:r>
          </a:p>
          <a:p>
            <a:pPr lvl="1"/>
            <a:r>
              <a:rPr lang="en-US" altLang="en-US" sz="2000"/>
              <a:t>for </a:t>
            </a:r>
            <a:r>
              <a:rPr lang="en-US" altLang="en-US" sz="2000" i="1"/>
              <a:t>i</a:t>
            </a:r>
            <a:r>
              <a:rPr lang="en-US" altLang="en-US" sz="2000"/>
              <a:t> = 1 to </a:t>
            </a:r>
            <a:r>
              <a:rPr lang="en-US" altLang="en-US" sz="2000">
                <a:solidFill>
                  <a:srgbClr val="CC0000"/>
                </a:solidFill>
              </a:rPr>
              <a:t>size(P)</a:t>
            </a:r>
          </a:p>
          <a:p>
            <a:pPr lvl="2">
              <a:buFontTx/>
              <a:buNone/>
            </a:pPr>
            <a:r>
              <a:rPr lang="en-US" altLang="en-US" i="1"/>
              <a:t>x </a:t>
            </a:r>
            <a:r>
              <a:rPr lang="en-US" altLang="en-US">
                <a:sym typeface="Wingdings" panose="05000000000000000000" pitchFamily="2" charset="2"/>
              </a:rPr>
              <a:t></a:t>
            </a:r>
            <a:r>
              <a:rPr lang="en-US" altLang="en-US"/>
              <a:t> RandomSelection(</a:t>
            </a:r>
            <a:r>
              <a:rPr lang="en-US" altLang="en-US">
                <a:solidFill>
                  <a:srgbClr val="CC0000"/>
                </a:solidFill>
              </a:rPr>
              <a:t>P</a:t>
            </a:r>
            <a:r>
              <a:rPr lang="en-US" altLang="en-US"/>
              <a:t>,</a:t>
            </a:r>
            <a:r>
              <a:rPr lang="en-US" altLang="en-US">
                <a:solidFill>
                  <a:srgbClr val="CC0000"/>
                </a:solidFill>
              </a:rPr>
              <a:t>f</a:t>
            </a:r>
            <a:r>
              <a:rPr lang="en-US" altLang="en-US"/>
              <a:t>)</a:t>
            </a:r>
          </a:p>
          <a:p>
            <a:pPr lvl="2">
              <a:buFontTx/>
              <a:buNone/>
            </a:pPr>
            <a:r>
              <a:rPr lang="en-US" altLang="en-US" i="1"/>
              <a:t>y</a:t>
            </a:r>
            <a:r>
              <a:rPr lang="en-US" altLang="en-US"/>
              <a:t> </a:t>
            </a:r>
            <a:r>
              <a:rPr lang="en-US" altLang="en-US">
                <a:sym typeface="Wingdings" panose="05000000000000000000" pitchFamily="2" charset="2"/>
              </a:rPr>
              <a:t></a:t>
            </a:r>
            <a:r>
              <a:rPr lang="en-US" altLang="en-US"/>
              <a:t> RandomSelection(</a:t>
            </a:r>
            <a:r>
              <a:rPr lang="en-US" altLang="en-US">
                <a:solidFill>
                  <a:srgbClr val="CC0000"/>
                </a:solidFill>
              </a:rPr>
              <a:t>P</a:t>
            </a:r>
            <a:r>
              <a:rPr lang="en-US" altLang="en-US"/>
              <a:t>,</a:t>
            </a:r>
            <a:r>
              <a:rPr lang="en-US" altLang="en-US">
                <a:solidFill>
                  <a:srgbClr val="CC0000"/>
                </a:solidFill>
              </a:rPr>
              <a:t>f</a:t>
            </a:r>
            <a:r>
              <a:rPr lang="en-US" altLang="en-US"/>
              <a:t>)</a:t>
            </a:r>
          </a:p>
          <a:p>
            <a:pPr lvl="2">
              <a:buFontTx/>
              <a:buNone/>
            </a:pPr>
            <a:r>
              <a:rPr lang="en-US" altLang="en-US" i="1"/>
              <a:t>child</a:t>
            </a:r>
            <a:r>
              <a:rPr lang="en-US" altLang="en-US"/>
              <a:t> </a:t>
            </a:r>
            <a:r>
              <a:rPr lang="en-US" altLang="en-US">
                <a:sym typeface="Wingdings" panose="05000000000000000000" pitchFamily="2" charset="2"/>
              </a:rPr>
              <a:t></a:t>
            </a:r>
            <a:r>
              <a:rPr lang="en-US" altLang="en-US"/>
              <a:t> Reproduce(</a:t>
            </a:r>
            <a:r>
              <a:rPr lang="en-US" altLang="en-US" i="1"/>
              <a:t>x,y</a:t>
            </a:r>
            <a:r>
              <a:rPr lang="en-US" altLang="en-US"/>
              <a:t>)</a:t>
            </a:r>
          </a:p>
          <a:p>
            <a:pPr lvl="2">
              <a:buFontTx/>
              <a:buNone/>
            </a:pPr>
            <a:r>
              <a:rPr lang="en-US" altLang="en-US"/>
              <a:t>if (small random probability) then child </a:t>
            </a:r>
            <a:r>
              <a:rPr lang="en-US" altLang="en-US">
                <a:sym typeface="Wingdings" panose="05000000000000000000" pitchFamily="2" charset="2"/>
              </a:rPr>
              <a:t></a:t>
            </a:r>
            <a:r>
              <a:rPr lang="en-US" altLang="en-US"/>
              <a:t> Mutate(child)</a:t>
            </a:r>
          </a:p>
          <a:p>
            <a:pPr lvl="2">
              <a:buFontTx/>
              <a:buNone/>
            </a:pPr>
            <a:r>
              <a:rPr lang="en-US" altLang="en-US"/>
              <a:t>add </a:t>
            </a:r>
            <a:r>
              <a:rPr lang="en-US" altLang="en-US" i="1"/>
              <a:t>child</a:t>
            </a:r>
            <a:r>
              <a:rPr lang="en-US" altLang="en-US"/>
              <a:t> to </a:t>
            </a:r>
            <a:r>
              <a:rPr lang="en-US" altLang="en-US">
                <a:solidFill>
                  <a:srgbClr val="CC0000"/>
                </a:solidFill>
              </a:rPr>
              <a:t>newP</a:t>
            </a:r>
          </a:p>
          <a:p>
            <a:pPr lvl="1"/>
            <a:r>
              <a:rPr lang="en-US" altLang="en-US" sz="2000">
                <a:solidFill>
                  <a:srgbClr val="CC0000"/>
                </a:solidFill>
              </a:rPr>
              <a:t>P</a:t>
            </a:r>
            <a:r>
              <a:rPr lang="en-US" altLang="en-US" sz="2000"/>
              <a:t> </a:t>
            </a:r>
            <a:r>
              <a:rPr lang="en-US" altLang="en-US" sz="2000">
                <a:sym typeface="Wingdings" panose="05000000000000000000" pitchFamily="2" charset="2"/>
              </a:rPr>
              <a:t></a:t>
            </a:r>
            <a:r>
              <a:rPr lang="en-US" altLang="en-US" sz="2000"/>
              <a:t> </a:t>
            </a:r>
            <a:r>
              <a:rPr lang="en-US" altLang="en-US" sz="2000">
                <a:solidFill>
                  <a:srgbClr val="CC0000"/>
                </a:solidFill>
              </a:rPr>
              <a:t>newP</a:t>
            </a:r>
          </a:p>
          <a:p>
            <a:r>
              <a:rPr lang="en-US" altLang="en-US" sz="2000"/>
              <a:t>until some individual is fit enough or enough time has elapsed</a:t>
            </a:r>
          </a:p>
          <a:p>
            <a:r>
              <a:rPr lang="en-US" altLang="en-US" sz="2000"/>
              <a:t>return the best individual in </a:t>
            </a:r>
            <a:r>
              <a:rPr lang="en-US" altLang="en-US" sz="2000">
                <a:solidFill>
                  <a:srgbClr val="CC0000"/>
                </a:solidFill>
              </a:rPr>
              <a:t>P </a:t>
            </a:r>
            <a:r>
              <a:rPr lang="en-US" altLang="en-US" sz="2000"/>
              <a:t>according </a:t>
            </a:r>
            <a:r>
              <a:rPr lang="en-US" altLang="en-US" sz="2000">
                <a:solidFill>
                  <a:srgbClr val="CC0000"/>
                </a:solidFill>
              </a:rPr>
              <a:t>to f</a:t>
            </a:r>
          </a:p>
          <a:p>
            <a:pPr lvl="2"/>
            <a:endParaRPr lang="en-US" altLang="en-US"/>
          </a:p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5E08CE6B-A7E3-4A3F-B378-D0835879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B60DF2-FDA9-4A39-94EC-F31B220FB8D4}" type="slidenum">
              <a:rPr lang="en-US" altLang="en-US" sz="1400"/>
              <a:pPr eaLnBrk="1" hangingPunct="1"/>
              <a:t>176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97160" y="3277440"/>
              <a:ext cx="3747240" cy="2063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0680" y="3273840"/>
                <a:ext cx="3762000" cy="20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15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04114466-03BD-4538-A76F-E9777E37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>
                <a:solidFill>
                  <a:srgbClr val="0033CC"/>
                </a:solidFill>
              </a:rPr>
              <a:t>Using Genetic Algorithms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58B71BA6-9978-45D3-B0E8-3A42875A1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5257800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>
                <a:solidFill>
                  <a:srgbClr val="CC0000"/>
                </a:solidFill>
              </a:rPr>
              <a:t>2 important aspects to using them</a:t>
            </a:r>
          </a:p>
          <a:p>
            <a:pPr lvl="1"/>
            <a:r>
              <a:rPr lang="en-US" altLang="en-US"/>
              <a:t>1. How to encode your real-life problem</a:t>
            </a:r>
          </a:p>
          <a:p>
            <a:pPr lvl="1"/>
            <a:r>
              <a:rPr lang="en-US" altLang="en-US"/>
              <a:t>2. Choice of fitness function</a:t>
            </a:r>
          </a:p>
          <a:p>
            <a:r>
              <a:rPr lang="en-US" altLang="en-US">
                <a:solidFill>
                  <a:srgbClr val="CC0000"/>
                </a:solidFill>
              </a:rPr>
              <a:t>Research Example</a:t>
            </a:r>
          </a:p>
          <a:p>
            <a:pPr lvl="1"/>
            <a:r>
              <a:rPr lang="en-US" altLang="en-US"/>
              <a:t>We want to generate a new operator for finding interesting points on images</a:t>
            </a:r>
          </a:p>
          <a:p>
            <a:pPr lvl="1"/>
            <a:r>
              <a:rPr lang="en-US" altLang="en-US"/>
              <a:t>The operator will be some function of a set of values </a:t>
            </a:r>
            <a:r>
              <a:rPr lang="en-US" altLang="en-US">
                <a:solidFill>
                  <a:srgbClr val="C00000"/>
                </a:solidFill>
              </a:rPr>
              <a:t>v</a:t>
            </a:r>
            <a:r>
              <a:rPr lang="en-US" altLang="en-US" baseline="-25000">
                <a:solidFill>
                  <a:srgbClr val="C00000"/>
                </a:solidFill>
              </a:rPr>
              <a:t>1</a:t>
            </a:r>
            <a:r>
              <a:rPr lang="en-US" altLang="en-US">
                <a:solidFill>
                  <a:srgbClr val="C00000"/>
                </a:solidFill>
              </a:rPr>
              <a:t>, v</a:t>
            </a:r>
            <a:r>
              <a:rPr lang="en-US" altLang="en-US" baseline="-25000">
                <a:solidFill>
                  <a:srgbClr val="C00000"/>
                </a:solidFill>
              </a:rPr>
              <a:t>2</a:t>
            </a:r>
            <a:r>
              <a:rPr lang="en-US" altLang="en-US">
                <a:solidFill>
                  <a:srgbClr val="C00000"/>
                </a:solidFill>
              </a:rPr>
              <a:t>, … v</a:t>
            </a:r>
            <a:r>
              <a:rPr lang="en-US" altLang="en-US" baseline="-25000">
                <a:solidFill>
                  <a:srgbClr val="C00000"/>
                </a:solidFill>
              </a:rPr>
              <a:t>K</a:t>
            </a:r>
            <a:r>
              <a:rPr lang="en-US" altLang="en-US"/>
              <a:t>.</a:t>
            </a:r>
          </a:p>
          <a:p>
            <a:pPr lvl="1"/>
            <a:r>
              <a:rPr lang="en-US" altLang="en-US"/>
              <a:t>Idea: weighted sums, weighted mins, weighted maxs.   </a:t>
            </a:r>
            <a:r>
              <a:rPr lang="en-US" altLang="en-US">
                <a:solidFill>
                  <a:srgbClr val="CC0000"/>
                </a:solidFill>
              </a:rPr>
              <a:t>a</a:t>
            </a:r>
            <a:r>
              <a:rPr lang="en-US" altLang="en-US" baseline="-25000">
                <a:solidFill>
                  <a:srgbClr val="CC0000"/>
                </a:solidFill>
              </a:rPr>
              <a:t>1</a:t>
            </a:r>
            <a:r>
              <a:rPr lang="en-US" altLang="en-US">
                <a:solidFill>
                  <a:srgbClr val="CC0000"/>
                </a:solidFill>
              </a:rPr>
              <a:t>,…a</a:t>
            </a:r>
            <a:r>
              <a:rPr lang="en-US" altLang="en-US" baseline="-25000">
                <a:solidFill>
                  <a:srgbClr val="CC0000"/>
                </a:solidFill>
              </a:rPr>
              <a:t>K</a:t>
            </a:r>
            <a:r>
              <a:rPr lang="en-US" altLang="en-US">
                <a:solidFill>
                  <a:srgbClr val="CC0000"/>
                </a:solidFill>
              </a:rPr>
              <a:t>,b</a:t>
            </a:r>
            <a:r>
              <a:rPr lang="en-US" altLang="en-US" baseline="-25000">
                <a:solidFill>
                  <a:srgbClr val="CC0000"/>
                </a:solidFill>
              </a:rPr>
              <a:t>1</a:t>
            </a:r>
            <a:r>
              <a:rPr lang="en-US" altLang="en-US">
                <a:solidFill>
                  <a:srgbClr val="CC0000"/>
                </a:solidFill>
              </a:rPr>
              <a:t>,…b</a:t>
            </a:r>
            <a:r>
              <a:rPr lang="en-US" altLang="en-US" baseline="-25000">
                <a:solidFill>
                  <a:srgbClr val="CC0000"/>
                </a:solidFill>
              </a:rPr>
              <a:t>K</a:t>
            </a:r>
            <a:r>
              <a:rPr lang="en-US" altLang="en-US">
                <a:solidFill>
                  <a:srgbClr val="CC0000"/>
                </a:solidFill>
              </a:rPr>
              <a:t>,c</a:t>
            </a:r>
            <a:r>
              <a:rPr lang="en-US" altLang="en-US" baseline="-25000">
                <a:solidFill>
                  <a:srgbClr val="CC0000"/>
                </a:solidFill>
              </a:rPr>
              <a:t>1</a:t>
            </a:r>
            <a:r>
              <a:rPr lang="en-US" altLang="en-US">
                <a:solidFill>
                  <a:srgbClr val="CC0000"/>
                </a:solidFill>
              </a:rPr>
              <a:t>,…c</a:t>
            </a:r>
            <a:r>
              <a:rPr lang="en-US" altLang="en-US" baseline="-25000">
                <a:solidFill>
                  <a:srgbClr val="CC0000"/>
                </a:solidFill>
              </a:rPr>
              <a:t>k</a:t>
            </a:r>
          </a:p>
          <a:p>
            <a:pPr>
              <a:buFontTx/>
              <a:buNone/>
            </a:pPr>
            <a:endParaRPr lang="en-US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7F9CD980-D9A0-4EB3-BF29-3112299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7AFE04C-DEAB-4243-8C47-2EBF20C8D3D9}" type="slidenum">
              <a:rPr lang="en-US" altLang="en-US" sz="1400"/>
              <a:pPr eaLnBrk="1" hangingPunct="1"/>
              <a:t>177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84200" y="1929960"/>
              <a:ext cx="5903280" cy="350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880" y="1927440"/>
                <a:ext cx="5913720" cy="35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08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EAF72434-AC7A-4BB9-BB4C-5B749BF4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solidFill>
                  <a:srgbClr val="0033CC"/>
                </a:solidFill>
              </a:rPr>
              <a:t>Local Search in Continuous Spaces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D5113E99-DE94-498D-B7A0-FED4855776B3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Given a continuous state space</a:t>
            </a:r>
          </a:p>
          <a:p>
            <a:pPr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solidFill>
                  <a:srgbClr val="C00000"/>
                </a:solidFill>
              </a:rPr>
              <a:t>S = {(x</a:t>
            </a:r>
            <a:r>
              <a:rPr lang="en-US" altLang="en-US" baseline="-25000">
                <a:solidFill>
                  <a:srgbClr val="C00000"/>
                </a:solidFill>
              </a:rPr>
              <a:t>1</a:t>
            </a:r>
            <a:r>
              <a:rPr lang="en-US" altLang="en-US">
                <a:solidFill>
                  <a:srgbClr val="C00000"/>
                </a:solidFill>
              </a:rPr>
              <a:t>,x</a:t>
            </a:r>
            <a:r>
              <a:rPr lang="en-US" altLang="en-US" baseline="-25000">
                <a:solidFill>
                  <a:srgbClr val="C00000"/>
                </a:solidFill>
              </a:rPr>
              <a:t>2</a:t>
            </a:r>
            <a:r>
              <a:rPr lang="en-US" altLang="en-US">
                <a:solidFill>
                  <a:srgbClr val="C00000"/>
                </a:solidFill>
              </a:rPr>
              <a:t>,…,x</a:t>
            </a:r>
            <a:r>
              <a:rPr lang="en-US" altLang="en-US" baseline="-25000">
                <a:solidFill>
                  <a:srgbClr val="C00000"/>
                </a:solidFill>
              </a:rPr>
              <a:t>N</a:t>
            </a:r>
            <a:r>
              <a:rPr lang="en-US" altLang="en-US">
                <a:solidFill>
                  <a:srgbClr val="C00000"/>
                </a:solidFill>
              </a:rPr>
              <a:t>) | x</a:t>
            </a:r>
            <a:r>
              <a:rPr lang="en-US" altLang="en-US" baseline="-25000">
                <a:solidFill>
                  <a:srgbClr val="C00000"/>
                </a:solidFill>
              </a:rPr>
              <a:t>i</a:t>
            </a:r>
            <a:r>
              <a:rPr lang="en-US" altLang="en-US">
                <a:solidFill>
                  <a:srgbClr val="C00000"/>
                </a:solidFill>
              </a:rPr>
              <a:t> 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 </a:t>
            </a:r>
            <a:r>
              <a:rPr lang="en-US" altLang="en-US">
                <a:solidFill>
                  <a:srgbClr val="C00000"/>
                </a:solidFill>
                <a:latin typeface="Algerian" panose="04020705040A02060702" pitchFamily="82" charset="0"/>
                <a:sym typeface="Symbol" panose="05050102010706020507" pitchFamily="18" charset="2"/>
              </a:rPr>
              <a:t>R</a:t>
            </a:r>
            <a:r>
              <a:rPr lang="en-US" altLang="en-US">
                <a:solidFill>
                  <a:srgbClr val="C00000"/>
                </a:solidFill>
              </a:rPr>
              <a:t>}</a:t>
            </a:r>
          </a:p>
          <a:p>
            <a:r>
              <a:rPr lang="en-US" altLang="en-US"/>
              <a:t>Given a continuous objective function </a:t>
            </a:r>
            <a:r>
              <a:rPr lang="en-US" altLang="en-US">
                <a:solidFill>
                  <a:srgbClr val="C00000"/>
                </a:solidFill>
              </a:rPr>
              <a:t>f(x</a:t>
            </a:r>
            <a:r>
              <a:rPr lang="en-US" altLang="en-US" baseline="-25000">
                <a:solidFill>
                  <a:srgbClr val="C00000"/>
                </a:solidFill>
              </a:rPr>
              <a:t>1</a:t>
            </a:r>
            <a:r>
              <a:rPr lang="en-US" altLang="en-US">
                <a:solidFill>
                  <a:srgbClr val="C00000"/>
                </a:solidFill>
              </a:rPr>
              <a:t>,x</a:t>
            </a:r>
            <a:r>
              <a:rPr lang="en-US" altLang="en-US" baseline="-25000">
                <a:solidFill>
                  <a:srgbClr val="C00000"/>
                </a:solidFill>
              </a:rPr>
              <a:t>2</a:t>
            </a:r>
            <a:r>
              <a:rPr lang="en-US" altLang="en-US">
                <a:solidFill>
                  <a:srgbClr val="C00000"/>
                </a:solidFill>
              </a:rPr>
              <a:t>,…,x</a:t>
            </a:r>
            <a:r>
              <a:rPr lang="en-US" altLang="en-US" baseline="-25000">
                <a:solidFill>
                  <a:srgbClr val="C00000"/>
                </a:solidFill>
              </a:rPr>
              <a:t>N</a:t>
            </a:r>
            <a:r>
              <a:rPr lang="en-US" altLang="en-US">
                <a:solidFill>
                  <a:srgbClr val="C00000"/>
                </a:solidFill>
              </a:rPr>
              <a:t>) </a:t>
            </a:r>
            <a:endParaRPr lang="en-US" altLang="en-US"/>
          </a:p>
          <a:p>
            <a:r>
              <a:rPr lang="en-US" altLang="en-US"/>
              <a:t>The </a:t>
            </a:r>
            <a:r>
              <a:rPr lang="en-US" altLang="en-US">
                <a:solidFill>
                  <a:srgbClr val="C00000"/>
                </a:solidFill>
              </a:rPr>
              <a:t>gradient</a:t>
            </a:r>
            <a:r>
              <a:rPr lang="en-US" altLang="en-US"/>
              <a:t> of the objective function is a vector 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f = (f/x</a:t>
            </a:r>
            <a:r>
              <a:rPr lang="en-US" altLang="en-US" baseline="-2500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,f/x</a:t>
            </a:r>
            <a:r>
              <a:rPr lang="en-US" altLang="en-US" baseline="-25000">
                <a:solidFill>
                  <a:srgbClr val="C00000"/>
                </a:solidFill>
                <a:sym typeface="Symbol" panose="05050102010706020507" pitchFamily="18" charset="2"/>
              </a:rPr>
              <a:t>2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,…,f/x</a:t>
            </a:r>
            <a:r>
              <a:rPr lang="en-US" altLang="en-US" baseline="-25000">
                <a:solidFill>
                  <a:srgbClr val="C00000"/>
                </a:solidFill>
                <a:sym typeface="Symbol" panose="05050102010706020507" pitchFamily="18" charset="2"/>
              </a:rPr>
              <a:t>N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)</a:t>
            </a:r>
          </a:p>
          <a:p>
            <a:r>
              <a:rPr lang="en-US" altLang="en-US"/>
              <a:t>The gradient gives the magnitude and direction of the steepest slope at a point.</a:t>
            </a: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A6F3E09C-CAEC-4590-8597-5BE1B4EE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DD922CE-8FA3-454A-8DBF-45BB77859DDD}" type="slidenum">
              <a:rPr lang="en-US" altLang="en-US" sz="1400"/>
              <a:pPr eaLnBrk="1" hangingPunct="1"/>
              <a:t>178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03088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EEABF318-38BF-4D8E-B3A3-D2CA4A31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solidFill>
                  <a:srgbClr val="0033CC"/>
                </a:solidFill>
              </a:rPr>
              <a:t>Local Search in Continuous Spaces</a:t>
            </a:r>
            <a:endParaRPr lang="en-US" altLang="en-US" sz="3600"/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8F6FDF90-B135-4A9D-A6BD-EA327982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71600"/>
            <a:ext cx="8458200" cy="51816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To find a maximum, the basic idea is to set 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f =0</a:t>
            </a:r>
            <a:endParaRPr lang="en-US" altLang="en-US">
              <a:sym typeface="Symbol" panose="05050102010706020507" pitchFamily="18" charset="2"/>
            </a:endParaRPr>
          </a:p>
          <a:p>
            <a:r>
              <a:rPr lang="en-US" altLang="en-US">
                <a:sym typeface="Symbol" panose="05050102010706020507" pitchFamily="18" charset="2"/>
              </a:rPr>
              <a:t>Then updating of the current state becomes</a:t>
            </a:r>
          </a:p>
          <a:p>
            <a:pPr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	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x</a:t>
            </a:r>
            <a:r>
              <a:rPr lang="en-US" altLang="en-US">
                <a:solidFill>
                  <a:srgbClr val="C00000"/>
                </a:solidFill>
              </a:rPr>
              <a:t> </a:t>
            </a:r>
            <a:r>
              <a:rPr lang="en-US" altLang="en-US">
                <a:solidFill>
                  <a:srgbClr val="C00000"/>
                </a:solidFill>
                <a:sym typeface="Wingdings" panose="05000000000000000000" pitchFamily="2" charset="2"/>
              </a:rPr>
              <a:t> x + 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f(x)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	</a:t>
            </a:r>
            <a:r>
              <a:rPr lang="en-US" altLang="en-US">
                <a:sym typeface="Symbol" panose="05050102010706020507" pitchFamily="18" charset="2"/>
              </a:rPr>
              <a:t>where 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 </a:t>
            </a:r>
            <a:r>
              <a:rPr lang="en-US" altLang="en-US">
                <a:sym typeface="Symbol" panose="05050102010706020507" pitchFamily="18" charset="2"/>
              </a:rPr>
              <a:t>is a small constant.</a:t>
            </a:r>
          </a:p>
          <a:p>
            <a:r>
              <a:rPr lang="en-US" altLang="en-US">
                <a:sym typeface="Symbol" panose="05050102010706020507" pitchFamily="18" charset="2"/>
              </a:rPr>
              <a:t>Theory behind this is taught in numerical methods classes.</a:t>
            </a:r>
          </a:p>
          <a:p>
            <a:r>
              <a:rPr lang="en-US" altLang="en-US">
                <a:sym typeface="Symbol" panose="05050102010706020507" pitchFamily="18" charset="2"/>
              </a:rPr>
              <a:t>Your book suggests the Newton-Raphson method. Luckily there are packages…..</a:t>
            </a:r>
            <a:endParaRPr lang="en-US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356C80F2-3E3E-4768-A3A5-37FC2FDE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D8813B-AF54-4CF3-826B-89CE383B34AB}" type="slidenum">
              <a:rPr lang="en-US" altLang="en-US" sz="1400"/>
              <a:pPr eaLnBrk="1" hangingPunct="1"/>
              <a:t>179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4391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163960" y="2316600"/>
              <a:ext cx="3911040" cy="1689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1080" y="2313720"/>
                <a:ext cx="3916440" cy="169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8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125934BE-A06E-447B-AC75-2F700104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solidFill>
                  <a:srgbClr val="0033CC"/>
                </a:solidFill>
              </a:rPr>
              <a:t>Computer Vision Pose Estimation Example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5C1EC55B-60DC-461C-95AC-27509D3F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98E3B6-0750-4F2E-B7F9-739CAC3B7A36}" type="slidenum">
              <a:rPr lang="en-US" altLang="en-US" sz="1400"/>
              <a:pPr eaLnBrk="1" hangingPunct="1"/>
              <a:t>180</a:t>
            </a:fld>
            <a:endParaRPr lang="en-US" altLang="en-US" sz="1400"/>
          </a:p>
        </p:txBody>
      </p:sp>
      <p:pic>
        <p:nvPicPr>
          <p:cNvPr id="26628" name="Picture 2">
            <a:extLst>
              <a:ext uri="{FF2B5EF4-FFF2-40B4-BE49-F238E27FC236}">
                <a16:creationId xmlns:a16="http://schemas.microsoft.com/office/drawing/2014/main" id="{5947AB0A-E586-4F8E-95A2-99FC999C3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17969" r="25626" b="17188"/>
          <a:stretch>
            <a:fillRect/>
          </a:stretch>
        </p:blipFill>
        <p:spPr bwMode="auto">
          <a:xfrm>
            <a:off x="3657600" y="1371600"/>
            <a:ext cx="4648200" cy="514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7A5FFE2B-0822-4092-9D06-7505ACFB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solidFill>
                  <a:srgbClr val="0033CC"/>
                </a:solidFill>
              </a:rPr>
              <a:t>Computer Vision Pose Estimation Example</a:t>
            </a:r>
            <a:endParaRPr lang="en-US" altLang="en-US" sz="3200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793D5BF5-5246-497C-8380-AEEA5CE27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B172F2-6AA9-49A9-AC14-1BF1DFEC6982}" type="slidenum">
              <a:rPr lang="en-US" altLang="en-US" sz="1400"/>
              <a:pPr eaLnBrk="1" hangingPunct="1"/>
              <a:t>181</a:t>
            </a:fld>
            <a:endParaRPr lang="en-US" altLang="en-US" sz="1400"/>
          </a:p>
        </p:txBody>
      </p:sp>
      <p:pic>
        <p:nvPicPr>
          <p:cNvPr id="27652" name="Picture 2">
            <a:extLst>
              <a:ext uri="{FF2B5EF4-FFF2-40B4-BE49-F238E27FC236}">
                <a16:creationId xmlns:a16="http://schemas.microsoft.com/office/drawing/2014/main" id="{32503D75-EC99-4E36-B81D-93CDB9244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18750" r="25000" b="53125"/>
          <a:stretch>
            <a:fillRect/>
          </a:stretch>
        </p:blipFill>
        <p:spPr bwMode="auto">
          <a:xfrm>
            <a:off x="3200400" y="1981200"/>
            <a:ext cx="57912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3" name="TextBox 5">
            <a:extLst>
              <a:ext uri="{FF2B5EF4-FFF2-40B4-BE49-F238E27FC236}">
                <a16:creationId xmlns:a16="http://schemas.microsoft.com/office/drawing/2014/main" id="{C0A70E7D-7B07-451E-9A4E-91E06E7B2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5791201"/>
            <a:ext cx="7185025" cy="461963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Read the “Airports in Romania” example in the text.</a:t>
            </a:r>
          </a:p>
        </p:txBody>
      </p:sp>
    </p:spTree>
    <p:extLst>
      <p:ext uri="{BB962C8B-B14F-4D97-AF65-F5344CB8AC3E}">
        <p14:creationId xmlns:p14="http://schemas.microsoft.com/office/powerpoint/2010/main" val="54574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38508EB7-78E4-4046-A66B-4927789A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33CC"/>
                </a:solidFill>
              </a:rPr>
              <a:t>AND-OR Search Tree</a:t>
            </a: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E290DC68-B1AE-4AC3-A07D-A8C83304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335E0A-0C5C-4446-B41C-2647D7F00F81}" type="slidenum">
              <a:rPr lang="en-US" altLang="en-US" sz="1400"/>
              <a:pPr eaLnBrk="1" hangingPunct="1"/>
              <a:t>182</a:t>
            </a:fld>
            <a:endParaRPr lang="en-US" altLang="en-US" sz="1400"/>
          </a:p>
        </p:txBody>
      </p:sp>
      <p:pic>
        <p:nvPicPr>
          <p:cNvPr id="31748" name="Picture 2">
            <a:extLst>
              <a:ext uri="{FF2B5EF4-FFF2-40B4-BE49-F238E27FC236}">
                <a16:creationId xmlns:a16="http://schemas.microsoft.com/office/drawing/2014/main" id="{85908BA9-AB4F-459A-8BAF-F30C55F8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27344" r="14375" b="5469"/>
          <a:stretch>
            <a:fillRect/>
          </a:stretch>
        </p:blipFill>
        <p:spPr bwMode="auto">
          <a:xfrm>
            <a:off x="3124200" y="1600201"/>
            <a:ext cx="5791200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5">
            <a:extLst>
              <a:ext uri="{FF2B5EF4-FFF2-40B4-BE49-F238E27FC236}">
                <a16:creationId xmlns:a16="http://schemas.microsoft.com/office/drawing/2014/main" id="{83AE5341-11FC-4508-96F9-A839FBB56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057401"/>
            <a:ext cx="9223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AND</a:t>
            </a:r>
          </a:p>
          <a:p>
            <a:pPr eaLnBrk="1" hangingPunct="1"/>
            <a:r>
              <a:rPr lang="en-US" altLang="en-US"/>
              <a:t>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43F864-EC4C-4CD3-9A0F-8E4FBDD770ED}"/>
              </a:ext>
            </a:extLst>
          </p:cNvPr>
          <p:cNvCxnSpPr/>
          <p:nvPr/>
        </p:nvCxnSpPr>
        <p:spPr>
          <a:xfrm flipV="1">
            <a:off x="2895601" y="2438401"/>
            <a:ext cx="1592263" cy="34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TextBox 8">
            <a:extLst>
              <a:ext uri="{FF2B5EF4-FFF2-40B4-BE49-F238E27FC236}">
                <a16:creationId xmlns:a16="http://schemas.microsoft.com/office/drawing/2014/main" id="{C54A06DF-760B-4A28-B704-6C35C069C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1371601"/>
            <a:ext cx="9223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OR</a:t>
            </a:r>
          </a:p>
          <a:p>
            <a:pPr eaLnBrk="1" hangingPunct="1"/>
            <a:r>
              <a:rPr lang="en-US" altLang="en-US"/>
              <a:t>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A0CCEF-F077-4ECC-BD19-80FB3520EE1E}"/>
              </a:ext>
            </a:extLst>
          </p:cNvPr>
          <p:cNvCxnSpPr>
            <a:stCxn id="31751" idx="1"/>
          </p:cNvCxnSpPr>
          <p:nvPr/>
        </p:nvCxnSpPr>
        <p:spPr>
          <a:xfrm rot="10800000">
            <a:off x="6096000" y="1752601"/>
            <a:ext cx="3200400" cy="34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748400" y="991440"/>
              <a:ext cx="3242880" cy="109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520" y="988920"/>
                <a:ext cx="3252960" cy="10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43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CC31BB86-81CC-47DE-8949-47337B30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solidFill>
                  <a:srgbClr val="0033CC"/>
                </a:solidFill>
              </a:rPr>
              <a:t>Searching with Partial Observations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0534AD61-76D5-4301-BF20-7D358876278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The agent does not always know its state!</a:t>
            </a:r>
          </a:p>
          <a:p>
            <a:endParaRPr lang="en-US" altLang="en-US"/>
          </a:p>
          <a:p>
            <a:r>
              <a:rPr lang="en-US" altLang="en-US"/>
              <a:t>Instead, it maintains a </a:t>
            </a:r>
            <a:r>
              <a:rPr lang="en-US" altLang="en-US">
                <a:solidFill>
                  <a:srgbClr val="C00000"/>
                </a:solidFill>
              </a:rPr>
              <a:t>belief state: a set of possible states it might be in. 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olidFill>
                  <a:srgbClr val="C00000"/>
                </a:solidFill>
              </a:rPr>
              <a:t>Example:</a:t>
            </a:r>
            <a:r>
              <a:rPr lang="en-US" altLang="en-US"/>
              <a:t> a robot can be used to build a map of a hostile environment. It will have sensors that allow it to “see” the world.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CC744546-2EF8-467A-AF76-259B9C8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68491CD-7DE5-4FCD-842E-1ACBBA12C0F4}" type="slidenum">
              <a:rPr lang="en-US" altLang="en-US" sz="1400"/>
              <a:pPr eaLnBrk="1" hangingPunct="1"/>
              <a:t>183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9631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1480" y="2561400"/>
              <a:ext cx="9519480" cy="1875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600" y="2554200"/>
                <a:ext cx="9529200" cy="18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30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3"/>
            <a:ext cx="11785600" cy="4729164"/>
          </a:xfrm>
        </p:spPr>
        <p:txBody>
          <a:bodyPr/>
          <a:lstStyle/>
          <a:p>
            <a:r>
              <a:rPr lang="en-US" b="1" dirty="0"/>
              <a:t>The environment type largely determines the agent design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Fully/partially observable </a:t>
            </a:r>
            <a:r>
              <a:rPr lang="en-US" dirty="0"/>
              <a:t>=&gt; agent requires </a:t>
            </a:r>
            <a:r>
              <a:rPr lang="en-US" b="1" i="1" dirty="0">
                <a:solidFill>
                  <a:srgbClr val="FF0000"/>
                </a:solidFill>
              </a:rPr>
              <a:t>memory</a:t>
            </a:r>
            <a:r>
              <a:rPr lang="en-US" dirty="0"/>
              <a:t> (internal state)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Discrete/continuous </a:t>
            </a:r>
            <a:r>
              <a:rPr lang="en-US" dirty="0"/>
              <a:t>=&gt; agent may not be able to enumerate </a:t>
            </a:r>
            <a:r>
              <a:rPr lang="en-US" b="1" i="1" dirty="0">
                <a:solidFill>
                  <a:srgbClr val="FF0000"/>
                </a:solidFill>
              </a:rPr>
              <a:t>all states</a:t>
            </a:r>
            <a:endParaRPr lang="en-US" b="1" i="1" dirty="0">
              <a:solidFill>
                <a:srgbClr val="0000FF"/>
              </a:solidFill>
            </a:endParaRP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Stochastic/deterministic</a:t>
            </a:r>
            <a:r>
              <a:rPr lang="en-US" dirty="0"/>
              <a:t> =&gt; agent may have to prepare for </a:t>
            </a:r>
            <a:r>
              <a:rPr lang="en-US" b="1" i="1" dirty="0">
                <a:solidFill>
                  <a:srgbClr val="FF0000"/>
                </a:solidFill>
              </a:rPr>
              <a:t>contingencies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Single-agent/multi-agent </a:t>
            </a:r>
            <a:r>
              <a:rPr lang="en-US" dirty="0"/>
              <a:t>=&gt; agent may need to behave </a:t>
            </a:r>
            <a:r>
              <a:rPr lang="en-US" b="1" i="1" dirty="0">
                <a:solidFill>
                  <a:srgbClr val="FF0000"/>
                </a:solidFill>
              </a:rPr>
              <a:t>randomly</a:t>
            </a:r>
          </a:p>
        </p:txBody>
      </p:sp>
    </p:spTree>
    <p:extLst>
      <p:ext uri="{BB962C8B-B14F-4D97-AF65-F5344CB8AC3E}">
        <p14:creationId xmlns:p14="http://schemas.microsoft.com/office/powerpoint/2010/main" val="25272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838800" y="2772000"/>
              <a:ext cx="3305160" cy="2098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600" y="2766600"/>
                <a:ext cx="3319200" cy="211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448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/>
              <a:t>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19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02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56680" y="4379760"/>
              <a:ext cx="5066640" cy="196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760" y="4374720"/>
                <a:ext cx="5081760" cy="19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3837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140640" y="1910520"/>
              <a:ext cx="4952880" cy="458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7040" y="1904760"/>
                <a:ext cx="496224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86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7344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3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91320" y="573120"/>
              <a:ext cx="11724840" cy="5817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080" y="569160"/>
                <a:ext cx="11731680" cy="582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0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Photo Editor Photo" r:id="rId4" imgW="4595258" imgH="1623201" progId="MSPhotoEd.3">
                  <p:embed/>
                </p:oleObj>
              </mc:Choice>
              <mc:Fallback>
                <p:oleObj name="Photo Editor Photo" r:id="rId4" imgW="4595258" imgH="1623201" progId="MSPhotoEd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Photo Editor Photo" r:id="rId6" imgW="4580017" imgH="1607619" progId="MSPhotoEd.3">
                  <p:embed/>
                </p:oleObj>
              </mc:Choice>
              <mc:Fallback>
                <p:oleObj name="Photo Editor Photo" r:id="rId6" imgW="4580017" imgH="1607619" progId="MSPhotoEd.3">
                  <p:embed/>
                  <p:pic>
                    <p:nvPicPr>
                      <p:cNvPr id="20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81030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31640" y="415440"/>
              <a:ext cx="10050840" cy="2509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8040" y="412920"/>
                <a:ext cx="10060200" cy="25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881520" y="4042080"/>
              <a:ext cx="4732920" cy="238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8280" y="4035960"/>
                <a:ext cx="4739760" cy="24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99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4805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41200" y="2103840"/>
              <a:ext cx="9384480" cy="87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6880" y="2099520"/>
                <a:ext cx="9392760" cy="8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519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5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09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14240" y="1337760"/>
              <a:ext cx="8777160" cy="513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20" y="1330920"/>
                <a:ext cx="8782920" cy="51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840" y="3569400"/>
              <a:ext cx="8520120" cy="1878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" y="3564000"/>
                <a:ext cx="8532000" cy="18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84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411480" y="3483360"/>
              <a:ext cx="31680" cy="15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8960" y="3480840"/>
                <a:ext cx="37080" cy="1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7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DFS </a:t>
            </a:r>
            <a:r>
              <a:rPr lang="en-US" dirty="0"/>
              <a:t>vs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857720" y="943560"/>
              <a:ext cx="2606400" cy="4656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0520" y="941040"/>
                <a:ext cx="2616480" cy="46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5958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  <p:extLst>
      <p:ext uri="{BB962C8B-B14F-4D97-AF65-F5344CB8AC3E}">
        <p14:creationId xmlns:p14="http://schemas.microsoft.com/office/powerpoint/2010/main" val="3995951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046480" y="6566400"/>
              <a:ext cx="1152360" cy="90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1080" y="6561720"/>
                <a:ext cx="116568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2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2149"/>
          </a:xfrm>
        </p:spPr>
        <p:txBody>
          <a:bodyPr/>
          <a:lstStyle/>
          <a:p>
            <a:r>
              <a:rPr lang="en-IN" dirty="0" smtClean="0"/>
              <a:t>Problem solving agents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2149"/>
            <a:ext cx="10515600" cy="5314814"/>
          </a:xfrm>
        </p:spPr>
        <p:txBody>
          <a:bodyPr>
            <a:normAutofit/>
          </a:bodyPr>
          <a:lstStyle/>
          <a:p>
            <a:r>
              <a:rPr lang="en-IN" dirty="0" smtClean="0"/>
              <a:t>Uses atomic representations – states are considered as whole with no internal structure visible to the problem</a:t>
            </a:r>
          </a:p>
          <a:p>
            <a:r>
              <a:rPr lang="en-IN" dirty="0" smtClean="0"/>
              <a:t>Goal formulation – based on the current situation and the agent’s performance measure</a:t>
            </a:r>
          </a:p>
          <a:p>
            <a:r>
              <a:rPr lang="en-IN" dirty="0" smtClean="0"/>
              <a:t>Problem Formulation – what actions and states to consider given a goal. </a:t>
            </a:r>
          </a:p>
          <a:p>
            <a:r>
              <a:rPr lang="en-IN" dirty="0" smtClean="0"/>
              <a:t>Environment is observable, discrete, deterministic</a:t>
            </a:r>
          </a:p>
          <a:p>
            <a:r>
              <a:rPr lang="en-IN" dirty="0" smtClean="0"/>
              <a:t>Process of looking for a sequence of actions is called search</a:t>
            </a:r>
          </a:p>
          <a:p>
            <a:r>
              <a:rPr lang="en-IN" dirty="0" smtClean="0"/>
              <a:t>Search takes a problem as input and returns a solution in the form of an action</a:t>
            </a:r>
          </a:p>
          <a:p>
            <a:r>
              <a:rPr lang="en-IN" dirty="0" smtClean="0"/>
              <a:t>Actions are carried out in the execution phase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889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756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74301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745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69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873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176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72480" y="2117520"/>
              <a:ext cx="8403480" cy="2268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8160" y="2113560"/>
                <a:ext cx="8414640" cy="22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05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142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8971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Search problems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Initial state  - starting point</a:t>
            </a:r>
          </a:p>
          <a:p>
            <a:r>
              <a:rPr lang="en-IN" dirty="0" smtClean="0"/>
              <a:t>Actions – description of the possible actions available</a:t>
            </a:r>
          </a:p>
          <a:p>
            <a:r>
              <a:rPr lang="en-IN" dirty="0" smtClean="0"/>
              <a:t>Applicable actions – From a state ‘s’ what actions are possible</a:t>
            </a:r>
          </a:p>
          <a:p>
            <a:r>
              <a:rPr lang="en-IN" dirty="0" smtClean="0"/>
              <a:t>Transition model – A description of what each action does</a:t>
            </a:r>
          </a:p>
          <a:p>
            <a:r>
              <a:rPr lang="en-IN" dirty="0" smtClean="0"/>
              <a:t>Successor – state reachable from a given state</a:t>
            </a:r>
          </a:p>
          <a:p>
            <a:r>
              <a:rPr lang="en-IN" dirty="0" smtClean="0"/>
              <a:t>State space – set of all states reachable from the initial state by any sequence of actions</a:t>
            </a:r>
          </a:p>
          <a:p>
            <a:r>
              <a:rPr lang="en-IN" dirty="0" smtClean="0"/>
              <a:t>Graph – Nodes are states and the links between the nodes are actions</a:t>
            </a:r>
          </a:p>
          <a:p>
            <a:r>
              <a:rPr lang="en-IN" dirty="0" smtClean="0"/>
              <a:t>Path – sequence of states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752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  <p:extLst>
      <p:ext uri="{BB962C8B-B14F-4D97-AF65-F5344CB8AC3E}">
        <p14:creationId xmlns:p14="http://schemas.microsoft.com/office/powerpoint/2010/main" val="33843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45400" y="22910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2880" y="2288520"/>
                <a:ext cx="5400" cy="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08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92800" y="780120"/>
              <a:ext cx="10158480" cy="5499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5600" y="772920"/>
                <a:ext cx="10172520" cy="55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0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039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598400" y="534960"/>
              <a:ext cx="10062720" cy="429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5880" y="530280"/>
                <a:ext cx="10068840" cy="43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618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58840" y="419040"/>
              <a:ext cx="9497880" cy="468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1280" y="412920"/>
                <a:ext cx="9507960" cy="46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2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833960" y="833760"/>
              <a:ext cx="2854080" cy="3840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6040" y="826200"/>
                <a:ext cx="2870280" cy="38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95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402880" y="512640"/>
              <a:ext cx="5152680" cy="2188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6400" y="507600"/>
                <a:ext cx="5163480" cy="219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123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92120" y="2355120"/>
              <a:ext cx="8155800" cy="337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600" y="2351520"/>
                <a:ext cx="8165880" cy="33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65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11080" y="363960"/>
              <a:ext cx="7817760" cy="4928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4240" y="354960"/>
                <a:ext cx="7829280" cy="49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9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Goal test – test to verify whether a state is goal </a:t>
            </a:r>
          </a:p>
          <a:p>
            <a:r>
              <a:rPr lang="en-IN" dirty="0" smtClean="0"/>
              <a:t>Path cost – Function to assign a numeric cost to each path</a:t>
            </a:r>
          </a:p>
          <a:p>
            <a:r>
              <a:rPr lang="en-IN" dirty="0" smtClean="0"/>
              <a:t>Solution – leads from start state to final state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93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5524920" y="747720"/>
              <a:ext cx="5118120" cy="3459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2040" y="743400"/>
                <a:ext cx="5126040" cy="346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341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73240" y="2235960"/>
              <a:ext cx="4102920" cy="4037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0360" y="2230920"/>
                <a:ext cx="4113360" cy="40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99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778760" y="510120"/>
              <a:ext cx="8583120" cy="1816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4080" y="504720"/>
                <a:ext cx="8591760" cy="18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9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 dirty="0">
              <a:latin typeface="Calibr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16800" y="765360"/>
              <a:ext cx="11444760" cy="3779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280" y="761040"/>
                <a:ext cx="11450880" cy="37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126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5840" y="448200"/>
              <a:ext cx="11473920" cy="6195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160" y="441360"/>
                <a:ext cx="11481480" cy="62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0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51480" y="40680"/>
              <a:ext cx="10189800" cy="531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520" y="36360"/>
                <a:ext cx="10197360" cy="53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8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92120" y="2355120"/>
              <a:ext cx="8155800" cy="337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600" y="2351520"/>
                <a:ext cx="8165880" cy="33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930400" y="2939040"/>
              <a:ext cx="3120120" cy="2396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7160" y="2936520"/>
                <a:ext cx="3126240" cy="24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260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9400" y="160200"/>
              <a:ext cx="10393920" cy="6045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000" y="156240"/>
                <a:ext cx="10406520" cy="60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1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190499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27240" y="5542560"/>
              <a:ext cx="940680" cy="192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3280" y="5539680"/>
                <a:ext cx="95076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38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6541560" y="3048480"/>
              <a:ext cx="1993680" cy="186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6880" y="3043800"/>
                <a:ext cx="2001240" cy="18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333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09160" y="5896440"/>
              <a:ext cx="858600" cy="3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5920" y="5893920"/>
                <a:ext cx="86760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377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760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461680" y="5621400"/>
              <a:ext cx="708480" cy="145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5560" y="5618880"/>
                <a:ext cx="72036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7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3899880" y="2947680"/>
              <a:ext cx="6083280" cy="85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7360" y="2943360"/>
                <a:ext cx="6093000" cy="8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17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916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494120" y="3339000"/>
              <a:ext cx="639720" cy="52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1600" y="3336480"/>
                <a:ext cx="645480" cy="5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711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480600" y="3806640"/>
              <a:ext cx="6410160" cy="295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040" y="3802680"/>
                <a:ext cx="6421680" cy="29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24921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612200" y="3140640"/>
              <a:ext cx="372960" cy="425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08240" y="3135600"/>
                <a:ext cx="381960" cy="43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510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356115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8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6923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07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8775000" y="2694960"/>
              <a:ext cx="1470240" cy="550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2120" y="2692440"/>
                <a:ext cx="1475640" cy="5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3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619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46080" y="1266480"/>
              <a:ext cx="3604680" cy="4245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00" y="1260000"/>
                <a:ext cx="3615840" cy="42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1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54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  <p:extLst>
      <p:ext uri="{BB962C8B-B14F-4D97-AF65-F5344CB8AC3E}">
        <p14:creationId xmlns:p14="http://schemas.microsoft.com/office/powerpoint/2010/main" val="59882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174680" y="4592160"/>
              <a:ext cx="9272520" cy="198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2160" y="4586400"/>
                <a:ext cx="9279000" cy="19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0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/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49120" y="2841480"/>
              <a:ext cx="670680" cy="13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6600" y="2836440"/>
                <a:ext cx="676800" cy="1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/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58920" y="3704400"/>
              <a:ext cx="3245400" cy="660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000" y="3700080"/>
                <a:ext cx="3259440" cy="6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32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71560" y="2086920"/>
              <a:ext cx="3593160" cy="300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600" y="2083320"/>
                <a:ext cx="3601440" cy="30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9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46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91080" y="211680"/>
              <a:ext cx="9265680" cy="5022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160" y="204840"/>
                <a:ext cx="9280800" cy="50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3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3040" y="357120"/>
              <a:ext cx="10144080" cy="355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560" y="353160"/>
                <a:ext cx="10154160" cy="35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2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0720" y="407520"/>
              <a:ext cx="11374560" cy="5503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405000"/>
                <a:ext cx="11388240" cy="55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4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41440" y="101160"/>
              <a:ext cx="10633320" cy="4321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4600" y="92160"/>
                <a:ext cx="10643400" cy="43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623680" y="1228320"/>
              <a:ext cx="8485560" cy="252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800" y="1223280"/>
                <a:ext cx="8490960" cy="25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76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92120" y="2355120"/>
              <a:ext cx="8155800" cy="337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600" y="2351520"/>
                <a:ext cx="8165880" cy="33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930400" y="2939040"/>
              <a:ext cx="3120120" cy="2396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7160" y="2936520"/>
                <a:ext cx="312624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211280" y="3843000"/>
              <a:ext cx="5947200" cy="1491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8400" y="3840120"/>
                <a:ext cx="5952600" cy="149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45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0720" y="45720"/>
              <a:ext cx="9082440" cy="681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840" y="39960"/>
                <a:ext cx="9088920" cy="68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29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20120" y="541800"/>
              <a:ext cx="8355240" cy="4826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3280" y="537480"/>
                <a:ext cx="8369280" cy="48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61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5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3072960" y="2051280"/>
              <a:ext cx="7014600" cy="214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70440" y="2048760"/>
                <a:ext cx="7021440" cy="21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725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24361</TotalTime>
  <Words>7132</Words>
  <Application>Microsoft Office PowerPoint</Application>
  <PresentationFormat>Widescreen</PresentationFormat>
  <Paragraphs>1857</Paragraphs>
  <Slides>183</Slides>
  <Notes>83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183</vt:i4>
      </vt:variant>
    </vt:vector>
  </HeadingPairs>
  <TitlesOfParts>
    <vt:vector size="195" baseType="lpstr">
      <vt:lpstr>Algerian</vt:lpstr>
      <vt:lpstr>Arial</vt:lpstr>
      <vt:lpstr>Calibri</vt:lpstr>
      <vt:lpstr>Calibri Light</vt:lpstr>
      <vt:lpstr>Comic Sans MS</vt:lpstr>
      <vt:lpstr>Symbol</vt:lpstr>
      <vt:lpstr>Times New Roman</vt:lpstr>
      <vt:lpstr>Verdana</vt:lpstr>
      <vt:lpstr>Wingdings</vt:lpstr>
      <vt:lpstr>Office Theme</vt:lpstr>
      <vt:lpstr>Photo Editor Photo</vt:lpstr>
      <vt:lpstr>Bitmap Image</vt:lpstr>
      <vt:lpstr>PowerPoint Presentation</vt:lpstr>
      <vt:lpstr>Agent design</vt:lpstr>
      <vt:lpstr>Planning Agents</vt:lpstr>
      <vt:lpstr>Problem solving agents</vt:lpstr>
      <vt:lpstr>Search problems</vt:lpstr>
      <vt:lpstr>PowerPoint Presentation</vt:lpstr>
      <vt:lpstr>Search Problems</vt:lpstr>
      <vt:lpstr>Search Problems Are Models</vt:lpstr>
      <vt:lpstr>Example: Traveling in Romania</vt:lpstr>
      <vt:lpstr>PowerPoint Presentation</vt:lpstr>
      <vt:lpstr>PowerPoint Presentation</vt:lpstr>
      <vt:lpstr>PowerPoint Presentation</vt:lpstr>
      <vt:lpstr>PowerPoint Presentation</vt:lpstr>
      <vt:lpstr>Agent design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Quiz: State Space Graphs vs. Search Trees</vt:lpstr>
      <vt:lpstr>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DFS vs BFS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The One Queue</vt:lpstr>
      <vt:lpstr>Search and Models</vt:lpstr>
      <vt:lpstr>Search Gone Wrong?</vt:lpstr>
      <vt:lpstr>Example: Pancake Problem</vt:lpstr>
      <vt:lpstr>Example: Pancake Problem</vt:lpstr>
      <vt:lpstr>Example: Pancake Problem</vt:lpstr>
      <vt:lpstr>General Tree Search</vt:lpstr>
      <vt:lpstr>Uniform Cost Search</vt:lpstr>
      <vt:lpstr>PowerPoint Presentation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PowerPoint Presentation</vt:lpstr>
      <vt:lpstr>Greedy Search</vt:lpstr>
      <vt:lpstr>Greedy Search</vt:lpstr>
      <vt:lpstr>A* Search</vt:lpstr>
      <vt:lpstr>A* Search</vt:lpstr>
      <vt:lpstr>PowerPoint Presentation</vt:lpstr>
      <vt:lpstr>PowerPoint Presentation</vt:lpstr>
      <vt:lpstr>Example: Heuristic Function</vt:lpstr>
      <vt:lpstr>PowerPoint Presentation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Comparison</vt:lpstr>
      <vt:lpstr>A* Applications</vt:lpstr>
      <vt:lpstr>A* Applications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PowerPoint Presentation</vt:lpstr>
      <vt:lpstr>PowerPoint Presentation</vt:lpstr>
      <vt:lpstr>PowerPoint Presentation</vt:lpstr>
      <vt:lpstr>PowerPoint Presentation</vt:lpstr>
      <vt:lpstr>Example: Heuristic Function</vt:lpstr>
      <vt:lpstr>PowerPoint Presentation</vt:lpstr>
      <vt:lpstr>PowerPoint Presentation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  <vt:lpstr>PowerPoint Presentation</vt:lpstr>
      <vt:lpstr>More Search Methods</vt:lpstr>
      <vt:lpstr>Local Search Algorithms and Optimization Problems</vt:lpstr>
      <vt:lpstr>PowerPoint Presentation</vt:lpstr>
      <vt:lpstr>Local search and optimization</vt:lpstr>
      <vt:lpstr>Trivial Algorithms</vt:lpstr>
      <vt:lpstr>Hill-climbing (Greedy Local Search) max version</vt:lpstr>
      <vt:lpstr>Hill-climbing search</vt:lpstr>
      <vt:lpstr>“Landscape” of search  </vt:lpstr>
      <vt:lpstr>Example: n-queens</vt:lpstr>
      <vt:lpstr>Hill-climbing search: 8-queens problem</vt:lpstr>
      <vt:lpstr>Search Space</vt:lpstr>
      <vt:lpstr>Hill-climbing search: 8-queens problem</vt:lpstr>
      <vt:lpstr>Hill-climbing on 8-queens</vt:lpstr>
      <vt:lpstr>Hill Climbing Drawbacks</vt:lpstr>
      <vt:lpstr>Escaping Shoulders: Sideways Move</vt:lpstr>
      <vt:lpstr>Tabu Search</vt:lpstr>
      <vt:lpstr>Escaping Shoulders/local Optima  Enforced Hill Climbing</vt:lpstr>
      <vt:lpstr>Hill-climbing: stochastic variations</vt:lpstr>
      <vt:lpstr>Hill Climbing: stochastic variations</vt:lpstr>
      <vt:lpstr>Hill-climbing with random restarts</vt:lpstr>
      <vt:lpstr>Hill-climbing with random walk</vt:lpstr>
      <vt:lpstr>Hill-climbing</vt:lpstr>
      <vt:lpstr>Hill-Climbing Search</vt:lpstr>
      <vt:lpstr>Some Hill-Climbing Algo’s</vt:lpstr>
      <vt:lpstr>Hill-climbing</vt:lpstr>
      <vt:lpstr>Hill-climbing Search</vt:lpstr>
      <vt:lpstr>Hill-climbing Algorithm</vt:lpstr>
      <vt:lpstr>Hill Climbing</vt:lpstr>
      <vt:lpstr>AI Hill Climbing</vt:lpstr>
      <vt:lpstr>Hill Climbing Search</vt:lpstr>
      <vt:lpstr>Hill Climbing Problems</vt:lpstr>
      <vt:lpstr>Local Maxima (Minima)</vt:lpstr>
      <vt:lpstr>Random Restart Hillclimbing</vt:lpstr>
      <vt:lpstr>Simulated Annealing</vt:lpstr>
      <vt:lpstr>Simulated Annealing</vt:lpstr>
      <vt:lpstr>Simulated Annealing</vt:lpstr>
      <vt:lpstr>Simulated Annealing Algorithm</vt:lpstr>
      <vt:lpstr>Simulated Annealing Discussion</vt:lpstr>
      <vt:lpstr>Simulated Annealing</vt:lpstr>
      <vt:lpstr>For Simulated Annealing</vt:lpstr>
      <vt:lpstr>Simulated Annealing Algorithm</vt:lpstr>
      <vt:lpstr>Simulated annealing</vt:lpstr>
      <vt:lpstr>Properties of simulated annealing search</vt:lpstr>
      <vt:lpstr>Probabilistic Selection</vt:lpstr>
      <vt:lpstr>Simulated Annealing Properties</vt:lpstr>
      <vt:lpstr>Simulated Annealing Schedules</vt:lpstr>
      <vt:lpstr>Simulated Annealing Applications</vt:lpstr>
      <vt:lpstr>Beam</vt:lpstr>
      <vt:lpstr>Local Beam Search</vt:lpstr>
      <vt:lpstr>Local (Iterative) Improving</vt:lpstr>
      <vt:lpstr>Local Improving: Performance</vt:lpstr>
      <vt:lpstr>Genetic Algorithm</vt:lpstr>
      <vt:lpstr>GA Algorithm (a version)</vt:lpstr>
      <vt:lpstr>Scores to Probabilities</vt:lpstr>
      <vt:lpstr>GA Example</vt:lpstr>
      <vt:lpstr>GA Example</vt:lpstr>
      <vt:lpstr>GA Function Optimization Ex.</vt:lpstr>
      <vt:lpstr>GA Works Well here.</vt:lpstr>
      <vt:lpstr>GA Discussion</vt:lpstr>
      <vt:lpstr>Genetic Algorithms </vt:lpstr>
      <vt:lpstr>Genetic Algorithm</vt:lpstr>
      <vt:lpstr>Using Genetic Algorithms</vt:lpstr>
      <vt:lpstr>Local Search in Continuous Spaces</vt:lpstr>
      <vt:lpstr>Local Search in Continuous Spaces</vt:lpstr>
      <vt:lpstr>Computer Vision Pose Estimation Example</vt:lpstr>
      <vt:lpstr>Computer Vision Pose Estimation Example</vt:lpstr>
      <vt:lpstr>AND-OR Search Tree</vt:lpstr>
      <vt:lpstr>Searching with Partial 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CSE</cp:lastModifiedBy>
  <cp:revision>41</cp:revision>
  <dcterms:created xsi:type="dcterms:W3CDTF">2021-08-11T09:01:17Z</dcterms:created>
  <dcterms:modified xsi:type="dcterms:W3CDTF">2023-08-16T05:16:03Z</dcterms:modified>
</cp:coreProperties>
</file>